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wdp" ContentType="image/vnd.ms-photo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handoutMasters/handoutMaster1.xml" ContentType="application/vnd.openxmlformats-officedocument.presentationml.handoutMaster+xml"/>
  <Override PartName="/ppt/media/image28.webp" ContentType="image/webp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8"/>
  </p:notesMasterIdLst>
  <p:handoutMasterIdLst>
    <p:handoutMasterId r:id="rId36"/>
  </p:handoutMasterIdLst>
  <p:sldIdLst>
    <p:sldId id="257" r:id="rId3"/>
    <p:sldId id="316" r:id="rId4"/>
    <p:sldId id="318" r:id="rId5"/>
    <p:sldId id="314" r:id="rId6"/>
    <p:sldId id="315" r:id="rId7"/>
    <p:sldId id="320" r:id="rId9"/>
    <p:sldId id="322" r:id="rId10"/>
    <p:sldId id="321" r:id="rId11"/>
    <p:sldId id="319" r:id="rId12"/>
    <p:sldId id="324" r:id="rId13"/>
    <p:sldId id="325" r:id="rId14"/>
    <p:sldId id="326" r:id="rId15"/>
    <p:sldId id="327" r:id="rId16"/>
    <p:sldId id="328" r:id="rId17"/>
    <p:sldId id="335" r:id="rId18"/>
    <p:sldId id="336" r:id="rId19"/>
    <p:sldId id="342" r:id="rId20"/>
    <p:sldId id="330" r:id="rId21"/>
    <p:sldId id="333" r:id="rId22"/>
    <p:sldId id="344" r:id="rId23"/>
    <p:sldId id="332" r:id="rId24"/>
    <p:sldId id="334" r:id="rId25"/>
    <p:sldId id="345" r:id="rId26"/>
    <p:sldId id="331" r:id="rId27"/>
    <p:sldId id="343" r:id="rId28"/>
    <p:sldId id="337" r:id="rId29"/>
    <p:sldId id="338" r:id="rId30"/>
    <p:sldId id="285" r:id="rId31"/>
    <p:sldId id="311" r:id="rId32"/>
    <p:sldId id="339" r:id="rId33"/>
    <p:sldId id="341" r:id="rId34"/>
    <p:sldId id="277" r:id="rId35"/>
  </p:sldIdLst>
  <p:sldSz cx="12192000" cy="6858000"/>
  <p:notesSz cx="6858000" cy="9144000"/>
  <p:embeddedFontLst>
    <p:embeddedFont>
      <p:font typeface="思源黑体 CN Light" panose="020B0300000000000000" charset="-122"/>
      <p:regular r:id="rId41"/>
    </p:embeddedFont>
    <p:embeddedFont>
      <p:font typeface="微软雅黑" panose="020B0503020204020204" charset="-122"/>
      <p:regular r:id="rId42"/>
    </p:embeddedFont>
    <p:embeddedFont>
      <p:font typeface="仓耳渔阳体 W05" panose="02020400000000000000" charset="-122"/>
      <p:regular r:id="rId43"/>
    </p:embeddedFont>
    <p:embeddedFont>
      <p:font typeface="思源黑体 CN Bold" panose="020B0800000000000000" charset="-122"/>
      <p:bold r:id="rId44"/>
    </p:embeddedFont>
    <p:embeddedFont>
      <p:font typeface="汉仪楷体简" panose="02010600000101010101" charset="-128"/>
      <p:regular r:id="rId45"/>
    </p:embeddedFont>
    <p:embeddedFont>
      <p:font typeface="黑体" panose="02010609060101010101" charset="-122"/>
      <p:regular r:id="rId46"/>
    </p:embeddedFont>
    <p:embeddedFont>
      <p:font typeface="楷体" panose="02010609060101010101" charset="-122"/>
      <p:regular r:id="rId47"/>
    </p:embeddedFont>
  </p:embeddedFontLst>
  <p:custDataLst>
    <p:tags r:id="rId4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2" userDrawn="1">
          <p15:clr>
            <a:srgbClr val="A4A3A4"/>
          </p15:clr>
        </p15:guide>
        <p15:guide id="2" pos="385" userDrawn="1">
          <p15:clr>
            <a:srgbClr val="A4A3A4"/>
          </p15:clr>
        </p15:guide>
        <p15:guide id="3" pos="7256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A" lastIdx="0" clrIdx="0"/>
  <p:cmAuthor id="2" name="Administrator" initials="A" lastIdx="0" clrIdx="1"/>
  <p:cmAuthor id="3" name="1206988966@qq.com" initials="1" lastIdx="0" clrIdx="2"/>
  <p:cmAuthor id="4" name="Sky123.Org" initials="S" lastIdx="0" clrIdx="3"/>
  <p:cmAuthor id="5" name="姜伟光" initials="姜" lastIdx="0" clrIdx="4"/>
  <p:cmAuthor id="6" name="xkb1.com" initials="x" lastIdx="0" clrIdx="5"/>
  <p:cmAuthor id="7" name="Pueschner, Franziska {FA~Shanghai}" initials="P" lastIdx="0" clrIdx="6"/>
  <p:cmAuthor id="8" name="www.xkb1.com" initials="w" lastIdx="0" clrIdx="7"/>
  <p:cmAuthor id="9" name="lenovo" initials="l" lastIdx="0" clrIdx="8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7B37"/>
    <a:srgbClr val="FFDA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1992"/>
        <p:guide pos="385"/>
        <p:guide pos="725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8" Type="http://schemas.openxmlformats.org/officeDocument/2006/relationships/tags" Target="tags/tag183.xml"/><Relationship Id="rId47" Type="http://schemas.openxmlformats.org/officeDocument/2006/relationships/font" Target="fonts/font7.fntdata"/><Relationship Id="rId46" Type="http://schemas.openxmlformats.org/officeDocument/2006/relationships/font" Target="fonts/font6.fntdata"/><Relationship Id="rId45" Type="http://schemas.openxmlformats.org/officeDocument/2006/relationships/font" Target="fonts/font5.fntdata"/><Relationship Id="rId44" Type="http://schemas.openxmlformats.org/officeDocument/2006/relationships/font" Target="fonts/font4.fntdata"/><Relationship Id="rId43" Type="http://schemas.openxmlformats.org/officeDocument/2006/relationships/font" Target="fonts/font3.fntdata"/><Relationship Id="rId42" Type="http://schemas.openxmlformats.org/officeDocument/2006/relationships/font" Target="fonts/font2.fntdata"/><Relationship Id="rId41" Type="http://schemas.openxmlformats.org/officeDocument/2006/relationships/font" Target="fonts/font1.fntdata"/><Relationship Id="rId40" Type="http://schemas.openxmlformats.org/officeDocument/2006/relationships/commentAuthors" Target="commentAuthors.xml"/><Relationship Id="rId4" Type="http://schemas.openxmlformats.org/officeDocument/2006/relationships/slide" Target="slides/slide2.xml"/><Relationship Id="rId39" Type="http://schemas.openxmlformats.org/officeDocument/2006/relationships/tableStyles" Target="tableStyles.xml"/><Relationship Id="rId38" Type="http://schemas.openxmlformats.org/officeDocument/2006/relationships/viewProps" Target="viewProps.xml"/><Relationship Id="rId37" Type="http://schemas.openxmlformats.org/officeDocument/2006/relationships/presProps" Target="presProps.xml"/><Relationship Id="rId36" Type="http://schemas.openxmlformats.org/officeDocument/2006/relationships/handoutMaster" Target="handoutMasters/handoutMaster1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image" Target="../media/image5.png"/><Relationship Id="rId4" Type="http://schemas.openxmlformats.org/officeDocument/2006/relationships/tags" Target="../tags/tag2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101" name="图片 100" descr="C:/Users/asus/Desktop/laoguanyuelanshishuiyin.jpeglaoguanyuelanshishuiyin"/>
          <p:cNvPicPr/>
          <p:nvPr userDrawn="1">
            <p:custDataLst>
              <p:tags r:id="rId2"/>
            </p:custDataLst>
          </p:nvPr>
        </p:nvPicPr>
        <p:blipFill>
          <a:blip r:embed="rId3"/>
          <a:srcRect l="3148" r="3148"/>
          <a:stretch>
            <a:fillRect/>
          </a:stretch>
        </p:blipFill>
        <p:spPr>
          <a:xfrm>
            <a:off x="2553970" y="635"/>
            <a:ext cx="9635490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 userDrawn="1"/>
        </p:nvSpPr>
        <p:spPr>
          <a:xfrm>
            <a:off x="-438785" y="635"/>
            <a:ext cx="10262235" cy="685800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tents-glamping"/>
          <p:cNvPicPr>
            <a:picLocks noChangeAspect="1"/>
          </p:cNvPicPr>
          <p:nvPr userDrawn="1"/>
        </p:nvPicPr>
        <p:blipFill>
          <a:blip r:embed="rId2"/>
          <a:srcRect t="36948" b="31531"/>
          <a:stretch>
            <a:fillRect/>
          </a:stretch>
        </p:blipFill>
        <p:spPr>
          <a:xfrm>
            <a:off x="-19050" y="0"/>
            <a:ext cx="12211685" cy="2161540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-19050" y="0"/>
            <a:ext cx="12161520" cy="216154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11" name="椭圆 10"/>
          <p:cNvSpPr/>
          <p:nvPr userDrawn="1"/>
        </p:nvSpPr>
        <p:spPr>
          <a:xfrm>
            <a:off x="197485" y="314325"/>
            <a:ext cx="454660" cy="454660"/>
          </a:xfrm>
          <a:prstGeom prst="ellipse">
            <a:avLst/>
          </a:prstGeom>
          <a:solidFill>
            <a:srgbClr val="337B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7" name="椭圆 6"/>
          <p:cNvSpPr/>
          <p:nvPr userDrawn="1"/>
        </p:nvSpPr>
        <p:spPr>
          <a:xfrm>
            <a:off x="499110" y="323215"/>
            <a:ext cx="226060" cy="22606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FDC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1" name="그룹 1001"/>
          <p:cNvGrpSpPr/>
          <p:nvPr userDrawn="1"/>
        </p:nvGrpSpPr>
        <p:grpSpPr>
          <a:xfrm>
            <a:off x="0" y="0"/>
            <a:ext cx="12190476" cy="6857143"/>
            <a:chOff x="0" y="0"/>
            <a:chExt cx="12190476" cy="6857143"/>
          </a:xfrm>
        </p:grpSpPr>
        <p:pic>
          <p:nvPicPr>
            <p:cNvPr id="6" name="Object 2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0476" cy="6857143"/>
            </a:xfrm>
            <a:prstGeom prst="rect">
              <a:avLst/>
            </a:prstGeom>
          </p:spPr>
        </p:pic>
      </p:grpSp>
      <p:sp>
        <p:nvSpPr>
          <p:cNvPr id="2" name="圆角矩形 1"/>
          <p:cNvSpPr/>
          <p:nvPr userDrawn="1"/>
        </p:nvSpPr>
        <p:spPr>
          <a:xfrm>
            <a:off x="152399" y="152400"/>
            <a:ext cx="11887201" cy="6553200"/>
          </a:xfrm>
          <a:prstGeom prst="roundRect">
            <a:avLst>
              <a:gd name="adj" fmla="val 3933"/>
            </a:avLst>
          </a:prstGeom>
          <a:solidFill>
            <a:srgbClr val="FFFEFB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20" name="그룹 1020"/>
          <p:cNvGrpSpPr/>
          <p:nvPr userDrawn="1"/>
        </p:nvGrpSpPr>
        <p:grpSpPr>
          <a:xfrm>
            <a:off x="609600" y="368395"/>
            <a:ext cx="385032" cy="385032"/>
            <a:chOff x="844899" y="754062"/>
            <a:chExt cx="385032" cy="385032"/>
          </a:xfrm>
        </p:grpSpPr>
        <p:pic>
          <p:nvPicPr>
            <p:cNvPr id="61" name="Object 6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4899" y="754062"/>
              <a:ext cx="385032" cy="385032"/>
            </a:xfrm>
            <a:prstGeom prst="rect">
              <a:avLst/>
            </a:prstGeom>
          </p:spPr>
        </p:pic>
      </p:grpSp>
      <p:cxnSp>
        <p:nvCxnSpPr>
          <p:cNvPr id="3" name="直接连接符 2"/>
          <p:cNvCxnSpPr/>
          <p:nvPr userDrawn="1"/>
        </p:nvCxnSpPr>
        <p:spPr>
          <a:xfrm>
            <a:off x="440563" y="838200"/>
            <a:ext cx="11309350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6" name="图片 0" descr="二一教育logo反白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34600" y="308292"/>
            <a:ext cx="1209040" cy="328295"/>
          </a:xfrm>
          <a:prstGeom prst="rect">
            <a:avLst/>
          </a:prstGeom>
        </p:spPr>
      </p:pic>
      <p:sp>
        <p:nvSpPr>
          <p:cNvPr id="9" name="任意多边形 8"/>
          <p:cNvSpPr/>
          <p:nvPr userDrawn="1"/>
        </p:nvSpPr>
        <p:spPr>
          <a:xfrm>
            <a:off x="1295400" y="152400"/>
            <a:ext cx="947420" cy="718185"/>
          </a:xfrm>
          <a:custGeom>
            <a:avLst/>
            <a:gdLst>
              <a:gd name="adj" fmla="val 1666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92" h="1131">
                <a:moveTo>
                  <a:pt x="160" y="0"/>
                </a:moveTo>
                <a:lnTo>
                  <a:pt x="1332" y="0"/>
                </a:lnTo>
                <a:cubicBezTo>
                  <a:pt x="1420" y="0"/>
                  <a:pt x="1492" y="72"/>
                  <a:pt x="1492" y="160"/>
                </a:cubicBezTo>
                <a:lnTo>
                  <a:pt x="1492" y="800"/>
                </a:lnTo>
                <a:cubicBezTo>
                  <a:pt x="1492" y="888"/>
                  <a:pt x="1420" y="960"/>
                  <a:pt x="1332" y="960"/>
                </a:cubicBezTo>
                <a:lnTo>
                  <a:pt x="1218" y="960"/>
                </a:lnTo>
                <a:lnTo>
                  <a:pt x="1132" y="1131"/>
                </a:lnTo>
                <a:lnTo>
                  <a:pt x="1047" y="960"/>
                </a:lnTo>
                <a:lnTo>
                  <a:pt x="160" y="960"/>
                </a:lnTo>
                <a:cubicBezTo>
                  <a:pt x="72" y="960"/>
                  <a:pt x="0" y="888"/>
                  <a:pt x="0" y="800"/>
                </a:cubicBezTo>
                <a:lnTo>
                  <a:pt x="0" y="160"/>
                </a:lnTo>
                <a:cubicBezTo>
                  <a:pt x="0" y="72"/>
                  <a:pt x="72" y="0"/>
                  <a:pt x="160" y="0"/>
                </a:cubicBezTo>
                <a:close/>
              </a:path>
            </a:pathLst>
          </a:custGeom>
          <a:solidFill>
            <a:srgbClr val="FFCF60"/>
          </a:solidFill>
          <a:ln w="31750">
            <a:solidFill>
              <a:srgbClr val="1E1E1E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tIns="0" bIns="71755" rtlCol="0" anchor="ctr">
            <a:noAutofit/>
          </a:bodyPr>
          <a:lstStyle/>
          <a:p>
            <a:pPr algn="ctr"/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框 23"/>
          <p:cNvSpPr txBox="1"/>
          <p:nvPr userDrawn="1"/>
        </p:nvSpPr>
        <p:spPr>
          <a:xfrm>
            <a:off x="2362200" y="357822"/>
            <a:ext cx="5568636" cy="307340"/>
          </a:xfrm>
          <a:prstGeom prst="rect">
            <a:avLst/>
          </a:prstGeom>
          <a:noFill/>
        </p:spPr>
        <p:txBody>
          <a:bodyPr wrap="square" tIns="0" bIns="0" rtlCol="0">
            <a:spAutoFit/>
          </a:bodyPr>
          <a:lstStyle/>
          <a:p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——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知识点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 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弹簧测力计</a:t>
            </a:r>
            <a:endParaRPr lang="zh-CN" altLang="en-US" sz="2000" b="1" spc="200" dirty="0">
              <a:solidFill>
                <a:srgbClr val="523600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新知导入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形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61963" y="155575"/>
            <a:ext cx="1955800" cy="52863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文本框 2"/>
          <p:cNvSpPr txBox="1">
            <a:spLocks noChangeArrowheads="1"/>
          </p:cNvSpPr>
          <p:nvPr userDrawn="1"/>
        </p:nvSpPr>
        <p:spPr bwMode="auto">
          <a:xfrm>
            <a:off x="1022350" y="220663"/>
            <a:ext cx="1500188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zh-CN" altLang="en-US" sz="21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endParaRPr lang="zh-CN" altLang="en-US" sz="21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5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02425"/>
            <a:ext cx="12192000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教学分析 涂豆思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Click="0">
        <p14:ripple/>
      </p:transition>
    </mc:Choice>
    <mc:Fallback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5" Type="http://schemas.openxmlformats.org/officeDocument/2006/relationships/theme" Target="../theme/theme1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3.xml"/><Relationship Id="rId3" Type="http://schemas.openxmlformats.org/officeDocument/2006/relationships/tags" Target="../tags/tag3.xml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3.xml"/><Relationship Id="rId3" Type="http://schemas.openxmlformats.org/officeDocument/2006/relationships/tags" Target="../tags/tag4.xml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2.xml"/><Relationship Id="rId8" Type="http://schemas.openxmlformats.org/officeDocument/2006/relationships/tags" Target="../tags/tag11.xml"/><Relationship Id="rId7" Type="http://schemas.openxmlformats.org/officeDocument/2006/relationships/tags" Target="../tags/tag10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tags" Target="../tags/tag7.xml"/><Relationship Id="rId3" Type="http://schemas.openxmlformats.org/officeDocument/2006/relationships/image" Target="../media/image10.jpeg"/><Relationship Id="rId2" Type="http://schemas.openxmlformats.org/officeDocument/2006/relationships/tags" Target="../tags/tag6.xml"/><Relationship Id="rId14" Type="http://schemas.openxmlformats.org/officeDocument/2006/relationships/slideLayout" Target="../slideLayouts/slideLayout13.xml"/><Relationship Id="rId13" Type="http://schemas.openxmlformats.org/officeDocument/2006/relationships/tags" Target="../tags/tag14.xml"/><Relationship Id="rId12" Type="http://schemas.openxmlformats.org/officeDocument/2006/relationships/image" Target="../media/image12.GIF"/><Relationship Id="rId11" Type="http://schemas.openxmlformats.org/officeDocument/2006/relationships/tags" Target="../tags/tag13.xml"/><Relationship Id="rId10" Type="http://schemas.openxmlformats.org/officeDocument/2006/relationships/image" Target="../media/image11.png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7.xml"/><Relationship Id="rId6" Type="http://schemas.openxmlformats.org/officeDocument/2006/relationships/tags" Target="../tags/tag19.xml"/><Relationship Id="rId5" Type="http://schemas.openxmlformats.org/officeDocument/2006/relationships/tags" Target="../tags/tag18.xml"/><Relationship Id="rId4" Type="http://schemas.openxmlformats.org/officeDocument/2006/relationships/tags" Target="../tags/tag17.xml"/><Relationship Id="rId3" Type="http://schemas.openxmlformats.org/officeDocument/2006/relationships/tags" Target="../tags/tag16.xml"/><Relationship Id="rId2" Type="http://schemas.openxmlformats.org/officeDocument/2006/relationships/image" Target="../media/image13.png"/><Relationship Id="rId1" Type="http://schemas.openxmlformats.org/officeDocument/2006/relationships/tags" Target="../tags/tag15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22.xml"/><Relationship Id="rId2" Type="http://schemas.openxmlformats.org/officeDocument/2006/relationships/tags" Target="../tags/tag21.xml"/><Relationship Id="rId1" Type="http://schemas.openxmlformats.org/officeDocument/2006/relationships/tags" Target="../tags/tag20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25.xml"/><Relationship Id="rId2" Type="http://schemas.openxmlformats.org/officeDocument/2006/relationships/tags" Target="../tags/tag24.xml"/><Relationship Id="rId1" Type="http://schemas.openxmlformats.org/officeDocument/2006/relationships/tags" Target="../tags/tag2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27.xml"/><Relationship Id="rId1" Type="http://schemas.openxmlformats.org/officeDocument/2006/relationships/tags" Target="../tags/tag26.xml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4.png"/><Relationship Id="rId3" Type="http://schemas.openxmlformats.org/officeDocument/2006/relationships/tags" Target="../tags/tag28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10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33.xml"/><Relationship Id="rId5" Type="http://schemas.openxmlformats.org/officeDocument/2006/relationships/tags" Target="../tags/tag32.xml"/><Relationship Id="rId4" Type="http://schemas.openxmlformats.org/officeDocument/2006/relationships/tags" Target="../tags/tag31.xml"/><Relationship Id="rId3" Type="http://schemas.openxmlformats.org/officeDocument/2006/relationships/image" Target="../media/image15.png"/><Relationship Id="rId2" Type="http://schemas.openxmlformats.org/officeDocument/2006/relationships/tags" Target="../tags/tag30.xml"/><Relationship Id="rId1" Type="http://schemas.openxmlformats.org/officeDocument/2006/relationships/tags" Target="../tags/tag29.xml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tags" Target="../tags/tag34.xml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44.xml"/><Relationship Id="rId7" Type="http://schemas.openxmlformats.org/officeDocument/2006/relationships/tags" Target="../tags/tag43.xml"/><Relationship Id="rId6" Type="http://schemas.openxmlformats.org/officeDocument/2006/relationships/image" Target="../media/image16.png"/><Relationship Id="rId5" Type="http://schemas.openxmlformats.org/officeDocument/2006/relationships/tags" Target="../tags/tag42.xml"/><Relationship Id="rId4" Type="http://schemas.openxmlformats.org/officeDocument/2006/relationships/tags" Target="../tags/tag41.xml"/><Relationship Id="rId3" Type="http://schemas.openxmlformats.org/officeDocument/2006/relationships/tags" Target="../tags/tag40.xml"/><Relationship Id="rId2" Type="http://schemas.openxmlformats.org/officeDocument/2006/relationships/tags" Target="../tags/tag39.xml"/><Relationship Id="rId1" Type="http://schemas.openxmlformats.org/officeDocument/2006/relationships/tags" Target="../tags/tag3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49.xml"/><Relationship Id="rId6" Type="http://schemas.microsoft.com/office/2007/relationships/hdphoto" Target="../media/image18.wdp"/><Relationship Id="rId5" Type="http://schemas.openxmlformats.org/officeDocument/2006/relationships/image" Target="../media/image17.png"/><Relationship Id="rId4" Type="http://schemas.openxmlformats.org/officeDocument/2006/relationships/tags" Target="../tags/tag48.xml"/><Relationship Id="rId3" Type="http://schemas.openxmlformats.org/officeDocument/2006/relationships/tags" Target="../tags/tag47.xml"/><Relationship Id="rId2" Type="http://schemas.openxmlformats.org/officeDocument/2006/relationships/tags" Target="../tags/tag46.xml"/><Relationship Id="rId1" Type="http://schemas.openxmlformats.org/officeDocument/2006/relationships/tags" Target="../tags/tag4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51.xml"/><Relationship Id="rId1" Type="http://schemas.openxmlformats.org/officeDocument/2006/relationships/tags" Target="../tags/tag50.xml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image" Target="../media/image19.png"/><Relationship Id="rId1" Type="http://schemas.openxmlformats.org/officeDocument/2006/relationships/tags" Target="../tags/tag52.xml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57.xml"/><Relationship Id="rId3" Type="http://schemas.openxmlformats.org/officeDocument/2006/relationships/image" Target="../media/image20.jpeg"/><Relationship Id="rId2" Type="http://schemas.openxmlformats.org/officeDocument/2006/relationships/tags" Target="../tags/tag56.xml"/><Relationship Id="rId1" Type="http://schemas.openxmlformats.org/officeDocument/2006/relationships/tags" Target="../tags/tag55.xml"/></Relationships>
</file>

<file path=ppt/slides/_rels/slide1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60.xml"/><Relationship Id="rId5" Type="http://schemas.openxmlformats.org/officeDocument/2006/relationships/tags" Target="../tags/tag59.xml"/><Relationship Id="rId4" Type="http://schemas.openxmlformats.org/officeDocument/2006/relationships/image" Target="../media/image21.png"/><Relationship Id="rId3" Type="http://schemas.openxmlformats.org/officeDocument/2006/relationships/tags" Target="../tags/tag58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65.xml"/><Relationship Id="rId7" Type="http://schemas.openxmlformats.org/officeDocument/2006/relationships/image" Target="../media/image24.png"/><Relationship Id="rId6" Type="http://schemas.openxmlformats.org/officeDocument/2006/relationships/tags" Target="../tags/tag64.xml"/><Relationship Id="rId5" Type="http://schemas.openxmlformats.org/officeDocument/2006/relationships/image" Target="../media/image23.png"/><Relationship Id="rId4" Type="http://schemas.openxmlformats.org/officeDocument/2006/relationships/tags" Target="../tags/tag63.xml"/><Relationship Id="rId3" Type="http://schemas.openxmlformats.org/officeDocument/2006/relationships/image" Target="../media/image22.png"/><Relationship Id="rId2" Type="http://schemas.openxmlformats.org/officeDocument/2006/relationships/tags" Target="../tags/tag62.xml"/><Relationship Id="rId1" Type="http://schemas.openxmlformats.org/officeDocument/2006/relationships/tags" Target="../tags/tag61.xml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69.xml"/><Relationship Id="rId5" Type="http://schemas.openxmlformats.org/officeDocument/2006/relationships/image" Target="../media/image26.jpeg"/><Relationship Id="rId4" Type="http://schemas.openxmlformats.org/officeDocument/2006/relationships/tags" Target="../tags/tag68.xml"/><Relationship Id="rId3" Type="http://schemas.openxmlformats.org/officeDocument/2006/relationships/image" Target="../media/image25.jpeg"/><Relationship Id="rId2" Type="http://schemas.openxmlformats.org/officeDocument/2006/relationships/tags" Target="../tags/tag67.xml"/><Relationship Id="rId1" Type="http://schemas.openxmlformats.org/officeDocument/2006/relationships/tags" Target="../tags/tag66.xml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74.xml"/><Relationship Id="rId7" Type="http://schemas.openxmlformats.org/officeDocument/2006/relationships/image" Target="../media/image29.jpeg"/><Relationship Id="rId6" Type="http://schemas.openxmlformats.org/officeDocument/2006/relationships/image" Target="../media/image28.webp"/><Relationship Id="rId5" Type="http://schemas.openxmlformats.org/officeDocument/2006/relationships/tags" Target="../tags/tag73.xml"/><Relationship Id="rId4" Type="http://schemas.openxmlformats.org/officeDocument/2006/relationships/tags" Target="../tags/tag72.xml"/><Relationship Id="rId3" Type="http://schemas.openxmlformats.org/officeDocument/2006/relationships/tags" Target="../tags/tag71.xml"/><Relationship Id="rId2" Type="http://schemas.openxmlformats.org/officeDocument/2006/relationships/image" Target="../media/image27.jpeg"/><Relationship Id="rId1" Type="http://schemas.openxmlformats.org/officeDocument/2006/relationships/tags" Target="../tags/tag70.xml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tags" Target="../tags/tag80.xml"/><Relationship Id="rId8" Type="http://schemas.openxmlformats.org/officeDocument/2006/relationships/image" Target="../media/image24.png"/><Relationship Id="rId7" Type="http://schemas.openxmlformats.org/officeDocument/2006/relationships/tags" Target="../tags/tag79.xml"/><Relationship Id="rId6" Type="http://schemas.openxmlformats.org/officeDocument/2006/relationships/image" Target="../media/image23.png"/><Relationship Id="rId5" Type="http://schemas.openxmlformats.org/officeDocument/2006/relationships/tags" Target="../tags/tag78.xml"/><Relationship Id="rId4" Type="http://schemas.openxmlformats.org/officeDocument/2006/relationships/image" Target="../media/image22.png"/><Relationship Id="rId3" Type="http://schemas.openxmlformats.org/officeDocument/2006/relationships/tags" Target="../tags/tag77.xml"/><Relationship Id="rId2" Type="http://schemas.openxmlformats.org/officeDocument/2006/relationships/tags" Target="../tags/tag76.xml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75.xml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86.xml"/><Relationship Id="rId7" Type="http://schemas.openxmlformats.org/officeDocument/2006/relationships/image" Target="../media/image31.jpeg"/><Relationship Id="rId6" Type="http://schemas.openxmlformats.org/officeDocument/2006/relationships/tags" Target="../tags/tag85.xml"/><Relationship Id="rId5" Type="http://schemas.openxmlformats.org/officeDocument/2006/relationships/tags" Target="../tags/tag84.xml"/><Relationship Id="rId4" Type="http://schemas.openxmlformats.org/officeDocument/2006/relationships/tags" Target="../tags/tag83.xml"/><Relationship Id="rId3" Type="http://schemas.openxmlformats.org/officeDocument/2006/relationships/image" Target="../media/image30.jpeg"/><Relationship Id="rId2" Type="http://schemas.openxmlformats.org/officeDocument/2006/relationships/tags" Target="../tags/tag82.xml"/><Relationship Id="rId1" Type="http://schemas.openxmlformats.org/officeDocument/2006/relationships/tags" Target="../tags/tag81.xml"/></Relationships>
</file>

<file path=ppt/slides/_rels/slide2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88.xml"/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tags" Target="../tags/tag87.xml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89.xml"/><Relationship Id="rId2" Type="http://schemas.openxmlformats.org/officeDocument/2006/relationships/image" Target="../media/image35.jpeg"/><Relationship Id="rId1" Type="http://schemas.openxmlformats.org/officeDocument/2006/relationships/image" Target="../media/image34.jpeg"/></Relationships>
</file>

<file path=ppt/slides/_rels/slide2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91.xml"/><Relationship Id="rId4" Type="http://schemas.openxmlformats.org/officeDocument/2006/relationships/image" Target="../media/image36.png"/><Relationship Id="rId3" Type="http://schemas.openxmlformats.org/officeDocument/2006/relationships/tags" Target="../tags/tag90.xml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94.xml"/><Relationship Id="rId2" Type="http://schemas.openxmlformats.org/officeDocument/2006/relationships/tags" Target="../tags/tag93.xml"/><Relationship Id="rId1" Type="http://schemas.openxmlformats.org/officeDocument/2006/relationships/tags" Target="../tags/tag92.xml"/></Relationships>
</file>

<file path=ppt/slides/_rels/slide27.xml.rels><?xml version="1.0" encoding="UTF-8" standalone="yes"?>
<Relationships xmlns="http://schemas.openxmlformats.org/package/2006/relationships"><Relationship Id="rId9" Type="http://schemas.openxmlformats.org/officeDocument/2006/relationships/tags" Target="../tags/tag103.xml"/><Relationship Id="rId8" Type="http://schemas.openxmlformats.org/officeDocument/2006/relationships/tags" Target="../tags/tag102.xml"/><Relationship Id="rId7" Type="http://schemas.openxmlformats.org/officeDocument/2006/relationships/tags" Target="../tags/tag101.xml"/><Relationship Id="rId6" Type="http://schemas.openxmlformats.org/officeDocument/2006/relationships/tags" Target="../tags/tag100.xml"/><Relationship Id="rId5" Type="http://schemas.openxmlformats.org/officeDocument/2006/relationships/tags" Target="../tags/tag99.xml"/><Relationship Id="rId4" Type="http://schemas.openxmlformats.org/officeDocument/2006/relationships/tags" Target="../tags/tag98.xml"/><Relationship Id="rId3" Type="http://schemas.openxmlformats.org/officeDocument/2006/relationships/tags" Target="../tags/tag97.xml"/><Relationship Id="rId2" Type="http://schemas.openxmlformats.org/officeDocument/2006/relationships/tags" Target="../tags/tag96.xml"/><Relationship Id="rId11" Type="http://schemas.openxmlformats.org/officeDocument/2006/relationships/slideLayout" Target="../slideLayouts/slideLayout7.xml"/><Relationship Id="rId10" Type="http://schemas.openxmlformats.org/officeDocument/2006/relationships/tags" Target="../tags/tag104.xml"/><Relationship Id="rId1" Type="http://schemas.openxmlformats.org/officeDocument/2006/relationships/tags" Target="../tags/tag95.xml"/></Relationships>
</file>

<file path=ppt/slides/_rels/slide28.xml.rels><?xml version="1.0" encoding="UTF-8" standalone="yes"?>
<Relationships xmlns="http://schemas.openxmlformats.org/package/2006/relationships"><Relationship Id="rId9" Type="http://schemas.openxmlformats.org/officeDocument/2006/relationships/tags" Target="../tags/tag113.xml"/><Relationship Id="rId8" Type="http://schemas.openxmlformats.org/officeDocument/2006/relationships/tags" Target="../tags/tag112.xml"/><Relationship Id="rId7" Type="http://schemas.openxmlformats.org/officeDocument/2006/relationships/tags" Target="../tags/tag111.xml"/><Relationship Id="rId6" Type="http://schemas.openxmlformats.org/officeDocument/2006/relationships/tags" Target="../tags/tag110.xml"/><Relationship Id="rId5" Type="http://schemas.openxmlformats.org/officeDocument/2006/relationships/tags" Target="../tags/tag109.xml"/><Relationship Id="rId4" Type="http://schemas.openxmlformats.org/officeDocument/2006/relationships/tags" Target="../tags/tag108.xml"/><Relationship Id="rId3" Type="http://schemas.openxmlformats.org/officeDocument/2006/relationships/tags" Target="../tags/tag107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124.xml"/><Relationship Id="rId20" Type="http://schemas.openxmlformats.org/officeDocument/2006/relationships/image" Target="../media/image37.jpeg"/><Relationship Id="rId2" Type="http://schemas.openxmlformats.org/officeDocument/2006/relationships/tags" Target="../tags/tag106.xml"/><Relationship Id="rId19" Type="http://schemas.openxmlformats.org/officeDocument/2006/relationships/tags" Target="../tags/tag123.xml"/><Relationship Id="rId18" Type="http://schemas.openxmlformats.org/officeDocument/2006/relationships/tags" Target="../tags/tag122.xml"/><Relationship Id="rId17" Type="http://schemas.openxmlformats.org/officeDocument/2006/relationships/tags" Target="../tags/tag121.xml"/><Relationship Id="rId16" Type="http://schemas.openxmlformats.org/officeDocument/2006/relationships/tags" Target="../tags/tag120.xml"/><Relationship Id="rId15" Type="http://schemas.openxmlformats.org/officeDocument/2006/relationships/tags" Target="../tags/tag119.xml"/><Relationship Id="rId14" Type="http://schemas.openxmlformats.org/officeDocument/2006/relationships/tags" Target="../tags/tag118.xml"/><Relationship Id="rId13" Type="http://schemas.openxmlformats.org/officeDocument/2006/relationships/tags" Target="../tags/tag117.xml"/><Relationship Id="rId12" Type="http://schemas.openxmlformats.org/officeDocument/2006/relationships/tags" Target="../tags/tag116.xml"/><Relationship Id="rId11" Type="http://schemas.openxmlformats.org/officeDocument/2006/relationships/tags" Target="../tags/tag115.xml"/><Relationship Id="rId10" Type="http://schemas.openxmlformats.org/officeDocument/2006/relationships/tags" Target="../tags/tag114.xml"/><Relationship Id="rId1" Type="http://schemas.openxmlformats.org/officeDocument/2006/relationships/tags" Target="../tags/tag105.xml"/></Relationships>
</file>

<file path=ppt/slides/_rels/slide29.xml.rels><?xml version="1.0" encoding="UTF-8" standalone="yes"?>
<Relationships xmlns="http://schemas.openxmlformats.org/package/2006/relationships"><Relationship Id="rId9" Type="http://schemas.openxmlformats.org/officeDocument/2006/relationships/tags" Target="../tags/tag133.xml"/><Relationship Id="rId8" Type="http://schemas.openxmlformats.org/officeDocument/2006/relationships/tags" Target="../tags/tag132.xml"/><Relationship Id="rId7" Type="http://schemas.openxmlformats.org/officeDocument/2006/relationships/tags" Target="../tags/tag131.xml"/><Relationship Id="rId6" Type="http://schemas.openxmlformats.org/officeDocument/2006/relationships/tags" Target="../tags/tag130.xml"/><Relationship Id="rId5" Type="http://schemas.openxmlformats.org/officeDocument/2006/relationships/tags" Target="../tags/tag129.xml"/><Relationship Id="rId4" Type="http://schemas.openxmlformats.org/officeDocument/2006/relationships/tags" Target="../tags/tag128.xml"/><Relationship Id="rId3" Type="http://schemas.openxmlformats.org/officeDocument/2006/relationships/tags" Target="../tags/tag127.xml"/><Relationship Id="rId20" Type="http://schemas.openxmlformats.org/officeDocument/2006/relationships/slideLayout" Target="../slideLayouts/slideLayout7.xml"/><Relationship Id="rId2" Type="http://schemas.openxmlformats.org/officeDocument/2006/relationships/tags" Target="../tags/tag126.xml"/><Relationship Id="rId19" Type="http://schemas.openxmlformats.org/officeDocument/2006/relationships/tags" Target="../tags/tag143.xml"/><Relationship Id="rId18" Type="http://schemas.openxmlformats.org/officeDocument/2006/relationships/tags" Target="../tags/tag142.xml"/><Relationship Id="rId17" Type="http://schemas.openxmlformats.org/officeDocument/2006/relationships/tags" Target="../tags/tag141.xml"/><Relationship Id="rId16" Type="http://schemas.openxmlformats.org/officeDocument/2006/relationships/tags" Target="../tags/tag140.xml"/><Relationship Id="rId15" Type="http://schemas.openxmlformats.org/officeDocument/2006/relationships/tags" Target="../tags/tag139.xml"/><Relationship Id="rId14" Type="http://schemas.openxmlformats.org/officeDocument/2006/relationships/tags" Target="../tags/tag138.xml"/><Relationship Id="rId13" Type="http://schemas.openxmlformats.org/officeDocument/2006/relationships/tags" Target="../tags/tag137.xml"/><Relationship Id="rId12" Type="http://schemas.openxmlformats.org/officeDocument/2006/relationships/tags" Target="../tags/tag136.xml"/><Relationship Id="rId11" Type="http://schemas.openxmlformats.org/officeDocument/2006/relationships/tags" Target="../tags/tag135.xml"/><Relationship Id="rId10" Type="http://schemas.openxmlformats.org/officeDocument/2006/relationships/tags" Target="../tags/tag134.xml"/><Relationship Id="rId1" Type="http://schemas.openxmlformats.org/officeDocument/2006/relationships/tags" Target="../tags/tag125.xml"/></Relationships>
</file>

<file path=ppt/slides/_rels/slide30.xml.rels><?xml version="1.0" encoding="UTF-8" standalone="yes"?>
<Relationships xmlns="http://schemas.openxmlformats.org/package/2006/relationships"><Relationship Id="rId9" Type="http://schemas.openxmlformats.org/officeDocument/2006/relationships/tags" Target="../tags/tag152.xml"/><Relationship Id="rId8" Type="http://schemas.openxmlformats.org/officeDocument/2006/relationships/tags" Target="../tags/tag151.xml"/><Relationship Id="rId7" Type="http://schemas.openxmlformats.org/officeDocument/2006/relationships/tags" Target="../tags/tag150.xml"/><Relationship Id="rId6" Type="http://schemas.openxmlformats.org/officeDocument/2006/relationships/tags" Target="../tags/tag149.xml"/><Relationship Id="rId5" Type="http://schemas.openxmlformats.org/officeDocument/2006/relationships/tags" Target="../tags/tag148.xml"/><Relationship Id="rId4" Type="http://schemas.openxmlformats.org/officeDocument/2006/relationships/tags" Target="../tags/tag147.xml"/><Relationship Id="rId3" Type="http://schemas.openxmlformats.org/officeDocument/2006/relationships/tags" Target="../tags/tag146.xml"/><Relationship Id="rId21" Type="http://schemas.openxmlformats.org/officeDocument/2006/relationships/slideLayout" Target="../slideLayouts/slideLayout7.xml"/><Relationship Id="rId20" Type="http://schemas.openxmlformats.org/officeDocument/2006/relationships/tags" Target="../tags/tag163.xml"/><Relationship Id="rId2" Type="http://schemas.openxmlformats.org/officeDocument/2006/relationships/tags" Target="../tags/tag145.xml"/><Relationship Id="rId19" Type="http://schemas.openxmlformats.org/officeDocument/2006/relationships/tags" Target="../tags/tag162.xml"/><Relationship Id="rId18" Type="http://schemas.openxmlformats.org/officeDocument/2006/relationships/tags" Target="../tags/tag161.xml"/><Relationship Id="rId17" Type="http://schemas.openxmlformats.org/officeDocument/2006/relationships/tags" Target="../tags/tag160.xml"/><Relationship Id="rId16" Type="http://schemas.openxmlformats.org/officeDocument/2006/relationships/tags" Target="../tags/tag159.xml"/><Relationship Id="rId15" Type="http://schemas.openxmlformats.org/officeDocument/2006/relationships/tags" Target="../tags/tag158.xml"/><Relationship Id="rId14" Type="http://schemas.openxmlformats.org/officeDocument/2006/relationships/tags" Target="../tags/tag157.xml"/><Relationship Id="rId13" Type="http://schemas.openxmlformats.org/officeDocument/2006/relationships/tags" Target="../tags/tag156.xml"/><Relationship Id="rId12" Type="http://schemas.openxmlformats.org/officeDocument/2006/relationships/tags" Target="../tags/tag155.xml"/><Relationship Id="rId11" Type="http://schemas.openxmlformats.org/officeDocument/2006/relationships/tags" Target="../tags/tag154.xml"/><Relationship Id="rId10" Type="http://schemas.openxmlformats.org/officeDocument/2006/relationships/tags" Target="../tags/tag153.xml"/><Relationship Id="rId1" Type="http://schemas.openxmlformats.org/officeDocument/2006/relationships/tags" Target="../tags/tag144.xml"/></Relationships>
</file>

<file path=ppt/slides/_rels/slide31.xml.rels><?xml version="1.0" encoding="UTF-8" standalone="yes"?>
<Relationships xmlns="http://schemas.openxmlformats.org/package/2006/relationships"><Relationship Id="rId9" Type="http://schemas.openxmlformats.org/officeDocument/2006/relationships/tags" Target="../tags/tag172.xml"/><Relationship Id="rId8" Type="http://schemas.openxmlformats.org/officeDocument/2006/relationships/tags" Target="../tags/tag171.xml"/><Relationship Id="rId7" Type="http://schemas.openxmlformats.org/officeDocument/2006/relationships/tags" Target="../tags/tag170.xml"/><Relationship Id="rId6" Type="http://schemas.openxmlformats.org/officeDocument/2006/relationships/tags" Target="../tags/tag169.xml"/><Relationship Id="rId5" Type="http://schemas.openxmlformats.org/officeDocument/2006/relationships/tags" Target="../tags/tag168.xml"/><Relationship Id="rId4" Type="http://schemas.openxmlformats.org/officeDocument/2006/relationships/tags" Target="../tags/tag167.xml"/><Relationship Id="rId3" Type="http://schemas.openxmlformats.org/officeDocument/2006/relationships/tags" Target="../tags/tag166.xml"/><Relationship Id="rId20" Type="http://schemas.openxmlformats.org/officeDocument/2006/relationships/slideLayout" Target="../slideLayouts/slideLayout7.xml"/><Relationship Id="rId2" Type="http://schemas.openxmlformats.org/officeDocument/2006/relationships/tags" Target="../tags/tag165.xml"/><Relationship Id="rId19" Type="http://schemas.openxmlformats.org/officeDocument/2006/relationships/tags" Target="../tags/tag182.xml"/><Relationship Id="rId18" Type="http://schemas.openxmlformats.org/officeDocument/2006/relationships/tags" Target="../tags/tag181.xml"/><Relationship Id="rId17" Type="http://schemas.openxmlformats.org/officeDocument/2006/relationships/tags" Target="../tags/tag180.xml"/><Relationship Id="rId16" Type="http://schemas.openxmlformats.org/officeDocument/2006/relationships/tags" Target="../tags/tag179.xml"/><Relationship Id="rId15" Type="http://schemas.openxmlformats.org/officeDocument/2006/relationships/tags" Target="../tags/tag178.xml"/><Relationship Id="rId14" Type="http://schemas.openxmlformats.org/officeDocument/2006/relationships/tags" Target="../tags/tag177.xml"/><Relationship Id="rId13" Type="http://schemas.openxmlformats.org/officeDocument/2006/relationships/tags" Target="../tags/tag176.xml"/><Relationship Id="rId12" Type="http://schemas.openxmlformats.org/officeDocument/2006/relationships/tags" Target="../tags/tag175.xml"/><Relationship Id="rId11" Type="http://schemas.openxmlformats.org/officeDocument/2006/relationships/tags" Target="../tags/tag174.xml"/><Relationship Id="rId10" Type="http://schemas.openxmlformats.org/officeDocument/2006/relationships/tags" Target="../tags/tag173.xml"/><Relationship Id="rId1" Type="http://schemas.openxmlformats.org/officeDocument/2006/relationships/tags" Target="../tags/tag16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817880" y="1763395"/>
            <a:ext cx="8376285" cy="27997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7.3 </a:t>
            </a:r>
            <a:r>
              <a:rPr 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牛顿第一定律</a:t>
            </a:r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  </a:t>
            </a:r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惯性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5036820" y="2424430"/>
            <a:ext cx="281940" cy="28194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20224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沪粤版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0140950" y="85090"/>
            <a:ext cx="1754505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清华大学图书馆</a:t>
            </a:r>
            <a:endParaRPr lang="zh-CN" altLang="en-US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src=http___img95.699pic.com_xsj_0p_sh_w5.jpg!_fw_700_watermark_url_L3hzai93YXRlcl9kZXRhaWwyLnBuZw_align_southeast&amp;refer=http___img95.699pic"/>
          <p:cNvPicPr>
            <a:picLocks noChangeAspect="1"/>
          </p:cNvPicPr>
          <p:nvPr/>
        </p:nvPicPr>
        <p:blipFill>
          <a:blip r:embed="rId1"/>
          <a:srcRect r="11719" b="11998"/>
          <a:stretch>
            <a:fillRect/>
          </a:stretch>
        </p:blipFill>
        <p:spPr>
          <a:xfrm>
            <a:off x="982980" y="1305560"/>
            <a:ext cx="3983990" cy="2569845"/>
          </a:xfrm>
          <a:prstGeom prst="rect">
            <a:avLst/>
          </a:prstGeom>
        </p:spPr>
      </p:pic>
      <p:pic>
        <p:nvPicPr>
          <p:cNvPr id="7" name="图片 6" descr="src=http___pic.vjshi.com_2020-03-18_f7c775458e66e084f7d1940088a7c5f9_online_98e2b9683aeb89a72b706f082d744d57.jpg_x-oss-process=style_resize_w_720&amp;refer=http___pic.vjshi"/>
          <p:cNvPicPr>
            <a:picLocks noChangeAspect="1"/>
          </p:cNvPicPr>
          <p:nvPr/>
        </p:nvPicPr>
        <p:blipFill>
          <a:blip r:embed="rId2"/>
          <a:srcRect l="7204" t="20912" r="23455" b="8205"/>
          <a:stretch>
            <a:fillRect/>
          </a:stretch>
        </p:blipFill>
        <p:spPr>
          <a:xfrm>
            <a:off x="5913755" y="1296035"/>
            <a:ext cx="4514215" cy="2588895"/>
          </a:xfrm>
          <a:prstGeom prst="rect">
            <a:avLst/>
          </a:prstGeom>
        </p:spPr>
      </p:pic>
      <p:sp>
        <p:nvSpPr>
          <p:cNvPr id="13" name="Rectangle 2"/>
          <p:cNvSpPr txBox="1">
            <a:spLocks noChangeArrowheads="1"/>
          </p:cNvSpPr>
          <p:nvPr>
            <p:custDataLst>
              <p:tags r:id="rId3"/>
            </p:custDataLst>
          </p:nvPr>
        </p:nvSpPr>
        <p:spPr>
          <a:xfrm>
            <a:off x="750570" y="4323080"/>
            <a:ext cx="9881235" cy="158051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algn="ctr" defTabSz="912495">
              <a:defRPr sz="2200" kern="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/>
              </a:defRPr>
            </a:lvl1pPr>
          </a:lstStyle>
          <a:p>
            <a:pPr indent="609600" algn="l">
              <a:lnSpc>
                <a:spcPts val="3735"/>
              </a:lnSpc>
            </a:pPr>
            <a:r>
              <a:rPr lang="zh-CN" altLang="en-US" sz="2665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想一想：</a:t>
            </a:r>
            <a:endParaRPr lang="zh-CN" altLang="en-US" sz="2665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indent="609600" algn="l">
              <a:lnSpc>
                <a:spcPts val="3735"/>
              </a:lnSpc>
            </a:pPr>
            <a:r>
              <a:rPr lang="zh-CN" altLang="en-US" sz="2665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足球，列车</a:t>
            </a:r>
            <a:r>
              <a:rPr lang="zh-CN" altLang="en-US" sz="2665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Arial" panose="020B0604020202020204"/>
              </a:rPr>
              <a:t>为什么能够由静止向前运动？</a:t>
            </a:r>
            <a:endParaRPr lang="zh-CN" altLang="en-US" sz="2665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Arial" panose="020B0604020202020204"/>
            </a:endParaRPr>
          </a:p>
          <a:p>
            <a:pPr indent="609600" algn="l">
              <a:lnSpc>
                <a:spcPts val="3735"/>
              </a:lnSpc>
            </a:pPr>
            <a:r>
              <a:rPr lang="zh-CN" altLang="en-US" sz="2665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Arial" panose="020B0604020202020204"/>
              </a:rPr>
              <a:t>在向前运动的过程中，如果停止用力时，会立即停下来吗？  </a:t>
            </a:r>
            <a:endParaRPr lang="zh-CN" altLang="en-US" sz="2665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Arial" panose="020B06040202020202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src=http___img95.699pic.com_xsj_0p_sh_w5.jpg!_fw_700_watermark_url_L3hzai93YXRlcl9kZXRhaWwyLnBuZw_align_southeast&amp;refer=http___img95.699pic"/>
          <p:cNvPicPr>
            <a:picLocks noChangeAspect="1"/>
          </p:cNvPicPr>
          <p:nvPr/>
        </p:nvPicPr>
        <p:blipFill>
          <a:blip r:embed="rId1"/>
          <a:srcRect r="11719" b="11998"/>
          <a:stretch>
            <a:fillRect/>
          </a:stretch>
        </p:blipFill>
        <p:spPr>
          <a:xfrm>
            <a:off x="982980" y="1305560"/>
            <a:ext cx="3983990" cy="2569845"/>
          </a:xfrm>
          <a:prstGeom prst="rect">
            <a:avLst/>
          </a:prstGeom>
        </p:spPr>
      </p:pic>
      <p:pic>
        <p:nvPicPr>
          <p:cNvPr id="7" name="图片 6" descr="src=http___pic.vjshi.com_2020-03-18_f7c775458e66e084f7d1940088a7c5f9_online_98e2b9683aeb89a72b706f082d744d57.jpg_x-oss-process=style_resize_w_720&amp;refer=http___pic.vjshi"/>
          <p:cNvPicPr>
            <a:picLocks noChangeAspect="1"/>
          </p:cNvPicPr>
          <p:nvPr/>
        </p:nvPicPr>
        <p:blipFill>
          <a:blip r:embed="rId2"/>
          <a:srcRect l="7204" t="20912" r="23455" b="8205"/>
          <a:stretch>
            <a:fillRect/>
          </a:stretch>
        </p:blipFill>
        <p:spPr>
          <a:xfrm>
            <a:off x="5913755" y="1296035"/>
            <a:ext cx="4514215" cy="2588895"/>
          </a:xfrm>
          <a:prstGeom prst="rect">
            <a:avLst/>
          </a:prstGeom>
        </p:spPr>
      </p:pic>
      <p:sp>
        <p:nvSpPr>
          <p:cNvPr id="16" name="文本框 15"/>
          <p:cNvSpPr txBox="1"/>
          <p:nvPr>
            <p:custDataLst>
              <p:tags r:id="rId3"/>
            </p:custDataLst>
          </p:nvPr>
        </p:nvSpPr>
        <p:spPr>
          <a:xfrm>
            <a:off x="869950" y="4435475"/>
            <a:ext cx="725995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交流讨论：</a:t>
            </a: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假如没有摩擦力，那又会如何呢？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1" name="组合 10"/>
          <p:cNvGrpSpPr/>
          <p:nvPr>
            <p:custDataLst>
              <p:tags r:id="rId1"/>
            </p:custDataLst>
          </p:nvPr>
        </p:nvGrpSpPr>
        <p:grpSpPr>
          <a:xfrm>
            <a:off x="8300720" y="2439670"/>
            <a:ext cx="2744470" cy="4095750"/>
            <a:chOff x="12748" y="4110"/>
            <a:chExt cx="4322" cy="6450"/>
          </a:xfrm>
        </p:grpSpPr>
        <p:pic>
          <p:nvPicPr>
            <p:cNvPr id="10243" name="Picture 8" descr="C:/Users/asus/Desktop/t010e4660369587f2b8.jpgt010e4660369587f2b8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/>
            <a:srcRect l="2263" r="2263"/>
            <a:stretch>
              <a:fillRect/>
            </a:stretch>
          </p:blipFill>
          <p:spPr>
            <a:xfrm>
              <a:off x="12748" y="4110"/>
              <a:ext cx="4322" cy="543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" name="文本框 3"/>
            <p:cNvSpPr txBox="1"/>
            <p:nvPr>
              <p:custDataLst>
                <p:tags r:id="rId4"/>
              </p:custDataLst>
            </p:nvPr>
          </p:nvSpPr>
          <p:spPr>
            <a:xfrm>
              <a:off x="14101" y="9544"/>
              <a:ext cx="2286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 algn="just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</a:rPr>
                <a:t>伽利略</a:t>
              </a:r>
              <a:endParaRPr lang="zh-CN" altLang="en-US" sz="24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</p:grp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699510" y="927735"/>
            <a:ext cx="734568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要使一个静止的物体运动起来，就必须对它用力；用力使物体运动起来后，</a:t>
            </a:r>
            <a:r>
              <a:rPr lang="zh-CN" altLang="en-US" sz="24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停止用力，物体归于静止。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1366520" y="4596130"/>
            <a:ext cx="651700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      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物体的运动不需要力来维持，运动的物体之所以停下来，是因为</a:t>
            </a:r>
            <a:r>
              <a:rPr lang="zh-CN" altLang="en-US" sz="24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受到了阻力的作用。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grpSp>
        <p:nvGrpSpPr>
          <p:cNvPr id="10" name="组合 9"/>
          <p:cNvGrpSpPr/>
          <p:nvPr>
            <p:custDataLst>
              <p:tags r:id="rId7"/>
            </p:custDataLst>
          </p:nvPr>
        </p:nvGrpSpPr>
        <p:grpSpPr>
          <a:xfrm>
            <a:off x="1367155" y="807085"/>
            <a:ext cx="2317750" cy="3544570"/>
            <a:chOff x="2176" y="907"/>
            <a:chExt cx="3650" cy="5582"/>
          </a:xfrm>
        </p:grpSpPr>
        <p:sp>
          <p:nvSpPr>
            <p:cNvPr id="9" name="文本框 8"/>
            <p:cNvSpPr txBox="1"/>
            <p:nvPr>
              <p:custDataLst>
                <p:tags r:id="rId8"/>
              </p:custDataLst>
            </p:nvPr>
          </p:nvSpPr>
          <p:spPr>
            <a:xfrm>
              <a:off x="2382" y="5473"/>
              <a:ext cx="3237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 algn="just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</a:rPr>
                <a:t>亚里士多德</a:t>
              </a:r>
              <a:endParaRPr lang="zh-CN" altLang="en-US" sz="24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pic>
          <p:nvPicPr>
            <p:cNvPr id="13" name="图片 12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10"/>
            <a:srcRect l="9275" t="-2133" r="8700" b="7982"/>
            <a:stretch>
              <a:fillRect/>
            </a:stretch>
          </p:blipFill>
          <p:spPr>
            <a:xfrm>
              <a:off x="2176" y="907"/>
              <a:ext cx="3650" cy="4567"/>
            </a:xfrm>
            <a:prstGeom prst="ellipse">
              <a:avLst/>
            </a:prstGeom>
          </p:spPr>
        </p:pic>
      </p:grpSp>
      <p:grpSp>
        <p:nvGrpSpPr>
          <p:cNvPr id="7" name="组合 6"/>
          <p:cNvGrpSpPr/>
          <p:nvPr/>
        </p:nvGrpSpPr>
        <p:grpSpPr>
          <a:xfrm>
            <a:off x="4175760" y="2439670"/>
            <a:ext cx="3707765" cy="2005330"/>
            <a:chOff x="6576" y="3887"/>
            <a:chExt cx="5839" cy="3158"/>
          </a:xfrm>
        </p:grpSpPr>
        <p:pic>
          <p:nvPicPr>
            <p:cNvPr id="51" name="图片 50" descr="300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2"/>
            <a:srcRect/>
            <a:stretch>
              <a:fillRect/>
            </a:stretch>
          </p:blipFill>
          <p:spPr>
            <a:xfrm>
              <a:off x="10517" y="5147"/>
              <a:ext cx="1898" cy="1898"/>
            </a:xfrm>
            <a:prstGeom prst="rect">
              <a:avLst/>
            </a:prstGeom>
          </p:spPr>
        </p:pic>
        <p:sp>
          <p:nvSpPr>
            <p:cNvPr id="7174" name="AutoShape 6"/>
            <p:cNvSpPr/>
            <p:nvPr>
              <p:custDataLst>
                <p:tags r:id="rId13"/>
              </p:custDataLst>
            </p:nvPr>
          </p:nvSpPr>
          <p:spPr>
            <a:xfrm>
              <a:off x="6576" y="3887"/>
              <a:ext cx="5390" cy="1591"/>
            </a:xfrm>
            <a:prstGeom prst="cloudCallout">
              <a:avLst>
                <a:gd name="adj1" fmla="val 33228"/>
                <a:gd name="adj2" fmla="val 107448"/>
              </a:avLst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lnSpc>
                  <a:spcPct val="150000"/>
                </a:lnSpc>
              </a:pPr>
              <a:r>
                <a:rPr lang="zh-CN" altLang="en-US" sz="2400">
                  <a:solidFill>
                    <a:srgbClr val="FF3300"/>
                  </a:solidFill>
                  <a:latin typeface="汉仪楷体简" panose="02010600000101010101" charset="-128"/>
                  <a:ea typeface="汉仪楷体简" panose="02010600000101010101" charset="-128"/>
                </a:rPr>
                <a:t>他们谁是对的？</a:t>
              </a:r>
              <a:endParaRPr lang="zh-CN" altLang="en-US" sz="2400">
                <a:solidFill>
                  <a:srgbClr val="FF3300"/>
                </a:solidFill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/>
          <p:nvPr>
            <p:custDataLst>
              <p:tags r:id="rId1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827" y="4004366"/>
            <a:ext cx="4345252" cy="2408869"/>
          </a:xfrm>
          <a:prstGeom prst="rect">
            <a:avLst/>
          </a:prstGeom>
        </p:spPr>
      </p:pic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2134870" y="676275"/>
            <a:ext cx="81845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lnSpc>
                <a:spcPct val="100000"/>
              </a:lnSpc>
            </a:pPr>
            <a:r>
              <a:rPr lang="zh-CN" altLang="en-US" sz="4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实验：探究</a:t>
            </a:r>
            <a:r>
              <a:rPr lang="zh-CN" altLang="en-US" sz="4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阻力对物体运动的影响</a:t>
            </a:r>
            <a:endParaRPr lang="zh-CN" altLang="en-US" sz="4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4"/>
            </p:custDataLst>
          </p:nvPr>
        </p:nvSpPr>
        <p:spPr>
          <a:xfrm>
            <a:off x="755650" y="2406650"/>
            <a:ext cx="1033716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实验步骤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：将棉布铺在水平木板上，让小车从斜面顶端由静止滑下，观察小车滑行的距离；去掉木板上的棉布，再次让小车从斜面顶端由静止滑下，观察小车滑行的距离。</a:t>
            </a:r>
            <a:r>
              <a:rPr lang="en-US" altLang="zh-CN" sz="24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(</a:t>
            </a:r>
            <a:r>
              <a:rPr lang="zh-CN" altLang="en-US" sz="24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控制变量法</a:t>
            </a:r>
            <a:r>
              <a:rPr lang="en-US" altLang="zh-CN" sz="24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)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755650" y="1779270"/>
            <a:ext cx="65525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实验器材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</a:rPr>
              <a:t>：斜面、木板、棉布和小车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dvAuto="0"/>
      <p:bldP spid="16" grpId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8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040389" y="1062696"/>
            <a:ext cx="3940123" cy="52197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/>
          <a:p>
            <a:pPr defTabSz="913765"/>
            <a:r>
              <a:rPr lang="en-US" altLang="zh-CN" sz="2800" b="1">
                <a:solidFill>
                  <a:srgbClr val="291FF5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【</a:t>
            </a:r>
            <a:r>
              <a:rPr lang="zh-CN" altLang="en-US" sz="2800" b="1">
                <a:solidFill>
                  <a:srgbClr val="291FF5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实验记录表</a:t>
            </a:r>
            <a:r>
              <a:rPr lang="en-US" altLang="zh-CN" sz="2800" b="1">
                <a:solidFill>
                  <a:srgbClr val="291FF5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】</a:t>
            </a:r>
            <a:endParaRPr lang="en-US" altLang="zh-CN" sz="2800" b="1">
              <a:solidFill>
                <a:srgbClr val="291FF5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134051" y="1946565"/>
          <a:ext cx="10226595" cy="31362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5091"/>
                <a:gridCol w="1923393"/>
                <a:gridCol w="3102654"/>
                <a:gridCol w="3345457"/>
              </a:tblGrid>
              <a:tr h="875741"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表面材料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阻力大小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小车运动距离</a:t>
                      </a:r>
                      <a:r>
                        <a:rPr lang="en-US" alt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 </a:t>
                      </a:r>
                      <a:endParaRPr lang="en-US" alt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小车速度减小情况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</a:tr>
              <a:tr h="751244"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毛巾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大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altLang="en-US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短</a:t>
                      </a:r>
                      <a:endParaRPr lang="zh-CN" altLang="en-US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比较快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</a:tr>
              <a:tr h="751244"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棉布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中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altLang="en-US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比较长</a:t>
                      </a:r>
                      <a:endParaRPr lang="zh-CN" altLang="en-US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比较慢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</a:tr>
              <a:tr h="757996"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木板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小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altLang="en-US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最长</a:t>
                      </a:r>
                      <a:endParaRPr lang="zh-CN" altLang="en-US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sz="2500" kern="1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最慢</a:t>
                      </a:r>
                      <a:endParaRPr lang="zh-CN" sz="2500" kern="1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121920" marR="121920" marT="60960" marB="60960" vert="horz" anchor="ctr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2" name="TextBox 3"/>
          <p:cNvSpPr txBox="1">
            <a:spLocks noChangeArrowheads="1"/>
          </p:cNvSpPr>
          <p:nvPr>
            <p:custDataLst>
              <p:tags r:id="rId1"/>
            </p:custDataLst>
          </p:nvPr>
        </p:nvSpPr>
        <p:spPr>
          <a:xfrm>
            <a:off x="1238885" y="765175"/>
            <a:ext cx="9666605" cy="1383665"/>
          </a:xfrm>
          <a:prstGeom prst="rect">
            <a:avLst/>
          </a:prstGeom>
          <a:noFill/>
          <a:ln w="28575" cap="flat" cmpd="sng" algn="ctr">
            <a:solidFill>
              <a:srgbClr val="DCB750"/>
            </a:solidFill>
            <a:prstDash val="lgDash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defTabSz="914400" eaLnBrk="1" latinLnBrk="0" hangingPunct="1">
              <a:lnSpc>
                <a:spcPct val="100000"/>
              </a:lnSpc>
              <a:buNone/>
              <a:defRPr sz="2800" b="0" i="0" u="none" baseline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  <a:lvl2pPr lvl="1" indent="0" defTabSz="914400" eaLnBrk="1" latinLnBrk="0" hangingPunct="1">
              <a:lnSpc>
                <a:spcPct val="100000"/>
              </a:lnSpc>
              <a:buNone/>
              <a:defRPr b="0" i="0" u="none" baseline="0">
                <a:solidFill>
                  <a:sysClr val="windowText" lastClr="000000"/>
                </a:solidFill>
                <a:cs typeface="+mn-ea"/>
              </a:defRPr>
            </a:lvl2pPr>
            <a:lvl3pPr lvl="2" indent="0" defTabSz="914400" eaLnBrk="1" latinLnBrk="0" hangingPunct="1">
              <a:lnSpc>
                <a:spcPct val="100000"/>
              </a:lnSpc>
              <a:buNone/>
              <a:defRPr b="0" i="0" u="none" baseline="0">
                <a:solidFill>
                  <a:sysClr val="windowText" lastClr="000000"/>
                </a:solidFill>
                <a:cs typeface="+mn-ea"/>
              </a:defRPr>
            </a:lvl3pPr>
            <a:lvl4pPr lvl="3" indent="0" defTabSz="914400" eaLnBrk="1" latinLnBrk="0" hangingPunct="1">
              <a:lnSpc>
                <a:spcPct val="100000"/>
              </a:lnSpc>
              <a:buNone/>
              <a:defRPr b="0" i="0" u="none" baseline="0">
                <a:solidFill>
                  <a:sysClr val="windowText" lastClr="000000"/>
                </a:solidFill>
                <a:cs typeface="+mn-ea"/>
              </a:defRPr>
            </a:lvl4pPr>
            <a:lvl5pPr lvl="4" indent="0" defTabSz="914400" eaLnBrk="1" latinLnBrk="0" hangingPunct="1">
              <a:lnSpc>
                <a:spcPct val="100000"/>
              </a:lnSpc>
              <a:buNone/>
              <a:defRPr b="0" i="0" u="none" baseline="0">
                <a:solidFill>
                  <a:sysClr val="windowText" lastClr="000000"/>
                </a:solidFill>
                <a:cs typeface="+mn-ea"/>
              </a:defRPr>
            </a:lvl5pPr>
          </a:lstStyle>
          <a:p>
            <a:pPr>
              <a:lnSpc>
                <a:spcPct val="150000"/>
              </a:lnSpc>
            </a:pPr>
            <a:r>
              <a:rPr lang="zh-CN" altLang="en-US" b="0" i="0" noProof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黑体" panose="02010609060101010101" charset="-122"/>
              </a:rPr>
              <a:t>结论：</a:t>
            </a:r>
            <a:r>
              <a:rPr lang="zh-CN" altLang="en-US" b="0" i="0" noProof="1">
                <a:latin typeface="汉仪楷体简" panose="02010600000101010101" charset="-128"/>
                <a:ea typeface="汉仪楷体简" panose="02010600000101010101" charset="-128"/>
                <a:cs typeface="黑体" panose="02010609060101010101" charset="-122"/>
              </a:rPr>
              <a:t>运动物体受到的阻力越小，速度减小得越慢，运动得越远。</a:t>
            </a:r>
            <a:endParaRPr lang="zh-CN" altLang="en-US" b="0" i="0" noProof="1">
              <a:latin typeface="汉仪楷体简" panose="02010600000101010101" charset="-128"/>
              <a:ea typeface="汉仪楷体简" panose="02010600000101010101" charset="-128"/>
              <a:cs typeface="黑体" panose="02010609060101010101" charset="-122"/>
            </a:endParaRPr>
          </a:p>
        </p:txBody>
      </p:sp>
      <p:sp>
        <p:nvSpPr>
          <p:cNvPr id="2" name="TextBox 3"/>
          <p:cNvSpPr txBox="1">
            <a:spLocks noChangeArrowheads="1"/>
          </p:cNvSpPr>
          <p:nvPr>
            <p:custDataLst>
              <p:tags r:id="rId2"/>
            </p:custDataLst>
          </p:nvPr>
        </p:nvSpPr>
        <p:spPr>
          <a:xfrm>
            <a:off x="1238885" y="2660015"/>
            <a:ext cx="9666605" cy="1383665"/>
          </a:xfrm>
          <a:prstGeom prst="rect">
            <a:avLst/>
          </a:prstGeom>
          <a:noFill/>
          <a:ln w="28575" cap="flat" cmpd="sng" algn="ctr">
            <a:solidFill>
              <a:srgbClr val="DCB750"/>
            </a:solidFill>
            <a:prstDash val="lgDash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defTabSz="914400" eaLnBrk="1" latinLnBrk="0" hangingPunct="1">
              <a:lnSpc>
                <a:spcPct val="100000"/>
              </a:lnSpc>
              <a:buNone/>
              <a:defRPr sz="2800" b="0" i="0" u="none" baseline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  <a:lvl2pPr lvl="1" indent="0" defTabSz="914400" eaLnBrk="1" latinLnBrk="0" hangingPunct="1">
              <a:lnSpc>
                <a:spcPct val="100000"/>
              </a:lnSpc>
              <a:buNone/>
              <a:defRPr b="0" i="0" u="none" baseline="0">
                <a:solidFill>
                  <a:sysClr val="windowText" lastClr="000000"/>
                </a:solidFill>
                <a:cs typeface="+mn-ea"/>
              </a:defRPr>
            </a:lvl2pPr>
            <a:lvl3pPr lvl="2" indent="0" defTabSz="914400" eaLnBrk="1" latinLnBrk="0" hangingPunct="1">
              <a:lnSpc>
                <a:spcPct val="100000"/>
              </a:lnSpc>
              <a:buNone/>
              <a:defRPr b="0" i="0" u="none" baseline="0">
                <a:solidFill>
                  <a:sysClr val="windowText" lastClr="000000"/>
                </a:solidFill>
                <a:cs typeface="+mn-ea"/>
              </a:defRPr>
            </a:lvl3pPr>
            <a:lvl4pPr lvl="3" indent="0" defTabSz="914400" eaLnBrk="1" latinLnBrk="0" hangingPunct="1">
              <a:lnSpc>
                <a:spcPct val="100000"/>
              </a:lnSpc>
              <a:buNone/>
              <a:defRPr b="0" i="0" u="none" baseline="0">
                <a:solidFill>
                  <a:sysClr val="windowText" lastClr="000000"/>
                </a:solidFill>
                <a:cs typeface="+mn-ea"/>
              </a:defRPr>
            </a:lvl4pPr>
            <a:lvl5pPr lvl="4" indent="0" defTabSz="914400" eaLnBrk="1" latinLnBrk="0" hangingPunct="1">
              <a:lnSpc>
                <a:spcPct val="100000"/>
              </a:lnSpc>
              <a:buNone/>
              <a:defRPr b="0" i="0" u="none" baseline="0">
                <a:solidFill>
                  <a:sysClr val="windowText" lastClr="000000"/>
                </a:solidFill>
                <a:cs typeface="+mn-ea"/>
              </a:defRPr>
            </a:lvl5pPr>
          </a:lstStyle>
          <a:p>
            <a:pPr>
              <a:lnSpc>
                <a:spcPct val="150000"/>
              </a:lnSpc>
            </a:pPr>
            <a:r>
              <a:rPr lang="zh-CN" altLang="en-US" b="0" i="0" noProof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黑体" panose="02010609060101010101" charset="-122"/>
              </a:rPr>
              <a:t>推论：</a:t>
            </a:r>
            <a:r>
              <a:rPr lang="zh-CN" altLang="en-US">
                <a:latin typeface="汉仪楷体简" panose="02010600000101010101" charset="-128"/>
                <a:ea typeface="汉仪楷体简" panose="02010600000101010101" charset="-128"/>
                <a:cs typeface="黑体" panose="02010609060101010101" charset="-122"/>
                <a:sym typeface="+mn-ea"/>
              </a:rPr>
              <a:t>若运动的物体不受阻力，物体的运动速度将不会减小，将保持做匀速直线运动。</a:t>
            </a:r>
            <a:endParaRPr lang="zh-CN" altLang="en-US" b="0" i="0" noProof="1">
              <a:latin typeface="汉仪楷体简" panose="02010600000101010101" charset="-128"/>
              <a:ea typeface="汉仪楷体简" panose="02010600000101010101" charset="-128"/>
              <a:cs typeface="黑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893695" y="4909185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3200" b="1" kern="1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理想实验法</a:t>
            </a:r>
            <a:r>
              <a:rPr lang="zh-CN" altLang="en-US" sz="3200" b="1" kern="1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（科学推理法）</a:t>
            </a:r>
            <a:endParaRPr lang="zh-CN" altLang="en-US" sz="3200" b="1" kern="10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ldLvl="0" animBg="1" advAuto="0"/>
      <p:bldP spid="2" grpId="0" bldLvl="0" animBg="1" advAuto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1154529" y="731827"/>
            <a:ext cx="3299435" cy="655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400"/>
              </a:lnSpc>
              <a:spcAft>
                <a:spcPts val="800"/>
              </a:spcAft>
            </a:pPr>
            <a:r>
              <a:rPr lang="en-US" altLang="zh-CN" sz="2800" b="1">
                <a:solidFill>
                  <a:srgbClr val="291FF5"/>
                </a:solidFill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solidFill>
                  <a:srgbClr val="291FF5"/>
                </a:solidFill>
                <a:latin typeface="微软雅黑" panose="020B0503020204020204" charset="-122"/>
                <a:ea typeface="微软雅黑" panose="020B0503020204020204" charset="-122"/>
              </a:rPr>
              <a:t>实验方法</a:t>
            </a:r>
            <a:r>
              <a:rPr lang="en-US" altLang="zh-CN" sz="2800" b="1">
                <a:solidFill>
                  <a:srgbClr val="291FF5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2800" b="1">
                <a:solidFill>
                  <a:srgbClr val="291FF5"/>
                </a:solidFill>
                <a:latin typeface="微软雅黑" panose="020B0503020204020204" charset="-122"/>
                <a:ea typeface="微软雅黑" panose="020B0503020204020204" charset="-122"/>
              </a:rPr>
              <a:t>】</a:t>
            </a:r>
            <a:endParaRPr lang="en-US" altLang="zh-CN" sz="2800" b="1">
              <a:solidFill>
                <a:srgbClr val="291FF5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714392" y="1703064"/>
            <a:ext cx="9157509" cy="3830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80060">
              <a:lnSpc>
                <a:spcPct val="150000"/>
              </a:lnSpc>
            </a:pPr>
            <a:r>
              <a:rPr lang="zh-CN" altLang="en-US" sz="2600" kern="1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①</a:t>
            </a:r>
            <a:r>
              <a:rPr lang="zh-CN" altLang="en-US" sz="2800" b="1" kern="1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控制变量法</a:t>
            </a:r>
            <a:r>
              <a:rPr lang="zh-CN" altLang="en-US" sz="2800" kern="1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：</a:t>
            </a:r>
            <a:r>
              <a:rPr lang="zh-CN" altLang="en-US" sz="2600" kern="1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控制小车从斜面上同一高度处由静止释放，使小车到斜面底端时具有相同的初速度；</a:t>
            </a:r>
            <a:endParaRPr lang="zh-CN" altLang="en-US" sz="2600" kern="10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  <a:p>
            <a:pPr indent="480060">
              <a:lnSpc>
                <a:spcPct val="150000"/>
              </a:lnSpc>
            </a:pPr>
            <a:r>
              <a:rPr lang="zh-CN" altLang="en-US" sz="2600" kern="1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②</a:t>
            </a:r>
            <a:r>
              <a:rPr lang="zh-CN" altLang="en-US" sz="2800" b="1" kern="1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转换法</a:t>
            </a:r>
            <a:r>
              <a:rPr lang="zh-CN" altLang="en-US" sz="2800" kern="1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：</a:t>
            </a:r>
            <a:r>
              <a:rPr lang="zh-CN" altLang="en-US" sz="2600" kern="1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通过小车在水平面上滑行距离的长短来间接判断小车所受阻力大小；</a:t>
            </a:r>
            <a:endParaRPr lang="zh-CN" altLang="en-US" sz="2600" kern="10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  <a:p>
            <a:pPr indent="480060">
              <a:lnSpc>
                <a:spcPct val="150000"/>
              </a:lnSpc>
            </a:pPr>
            <a:r>
              <a:rPr lang="zh-CN" altLang="en-US" sz="2600" kern="1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③</a:t>
            </a:r>
            <a:r>
              <a:rPr lang="zh-CN" altLang="en-US" sz="2600" b="1" kern="1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理想实验法</a:t>
            </a:r>
            <a:r>
              <a:rPr lang="zh-CN" altLang="en-US" sz="2800" kern="1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：</a:t>
            </a:r>
            <a:r>
              <a:rPr lang="zh-CN" altLang="en-US" sz="2600" kern="1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若小车不受阻力时，小车的速度将不会减小，将永远做匀速直线运动。</a:t>
            </a:r>
            <a:endParaRPr lang="zh-CN" altLang="en-US" sz="2600" kern="10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" name="8.3 阻力对物体运动的影响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2169795" y="1002030"/>
            <a:ext cx="7561580" cy="5457825"/>
          </a:xfrm>
          <a:prstGeom prst="rect">
            <a:avLst/>
          </a:prstGeom>
          <a:ln w="28575" cmpd="sng">
            <a:solidFill>
              <a:srgbClr val="F4B919"/>
            </a:solidFill>
            <a:prstDash val="solid"/>
          </a:ln>
        </p:spPr>
      </p:pic>
      <p:sp>
        <p:nvSpPr>
          <p:cNvPr id="3" name="文本框 2"/>
          <p:cNvSpPr txBox="1"/>
          <p:nvPr/>
        </p:nvSpPr>
        <p:spPr>
          <a:xfrm>
            <a:off x="2633980" y="237490"/>
            <a:ext cx="609600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2600" b="1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阻力对运动的影响</a:t>
            </a:r>
            <a:endParaRPr lang="en-US" altLang="zh-CN" sz="2600" b="1" kern="100">
              <a:solidFill>
                <a:prstClr val="black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 fullScrn="1"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任意多边形 4"/>
          <p:cNvSpPr/>
          <p:nvPr>
            <p:custDataLst>
              <p:tags r:id="rId1"/>
            </p:custDataLst>
          </p:nvPr>
        </p:nvSpPr>
        <p:spPr>
          <a:xfrm>
            <a:off x="609556" y="1523985"/>
            <a:ext cx="10972888" cy="3810031"/>
          </a:xfrm>
          <a:custGeom>
            <a:avLst/>
            <a:gdLst>
              <a:gd name="connisteX0" fmla="*/ 4723765 w 10902950"/>
              <a:gd name="connsiteY0" fmla="*/ 22225 h 3856355"/>
              <a:gd name="connisteX1" fmla="*/ 0 w 10902950"/>
              <a:gd name="connsiteY1" fmla="*/ 22225 h 3856355"/>
              <a:gd name="connisteX2" fmla="*/ 0 w 10902950"/>
              <a:gd name="connsiteY2" fmla="*/ 3856355 h 3856355"/>
              <a:gd name="connisteX3" fmla="*/ 10902950 w 10902950"/>
              <a:gd name="connsiteY3" fmla="*/ 3856355 h 3856355"/>
              <a:gd name="connisteX4" fmla="*/ 10902950 w 10902950"/>
              <a:gd name="connsiteY4" fmla="*/ 0 h 3856355"/>
              <a:gd name="connisteX5" fmla="*/ 9713595 w 10902950"/>
              <a:gd name="connsiteY5" fmla="*/ 0 h 3856355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rect l="l" t="t" r="r" b="b"/>
            <a:pathLst>
              <a:path w="10902950" h="3856355">
                <a:moveTo>
                  <a:pt x="4723765" y="22225"/>
                </a:moveTo>
                <a:lnTo>
                  <a:pt x="0" y="22225"/>
                </a:lnTo>
                <a:lnTo>
                  <a:pt x="0" y="3856355"/>
                </a:lnTo>
                <a:lnTo>
                  <a:pt x="10902950" y="3856355"/>
                </a:lnTo>
                <a:lnTo>
                  <a:pt x="10902950" y="0"/>
                </a:lnTo>
                <a:lnTo>
                  <a:pt x="9713595" y="0"/>
                </a:lnTo>
              </a:path>
            </a:pathLst>
          </a:custGeom>
          <a:noFill/>
          <a:ln w="19050"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/>
          <a:srcRect/>
          <a:stretch>
            <a:fillRect/>
          </a:stretch>
        </p:blipFill>
        <p:spPr>
          <a:xfrm>
            <a:off x="1012210" y="1019175"/>
            <a:ext cx="3919220" cy="481965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480" h="6960">
                <a:moveTo>
                  <a:pt x="0" y="0"/>
                </a:moveTo>
                <a:lnTo>
                  <a:pt x="6480" y="0"/>
                </a:lnTo>
                <a:lnTo>
                  <a:pt x="6480" y="6960"/>
                </a:lnTo>
                <a:lnTo>
                  <a:pt x="0" y="696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638845" y="1219200"/>
            <a:ext cx="4570755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/>
          </a:bodyPr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4200" b="1" spc="26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牛顿第一定律</a:t>
            </a:r>
            <a:endParaRPr lang="zh-CN" altLang="en-US" sz="4200" b="1" spc="26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5638800" y="2278380"/>
            <a:ext cx="5486400" cy="228601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30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一切物体总保持匀速直线运动状态或静止状态，直到有外力迫使它改变这种状态为止。</a:t>
            </a:r>
            <a:endParaRPr lang="zh-CN" altLang="en-US" sz="3000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802005" y="1398905"/>
            <a:ext cx="10723245" cy="2030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）牛顿第一定律表明，力不是维持物体运动的原因，而是改变物体运动状态的原因，即：</a:t>
            </a:r>
            <a:r>
              <a:rPr lang="zh-CN" altLang="en-US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物体不受力，运动状态不会改变；物体运动状态改变必定受力。</a:t>
            </a:r>
            <a:endParaRPr lang="zh-CN" altLang="en-US" sz="28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02005" y="3583305"/>
            <a:ext cx="10629900" cy="26765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2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）</a:t>
            </a:r>
            <a:r>
              <a:rPr lang="en-US" altLang="zh-CN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或</a:t>
            </a:r>
            <a:r>
              <a:rPr lang="en-US" altLang="zh-CN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”</a:t>
            </a:r>
            <a:r>
              <a:rPr lang="zh-CN" altLang="en-US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指两种状态必居其一，不能同时存在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。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物体不受外力时，原来静止的物体将永远保持静止状态；原来运动的物体将永远做匀速直线运动。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32" name="PA-Object 1010"/>
          <p:cNvSpPr txBox="1"/>
          <p:nvPr>
            <p:custDataLst>
              <p:tags r:id="rId3"/>
            </p:custDataLst>
          </p:nvPr>
        </p:nvSpPr>
        <p:spPr>
          <a:xfrm>
            <a:off x="802005" y="786130"/>
            <a:ext cx="3789680" cy="612775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800" b="1" kern="0">
                <a:solidFill>
                  <a:schemeClr val="tx1"/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2</a:t>
            </a:r>
            <a:r>
              <a:rPr lang="zh-CN" altLang="en-US" sz="2800" b="1" kern="0">
                <a:solidFill>
                  <a:schemeClr val="tx1"/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.牛顿第一定律的理解</a:t>
            </a:r>
            <a:endParaRPr lang="zh-CN" altLang="en-US" sz="2800" b="1" kern="0">
              <a:solidFill>
                <a:schemeClr val="tx1"/>
              </a:solidFill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 advAuto="0"/>
      <p:bldP spid="4" grpId="1" bldLvl="0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文本框 10"/>
          <p:cNvSpPr txBox="1"/>
          <p:nvPr>
            <p:custDataLst>
              <p:tags r:id="rId1"/>
            </p:custDataLst>
          </p:nvPr>
        </p:nvSpPr>
        <p:spPr>
          <a:xfrm>
            <a:off x="1061085" y="850265"/>
            <a:ext cx="40011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做一做，想想为什么？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17" name="文本框 16"/>
          <p:cNvSpPr txBox="1"/>
          <p:nvPr>
            <p:custDataLst>
              <p:tags r:id="rId2"/>
            </p:custDataLst>
          </p:nvPr>
        </p:nvSpPr>
        <p:spPr>
          <a:xfrm>
            <a:off x="1174750" y="5193665"/>
            <a:ext cx="10396855" cy="829945"/>
          </a:xfrm>
          <a:prstGeom prst="rect">
            <a:avLst/>
          </a:prstGeom>
          <a:noFill/>
          <a:ln w="22225">
            <a:solidFill>
              <a:srgbClr val="5BA3EB"/>
            </a:solidFill>
            <a:prstDash val="lgDash"/>
          </a:ln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物体这种</a:t>
            </a: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静止状态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的性质叫做</a:t>
            </a: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惯性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grpSp>
        <p:nvGrpSpPr>
          <p:cNvPr id="2" name="组合 1"/>
          <p:cNvGrpSpPr/>
          <p:nvPr>
            <p:custDataLst>
              <p:tags r:id="rId3"/>
            </p:custDataLst>
          </p:nvPr>
        </p:nvGrpSpPr>
        <p:grpSpPr>
          <a:xfrm>
            <a:off x="1456833" y="1660786"/>
            <a:ext cx="3052668" cy="2619836"/>
            <a:chOff x="1920318" y="3197032"/>
            <a:chExt cx="3052668" cy="2619836"/>
          </a:xfrm>
        </p:grpSpPr>
        <p:sp>
          <p:nvSpPr>
            <p:cNvPr id="8" name="文本框 7"/>
            <p:cNvSpPr txBox="1"/>
            <p:nvPr>
              <p:custDataLst>
                <p:tags r:id="rId4"/>
              </p:custDataLst>
            </p:nvPr>
          </p:nvSpPr>
          <p:spPr>
            <a:xfrm>
              <a:off x="2375984" y="5355203"/>
              <a:ext cx="259700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击打硬纸片</a:t>
              </a:r>
              <a:endParaRPr lang="zh-CN" altLang="en-US" sz="1400">
                <a:latin typeface="楷体" panose="02010609060101010101" charset="-122"/>
                <a:ea typeface="楷体" panose="02010609060101010101" charset="-122"/>
              </a:endParaRPr>
            </a:p>
          </p:txBody>
        </p:sp>
        <p:pic>
          <p:nvPicPr>
            <p:cNvPr id="16" name="图片 15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1920318" y="3197032"/>
              <a:ext cx="2920237" cy="2158171"/>
            </a:xfrm>
            <a:prstGeom prst="rect">
              <a:avLst/>
            </a:prstGeom>
          </p:spPr>
        </p:pic>
      </p:grpSp>
      <p:sp>
        <p:nvSpPr>
          <p:cNvPr id="31" name="矩形 45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498772" y="1823177"/>
            <a:ext cx="5498841" cy="1553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indent="504190" eaLnBrk="0" hangingPunct="0">
              <a:lnSpc>
                <a:spcPts val="3800"/>
              </a:lnSpc>
            </a:pPr>
            <a:r>
              <a:rPr lang="zh-CN" alt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Wingdings" panose="05000000000000000000"/>
              </a:rPr>
              <a:t>现象：</a:t>
            </a:r>
            <a:endParaRPr lang="zh-CN" altLang="en-US" sz="2800" b="1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Wingdings" panose="05000000000000000000"/>
            </a:endParaRPr>
          </a:p>
          <a:p>
            <a:pPr indent="504190" eaLnBrk="0" hangingPunct="0">
              <a:lnSpc>
                <a:spcPts val="3800"/>
              </a:lnSpc>
            </a:pPr>
            <a:r>
              <a:rPr lang="zh-CN" altLang="en-US" sz="25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Wingdings" panose="05000000000000000000"/>
              </a:rPr>
              <a:t>当硬纸片飞出，硬币仍保持静止并最终在重力作用下会落入水杯中。</a:t>
            </a:r>
            <a:endParaRPr lang="zh-CN" altLang="en-US" sz="250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Wingdings" panose="05000000000000000000"/>
            </a:endParaRPr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文本框 10"/>
          <p:cNvSpPr txBox="1"/>
          <p:nvPr>
            <p:custDataLst>
              <p:tags r:id="rId1"/>
            </p:custDataLst>
          </p:nvPr>
        </p:nvSpPr>
        <p:spPr>
          <a:xfrm>
            <a:off x="1040130" y="850265"/>
            <a:ext cx="40011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做一做，想想为什么？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17" name="文本框 16"/>
          <p:cNvSpPr txBox="1"/>
          <p:nvPr>
            <p:custDataLst>
              <p:tags r:id="rId2"/>
            </p:custDataLst>
          </p:nvPr>
        </p:nvSpPr>
        <p:spPr>
          <a:xfrm>
            <a:off x="1174750" y="5193665"/>
            <a:ext cx="10396855" cy="829945"/>
          </a:xfrm>
          <a:prstGeom prst="rect">
            <a:avLst/>
          </a:prstGeom>
          <a:noFill/>
          <a:ln w="22225">
            <a:solidFill>
              <a:srgbClr val="5BA3EB"/>
            </a:solidFill>
            <a:prstDash val="lgDash"/>
          </a:ln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物体这种</a:t>
            </a: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保持匀速直线运动状态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的性质叫做</a:t>
            </a: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惯性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sp>
        <p:nvSpPr>
          <p:cNvPr id="31" name="矩形 45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477817" y="1823177"/>
            <a:ext cx="5498841" cy="1553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indent="504190" eaLnBrk="0" hangingPunct="0">
              <a:lnSpc>
                <a:spcPts val="3800"/>
              </a:lnSpc>
            </a:pPr>
            <a:r>
              <a:rPr lang="zh-CN" alt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Wingdings" panose="05000000000000000000"/>
              </a:rPr>
              <a:t>现象：</a:t>
            </a:r>
            <a:endParaRPr lang="zh-CN" altLang="en-US" sz="2800" b="1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Wingdings" panose="05000000000000000000"/>
            </a:endParaRPr>
          </a:p>
          <a:p>
            <a:pPr indent="504190" eaLnBrk="0" hangingPunct="0">
              <a:lnSpc>
                <a:spcPts val="3800"/>
              </a:lnSpc>
            </a:pPr>
            <a:r>
              <a:rPr lang="zh-CN" altLang="en-US" sz="25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Wingdings" panose="05000000000000000000"/>
              </a:rPr>
              <a:t>球离开手或脚时，球仍保持它原来运动的状态继续向前飞。。</a:t>
            </a:r>
            <a:endParaRPr lang="zh-CN" altLang="en-US" sz="250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Wingdings" panose="05000000000000000000"/>
            </a:endParaRPr>
          </a:p>
        </p:txBody>
      </p:sp>
      <p:pic>
        <p:nvPicPr>
          <p:cNvPr id="5" name="Picture 4" descr="http://pic.52112.com/JPG-180514/180514_141/JeFoQAJCxv_small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t="6498" r="30269" b="8090"/>
          <a:stretch>
            <a:fillRect/>
          </a:stretch>
        </p:blipFill>
        <p:spPr bwMode="auto">
          <a:xfrm>
            <a:off x="1506844" y="1667510"/>
            <a:ext cx="3339665" cy="2584535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" name="文本框 16"/>
          <p:cNvSpPr txBox="1"/>
          <p:nvPr>
            <p:custDataLst>
              <p:tags r:id="rId1"/>
            </p:custDataLst>
          </p:nvPr>
        </p:nvSpPr>
        <p:spPr>
          <a:xfrm>
            <a:off x="1443355" y="2346325"/>
            <a:ext cx="9487535" cy="1814830"/>
          </a:xfrm>
          <a:prstGeom prst="rect">
            <a:avLst/>
          </a:prstGeom>
          <a:noFill/>
          <a:ln w="22225">
            <a:solidFill>
              <a:srgbClr val="5BA3EB"/>
            </a:solidFill>
            <a:prstDash val="lgDash"/>
          </a:ln>
        </p:spPr>
        <p:txBody>
          <a:bodyPr wrap="square" rtlCol="0" anchor="t">
            <a:spAutoFit/>
          </a:bodyPr>
          <a:lstStyle/>
          <a:p>
            <a:pPr algn="l">
              <a:lnSpc>
                <a:spcPct val="200000"/>
              </a:lnSpc>
            </a:pP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物体这种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保持匀速直线运动状态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或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静止状态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的性质叫做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惯性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。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  <a:p>
            <a:pPr algn="l">
              <a:lnSpc>
                <a:spcPct val="200000"/>
              </a:lnSpc>
            </a:pP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 prLst="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" name="图片 10"/>
          <p:cNvPicPr/>
          <p:nvPr>
            <p:custDataLst>
              <p:tags r:id="rId1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722" y="2497740"/>
            <a:ext cx="4912792" cy="2340468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5639435" y="2497455"/>
            <a:ext cx="6096000" cy="189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457200" eaLnBrk="0" hangingPunct="0">
              <a:lnSpc>
                <a:spcPct val="150000"/>
              </a:lnSpc>
            </a:pPr>
            <a:r>
              <a:rPr lang="zh-CN" altLang="en-US" sz="26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Wingdings" panose="05000000000000000000"/>
              </a:rPr>
              <a:t>当汽车刹车时，人的脚部与车厢一起停止运动，但是人体的上部分仍要保持它原来的运动状态，所以会向前倾。</a:t>
            </a:r>
            <a:endParaRPr lang="zh-CN" altLang="en-US" sz="260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Wingdings" panose="05000000000000000000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662892" y="771511"/>
            <a:ext cx="4772163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kumimoji="0" lang="en-US" altLang="zh-CN" sz="3600" b="1" i="0" u="none" strike="noStrike" kern="1200" cap="none" normalizeH="0" baseline="0" noProof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</a:t>
            </a:r>
            <a:r>
              <a:rPr kumimoji="0" lang="zh-CN" altLang="en-US" sz="3600" b="1" i="0" u="none" strike="noStrike" kern="1200" cap="none" normalizeH="0" baseline="0" noProof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惯性现象的解释</a:t>
            </a:r>
            <a:endParaRPr kumimoji="0" lang="zh-CN" altLang="en-US" sz="3600" b="1" i="0" u="none" strike="noStrike" kern="1200" cap="none" normalizeH="0" baseline="0" noProof="0"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639435" y="2497455"/>
            <a:ext cx="6209665" cy="189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457200" eaLnBrk="0" hangingPunct="0">
              <a:lnSpc>
                <a:spcPct val="150000"/>
              </a:lnSpc>
            </a:pPr>
            <a:r>
              <a:rPr lang="zh-CN" altLang="en-US" sz="26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Wingdings" panose="05000000000000000000"/>
              </a:rPr>
              <a:t>当汽车起动加速时，人的脚部与车厢一起开始运动，但是人体的上部分仍要保持它原来的静止状态，所以会向后倒。</a:t>
            </a:r>
            <a:endParaRPr lang="zh-CN" altLang="en-US" sz="260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Wingdings" panose="05000000000000000000"/>
            </a:endParaRPr>
          </a:p>
        </p:txBody>
      </p:sp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62892" y="771511"/>
            <a:ext cx="4772163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kumimoji="0" lang="en-US" altLang="zh-CN" sz="3600" b="1" i="0" u="none" strike="noStrike" kern="1200" cap="none" normalizeH="0" baseline="0" noProof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</a:t>
            </a:r>
            <a:r>
              <a:rPr kumimoji="0" lang="zh-CN" altLang="en-US" sz="3600" b="1" i="0" u="none" strike="noStrike" kern="1200" cap="none" normalizeH="0" baseline="0" noProof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惯性现象的解释</a:t>
            </a:r>
            <a:endParaRPr kumimoji="0" lang="zh-CN" altLang="en-US" sz="3600" b="1" i="0" u="none" strike="noStrike" kern="1200" cap="none" normalizeH="0" baseline="0" noProof="0"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7" name="Picture 140" descr="启动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3"/>
          <a:srcRect/>
          <a:stretch>
            <a:fillRect/>
          </a:stretch>
        </p:blipFill>
        <p:spPr>
          <a:xfrm>
            <a:off x="401320" y="2146300"/>
            <a:ext cx="5033645" cy="2565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1" name="惯性现象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862455" y="1728470"/>
            <a:ext cx="7649210" cy="4952365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662892" y="771511"/>
            <a:ext cx="4772163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kumimoji="0" lang="en-US" altLang="zh-CN" sz="3600" b="1" i="0" u="none" strike="noStrike" kern="1200" cap="none" normalizeH="0" baseline="0" noProof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</a:t>
            </a:r>
            <a:r>
              <a:rPr kumimoji="0" lang="zh-CN" altLang="en-US" sz="3600" b="1" i="0" u="none" strike="noStrike" kern="1200" cap="none" normalizeH="0" baseline="0" noProof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惯性现象的解释</a:t>
            </a:r>
            <a:endParaRPr kumimoji="0" lang="zh-CN" altLang="en-US" sz="3600" b="1" i="0" u="none" strike="noStrike" kern="1200" cap="none" normalizeH="0" baseline="0" noProof="0"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8" fill="hold" display="1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10197" y="565156"/>
            <a:ext cx="10972876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4000" b="1" strike="noStrike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惯性的利用</a:t>
            </a:r>
            <a:endParaRPr lang="zh-CN" altLang="en-US" sz="4400" b="1" strike="noStrike" spc="280" baseline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/>
          <a:srcRect l="2462" r="2462"/>
          <a:stretch>
            <a:fillRect/>
          </a:stretch>
        </p:blipFill>
        <p:spPr>
          <a:xfrm>
            <a:off x="609557" y="2557174"/>
            <a:ext cx="3352825" cy="2343163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280" h="3360">
                <a:moveTo>
                  <a:pt x="5280" y="0"/>
                </a:moveTo>
                <a:lnTo>
                  <a:pt x="5280" y="3360"/>
                </a:lnTo>
                <a:lnTo>
                  <a:pt x="0" y="3360"/>
                </a:lnTo>
                <a:lnTo>
                  <a:pt x="0" y="0"/>
                </a:lnTo>
                <a:lnTo>
                  <a:pt x="5280" y="0"/>
                </a:lnTo>
                <a:close/>
              </a:path>
            </a:pathLst>
          </a:cu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 rotWithShape="1">
          <a:blip r:embed="rId5"/>
          <a:srcRect l="10571" r="10571"/>
          <a:stretch>
            <a:fillRect/>
          </a:stretch>
        </p:blipFill>
        <p:spPr>
          <a:xfrm>
            <a:off x="4419587" y="2557174"/>
            <a:ext cx="3352825" cy="2343163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280" h="3360">
                <a:moveTo>
                  <a:pt x="5280" y="0"/>
                </a:moveTo>
                <a:lnTo>
                  <a:pt x="5280" y="3360"/>
                </a:lnTo>
                <a:lnTo>
                  <a:pt x="0" y="3360"/>
                </a:lnTo>
                <a:lnTo>
                  <a:pt x="0" y="0"/>
                </a:lnTo>
                <a:lnTo>
                  <a:pt x="5280" y="0"/>
                </a:lnTo>
                <a:close/>
              </a:path>
            </a:pathLst>
          </a:cu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 rotWithShape="1">
          <a:blip r:embed="rId7"/>
          <a:srcRect l="3893" r="3893"/>
          <a:stretch>
            <a:fillRect/>
          </a:stretch>
        </p:blipFill>
        <p:spPr>
          <a:xfrm>
            <a:off x="8229618" y="2557174"/>
            <a:ext cx="3352825" cy="2343163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280" h="3360">
                <a:moveTo>
                  <a:pt x="5280" y="0"/>
                </a:moveTo>
                <a:lnTo>
                  <a:pt x="5280" y="3360"/>
                </a:lnTo>
                <a:lnTo>
                  <a:pt x="0" y="3360"/>
                </a:lnTo>
                <a:lnTo>
                  <a:pt x="0" y="0"/>
                </a:lnTo>
                <a:lnTo>
                  <a:pt x="5280" y="0"/>
                </a:lnTo>
                <a:close/>
              </a:path>
            </a:pathLst>
          </a:custGeom>
        </p:spPr>
      </p:pic>
      <p:sp>
        <p:nvSpPr>
          <p:cNvPr id="8" name="文本框 7"/>
          <p:cNvSpPr txBox="1"/>
          <p:nvPr/>
        </p:nvSpPr>
        <p:spPr>
          <a:xfrm>
            <a:off x="1005205" y="5093970"/>
            <a:ext cx="20046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marR="0" lvl="0" indent="0" defTabSz="685165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kern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sym typeface="+mn-ea"/>
              </a:rPr>
              <a:t> 掷铅球</a:t>
            </a:r>
            <a:endParaRPr lang="zh-CN" altLang="en-US" sz="2400" kern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5326380" y="5093970"/>
            <a:ext cx="175641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marR="0" lvl="0" indent="0" defTabSz="685165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kern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sym typeface="+mn-ea"/>
              </a:rPr>
              <a:t> 投篮</a:t>
            </a:r>
            <a:endParaRPr lang="zh-CN" altLang="en-US" sz="2400" kern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9027795" y="4982845"/>
            <a:ext cx="175641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marR="0" lvl="0" indent="0" defTabSz="685165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kern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sym typeface="+mn-ea"/>
              </a:rPr>
              <a:t>踢足球</a:t>
            </a:r>
            <a:endParaRPr lang="zh-CN" altLang="en-US" sz="2400" kern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10197" y="565156"/>
            <a:ext cx="10972876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4000" b="1" strike="noStrike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惯性的利用</a:t>
            </a:r>
            <a:endParaRPr lang="zh-CN" altLang="en-US" sz="4400" b="1" strike="noStrike" spc="280" baseline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"/>
            </p:custDataLst>
          </p:nvPr>
        </p:nvSpPr>
        <p:spPr>
          <a:xfrm>
            <a:off x="1641475" y="5699125"/>
            <a:ext cx="315277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跳远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1" name="图片 20"/>
          <p:cNvPicPr/>
          <p:nvPr/>
        </p:nvPicPr>
        <p:blipFill>
          <a:blip r:embed="rId3"/>
          <a:stretch>
            <a:fillRect/>
          </a:stretch>
        </p:blipFill>
        <p:spPr>
          <a:xfrm>
            <a:off x="6724650" y="2749550"/>
            <a:ext cx="4306570" cy="2822575"/>
          </a:xfrm>
          <a:prstGeom prst="rect">
            <a:avLst/>
          </a:prstGeom>
        </p:spPr>
      </p:pic>
      <p:sp>
        <p:nvSpPr>
          <p:cNvPr id="22" name="文本框 21"/>
          <p:cNvSpPr txBox="1"/>
          <p:nvPr>
            <p:custDataLst>
              <p:tags r:id="rId4"/>
            </p:custDataLst>
          </p:nvPr>
        </p:nvSpPr>
        <p:spPr>
          <a:xfrm>
            <a:off x="7414260" y="5699125"/>
            <a:ext cx="315277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投掷标枪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3" name="图片 22"/>
          <p:cNvPicPr/>
          <p:nvPr/>
        </p:nvPicPr>
        <p:blipFill>
          <a:blip r:embed="rId5"/>
          <a:stretch>
            <a:fillRect/>
          </a:stretch>
        </p:blipFill>
        <p:spPr>
          <a:xfrm>
            <a:off x="1152525" y="2749550"/>
            <a:ext cx="4460875" cy="2822575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10197" y="565156"/>
            <a:ext cx="10972876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4000" b="1" strike="noStrike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惯性的利用</a:t>
            </a:r>
            <a:endParaRPr lang="zh-CN" altLang="en-US" sz="4400" b="1" strike="noStrike" spc="280" baseline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610235" y="2073593"/>
            <a:ext cx="3429000" cy="3381375"/>
          </a:xfrm>
          <a:prstGeom prst="rect">
            <a:avLst/>
          </a:prstGeom>
        </p:spPr>
      </p:pic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>
            <a:off x="688340" y="5699125"/>
            <a:ext cx="315277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拍灰尘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5163820" y="5778500"/>
            <a:ext cx="315277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狗甩水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8443595" y="5778500"/>
            <a:ext cx="315277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甩温度计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" name="图片 5"/>
          <p:cNvPicPr/>
          <p:nvPr/>
        </p:nvPicPr>
        <p:blipFill>
          <a:blip r:embed="rId6"/>
          <a:srcRect l="30422"/>
          <a:stretch>
            <a:fillRect/>
          </a:stretch>
        </p:blipFill>
        <p:spPr>
          <a:xfrm>
            <a:off x="5062220" y="2921635"/>
            <a:ext cx="3141345" cy="2533650"/>
          </a:xfrm>
          <a:prstGeom prst="rect">
            <a:avLst/>
          </a:prstGeom>
        </p:spPr>
      </p:pic>
      <p:pic>
        <p:nvPicPr>
          <p:cNvPr id="7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8316595" y="2840355"/>
            <a:ext cx="3505835" cy="2614930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10197" y="565156"/>
            <a:ext cx="10972876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4000" b="1" strike="noStrike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惯性的利用</a:t>
            </a:r>
            <a:endParaRPr lang="zh-CN" altLang="en-US" sz="4400" b="1" strike="noStrike" spc="280" baseline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2"/>
            </p:custDataLst>
          </p:nvPr>
        </p:nvSpPr>
        <p:spPr>
          <a:xfrm>
            <a:off x="609600" y="1642110"/>
            <a:ext cx="10973435" cy="131445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2800" spc="2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微软雅黑" panose="020B0503020204020204" charset="-122"/>
                <a:sym typeface="Wingdings" panose="05000000000000000000"/>
              </a:rPr>
              <a:t>球离开手或脚时，</a:t>
            </a:r>
            <a:endParaRPr lang="zh-CN" altLang="en-US" sz="2800" spc="2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楷体简" panose="02010600000101010101" charset="-128"/>
              <a:ea typeface="汉仪楷体简" panose="02010600000101010101" charset="-128"/>
              <a:cs typeface="微软雅黑" panose="020B0503020204020204" charset="-122"/>
              <a:sym typeface="Wingdings" panose="05000000000000000000"/>
            </a:endParaRPr>
          </a:p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zh-CN" altLang="en-US" sz="2800" spc="2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楷体简" panose="02010600000101010101" charset="-128"/>
                <a:ea typeface="汉仪楷体简" panose="02010600000101010101" charset="-128"/>
                <a:cs typeface="微软雅黑" panose="020B0503020204020204" charset="-122"/>
                <a:sym typeface="Wingdings" panose="05000000000000000000"/>
              </a:rPr>
              <a:t>由于惯性仍要保持它原来运动的状态继续向前飞。</a:t>
            </a:r>
            <a:endParaRPr lang="zh-CN" altLang="en-US" sz="2800" spc="2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楷体简" panose="02010600000101010101" charset="-128"/>
              <a:ea typeface="汉仪楷体简" panose="02010600000101010101" charset="-128"/>
              <a:cs typeface="微软雅黑" panose="020B0503020204020204" charset="-122"/>
              <a:sym typeface="Wingdings" panose="05000000000000000000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 rotWithShape="1">
          <a:blip r:embed="rId4"/>
          <a:srcRect l="2462" r="2462"/>
          <a:stretch>
            <a:fillRect/>
          </a:stretch>
        </p:blipFill>
        <p:spPr>
          <a:xfrm>
            <a:off x="609557" y="3448079"/>
            <a:ext cx="3352825" cy="2343163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280" h="3360">
                <a:moveTo>
                  <a:pt x="5280" y="0"/>
                </a:moveTo>
                <a:lnTo>
                  <a:pt x="5280" y="3360"/>
                </a:lnTo>
                <a:lnTo>
                  <a:pt x="0" y="3360"/>
                </a:lnTo>
                <a:lnTo>
                  <a:pt x="0" y="0"/>
                </a:lnTo>
                <a:lnTo>
                  <a:pt x="5280" y="0"/>
                </a:lnTo>
                <a:close/>
              </a:path>
            </a:pathLst>
          </a:cu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 rotWithShape="1">
          <a:blip r:embed="rId6"/>
          <a:srcRect l="10571" r="10571"/>
          <a:stretch>
            <a:fillRect/>
          </a:stretch>
        </p:blipFill>
        <p:spPr>
          <a:xfrm>
            <a:off x="4419587" y="3448079"/>
            <a:ext cx="3352825" cy="2343163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280" h="3360">
                <a:moveTo>
                  <a:pt x="5280" y="0"/>
                </a:moveTo>
                <a:lnTo>
                  <a:pt x="5280" y="3360"/>
                </a:lnTo>
                <a:lnTo>
                  <a:pt x="0" y="3360"/>
                </a:lnTo>
                <a:lnTo>
                  <a:pt x="0" y="0"/>
                </a:lnTo>
                <a:lnTo>
                  <a:pt x="5280" y="0"/>
                </a:lnTo>
                <a:close/>
              </a:path>
            </a:pathLst>
          </a:cu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7"/>
            </p:custDataLst>
          </p:nvPr>
        </p:nvPicPr>
        <p:blipFill rotWithShape="1">
          <a:blip r:embed="rId8"/>
          <a:srcRect l="3893" r="3893"/>
          <a:stretch>
            <a:fillRect/>
          </a:stretch>
        </p:blipFill>
        <p:spPr>
          <a:xfrm>
            <a:off x="8229618" y="3448079"/>
            <a:ext cx="3352825" cy="2343163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280" h="3360">
                <a:moveTo>
                  <a:pt x="5280" y="0"/>
                </a:moveTo>
                <a:lnTo>
                  <a:pt x="5280" y="3360"/>
                </a:lnTo>
                <a:lnTo>
                  <a:pt x="0" y="3360"/>
                </a:lnTo>
                <a:lnTo>
                  <a:pt x="0" y="0"/>
                </a:lnTo>
                <a:lnTo>
                  <a:pt x="5280" y="0"/>
                </a:lnTo>
                <a:close/>
              </a:path>
            </a:pathLst>
          </a:custGeom>
        </p:spPr>
      </p:pic>
    </p:spTree>
    <p:custDataLst>
      <p:tags r:id="rId9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10197" y="565156"/>
            <a:ext cx="10972876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4000" b="1" strike="noStrike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惯性的危害</a:t>
            </a:r>
            <a:endParaRPr lang="zh-CN" altLang="en-US" sz="4400" b="1" strike="noStrike" spc="280" baseline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r="15716" b="5660"/>
          <a:stretch>
            <a:fillRect/>
          </a:stretch>
        </p:blipFill>
        <p:spPr>
          <a:xfrm>
            <a:off x="1704340" y="1828165"/>
            <a:ext cx="3514090" cy="2623185"/>
          </a:xfrm>
          <a:prstGeom prst="rect">
            <a:avLst/>
          </a:prstGeom>
        </p:spPr>
      </p:pic>
      <p:sp>
        <p:nvSpPr>
          <p:cNvPr id="7" name="TextBox 8"/>
          <p:cNvSpPr txBox="1"/>
          <p:nvPr>
            <p:custDataLst>
              <p:tags r:id="rId4"/>
            </p:custDataLst>
          </p:nvPr>
        </p:nvSpPr>
        <p:spPr>
          <a:xfrm>
            <a:off x="1704340" y="4669155"/>
            <a:ext cx="3071495" cy="6356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noAutofit/>
          </a:bodyPr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algn="ctr">
              <a:defRPr/>
            </a:pPr>
            <a:r>
              <a:rPr lang="zh-CN" altLang="en-US" sz="2400" b="0" i="0" noProof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开车系安全带</a:t>
            </a:r>
            <a:endParaRPr lang="zh-CN" altLang="en-US" sz="2400" b="0" i="0" noProof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TextBox 5"/>
          <p:cNvSpPr txBox="1"/>
          <p:nvPr>
            <p:custDataLst>
              <p:tags r:id="rId5"/>
            </p:custDataLst>
          </p:nvPr>
        </p:nvSpPr>
        <p:spPr>
          <a:xfrm>
            <a:off x="7502525" y="4669155"/>
            <a:ext cx="2247265" cy="5099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noAutofit/>
          </a:bodyPr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>
              <a:defRPr/>
            </a:pPr>
            <a:r>
              <a:rPr lang="zh-CN" altLang="en-US" sz="2400" b="0" i="0" noProof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雨雪天保持车距</a:t>
            </a:r>
            <a:endParaRPr lang="zh-CN" altLang="en-US" sz="2400" b="0" i="0" noProof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rcRect l="5037" r="6804" b="5248"/>
          <a:stretch>
            <a:fillRect/>
          </a:stretch>
        </p:blipFill>
        <p:spPr>
          <a:xfrm>
            <a:off x="6591935" y="1737360"/>
            <a:ext cx="3526790" cy="271399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180465" y="5856605"/>
            <a:ext cx="92849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/>
              <a:t>注：惯性不能防止，但可以防止危害。</a:t>
            </a:r>
            <a:endParaRPr lang="zh-CN" altLang="en-US" sz="2400"/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10197" y="565156"/>
            <a:ext cx="10972876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4000" b="1" strike="noStrike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惯性只与质量有关</a:t>
            </a:r>
            <a:endParaRPr lang="zh-CN" altLang="en-US" sz="4400" b="1" strike="noStrike" spc="280" baseline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rcRect l="9927" r="29323"/>
          <a:stretch>
            <a:fillRect/>
          </a:stretch>
        </p:blipFill>
        <p:spPr>
          <a:xfrm>
            <a:off x="889000" y="1764030"/>
            <a:ext cx="4464685" cy="332994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rcRect l="10172" r="30219"/>
          <a:stretch>
            <a:fillRect/>
          </a:stretch>
        </p:blipFill>
        <p:spPr>
          <a:xfrm>
            <a:off x="6548120" y="1764030"/>
            <a:ext cx="4379595" cy="33274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89000" y="5685790"/>
            <a:ext cx="97809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当抽出快速纸条时，哪个杯子保持静止状态的可能性更大？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/>
          <p:nvPr/>
        </p:nvPicPr>
        <p:blipFill>
          <a:blip r:embed="rId1"/>
          <a:srcRect b="6635"/>
          <a:stretch>
            <a:fillRect/>
          </a:stretch>
        </p:blipFill>
        <p:spPr>
          <a:xfrm>
            <a:off x="735330" y="1997710"/>
            <a:ext cx="4808855" cy="3031490"/>
          </a:xfrm>
          <a:prstGeom prst="rect">
            <a:avLst/>
          </a:prstGeom>
        </p:spPr>
      </p:pic>
      <p:pic>
        <p:nvPicPr>
          <p:cNvPr id="3" name="图片 2"/>
          <p:cNvPicPr/>
          <p:nvPr/>
        </p:nvPicPr>
        <p:blipFill>
          <a:blip r:embed="rId2"/>
          <a:srcRect l="10407" t="10519" r="1278" b="6370"/>
          <a:stretch>
            <a:fillRect/>
          </a:stretch>
        </p:blipFill>
        <p:spPr>
          <a:xfrm>
            <a:off x="6553835" y="1997710"/>
            <a:ext cx="4747260" cy="303149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662940" y="677545"/>
            <a:ext cx="69735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</a:rPr>
              <a:t>大货车转弯与自行车转弯的比较</a:t>
            </a:r>
            <a:endParaRPr lang="zh-CN" altLang="en-US" sz="3600" b="1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89940" y="5577205"/>
            <a:ext cx="81330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物体的惯性越大，其运动状态越不容易改变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瓶中气泡的惯性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38835" y="1024255"/>
            <a:ext cx="10337800" cy="564705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724150" y="242570"/>
            <a:ext cx="69735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</a:rPr>
              <a:t>水瓶中的气泡</a:t>
            </a:r>
            <a:endParaRPr lang="zh-CN" altLang="en-US" sz="3600" b="1"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893113" y="245736"/>
            <a:ext cx="3265601" cy="615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理解惯性</a:t>
            </a:r>
            <a:endParaRPr kumimoji="0" lang="zh-CN" altLang="en-US" sz="4000" b="1" i="0" u="none" strike="noStrike" kern="1200" cap="none" spc="0" normalizeH="0" baseline="0" noProof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1027115" y="1085126"/>
            <a:ext cx="7748191" cy="2501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indent="457200">
              <a:lnSpc>
                <a:spcPts val="4000"/>
              </a:lnSpc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①惯性的普遍性 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marL="0" marR="0" lvl="0" indent="539750" algn="l" defTabSz="914400" rtl="0" eaLnBrk="1" fontAlgn="auto" latinLnBrk="0" hangingPunct="1">
              <a:lnSpc>
                <a:spcPts val="37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一切物体在任何情况下都具有惯性。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marL="0" marR="0" lvl="0" indent="539750" algn="l" defTabSz="914400" rtl="0" eaLnBrk="1" fontAlgn="auto" latinLnBrk="0" hangingPunct="1">
              <a:lnSpc>
                <a:spcPts val="37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②惯性大小的决定因素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marL="0" marR="0" lvl="0" indent="539750" algn="l" defTabSz="914400" rtl="0" eaLnBrk="1" fontAlgn="auto" latinLnBrk="0" hangingPunct="1">
              <a:lnSpc>
                <a:spcPts val="37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惯性的大小由物体的质量决定，质量越大，惯性越大。与物体的形状、运动状态、位置、受力情况等无关。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1077710" y="3669627"/>
            <a:ext cx="7697377" cy="1989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457200" algn="l" defTabSz="914400" rtl="0" eaLnBrk="1" fontAlgn="auto" latinLnBrk="0" hangingPunct="1">
              <a:lnSpc>
                <a:spcPts val="37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③惯性与牛顿第一定律的区别 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lvl="0" indent="457200">
              <a:lnSpc>
                <a:spcPts val="3700"/>
              </a:lnSpc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惯性是物体</a:t>
            </a:r>
            <a:r>
              <a:rPr lang="zh-CN" altLang="en-US" sz="24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固有的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的一种属性，而牛顿第一定律是物体不受力时遵循的运动定律。任何物体在任何情况下都具有惯性，牛顿第一定律只有物体不受力时才成立。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7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845456" y="1712687"/>
          <a:ext cx="10729687" cy="4807470"/>
        </p:xfrm>
        <a:graphic>
          <a:graphicData uri="http://schemas.openxmlformats.org/drawingml/2006/table">
            <a:tbl>
              <a:tblPr firstRow="1" firstCol="1" bandRow="1"/>
              <a:tblGrid>
                <a:gridCol w="1597290"/>
                <a:gridCol w="4495083"/>
                <a:gridCol w="4637314"/>
              </a:tblGrid>
              <a:tr h="568715">
                <a:tc>
                  <a:txBody>
                    <a:bodyPr wrap="square"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400" kern="100">
                          <a:solidFill>
                            <a:srgbClr val="FFC000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项目</a:t>
                      </a:r>
                      <a:endParaRPr lang="zh-CN" sz="2400" kern="100">
                        <a:solidFill>
                          <a:srgbClr val="FFC000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598A"/>
                    </a:solidFill>
                  </a:tcPr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400" kern="100">
                          <a:solidFill>
                            <a:srgbClr val="FFC000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惯性</a:t>
                      </a:r>
                      <a:endParaRPr lang="zh-CN" sz="2400" kern="100">
                        <a:solidFill>
                          <a:srgbClr val="FFC000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598A"/>
                    </a:solidFill>
                  </a:tcPr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400" kern="100">
                          <a:solidFill>
                            <a:srgbClr val="FFC000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力</a:t>
                      </a:r>
                      <a:endParaRPr lang="zh-CN" sz="2400" kern="100">
                        <a:solidFill>
                          <a:srgbClr val="FFC000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598A"/>
                    </a:solidFill>
                  </a:tcPr>
                </a:tc>
              </a:tr>
              <a:tr h="1048614">
                <a:tc>
                  <a:txBody>
                    <a:bodyPr wrap="square"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300" kern="100">
                          <a:solidFill>
                            <a:schemeClr val="tx1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3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300" kern="100">
                          <a:solidFill>
                            <a:schemeClr val="tx1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不同</a:t>
                      </a:r>
                      <a:endParaRPr lang="zh-CN" sz="23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wrap="square"/>
                    <a:lstStyle/>
                    <a:p>
                      <a:pPr algn="l">
                        <a:lnSpc>
                          <a:spcPts val="3000"/>
                        </a:lnSpc>
                      </a:pPr>
                      <a:endParaRPr lang="zh-CN" sz="24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wrap="square"/>
                    <a:lstStyle/>
                    <a:p>
                      <a:pPr algn="l">
                        <a:lnSpc>
                          <a:spcPts val="3000"/>
                        </a:lnSpc>
                      </a:pPr>
                      <a:endParaRPr lang="zh-CN" sz="24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8614">
                <a:tc>
                  <a:txBody>
                    <a:bodyPr wrap="square"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300" kern="100">
                          <a:solidFill>
                            <a:schemeClr val="tx1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要素</a:t>
                      </a:r>
                      <a:endParaRPr lang="zh-CN" sz="23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300" kern="100">
                          <a:solidFill>
                            <a:schemeClr val="tx1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不同</a:t>
                      </a:r>
                      <a:endParaRPr lang="zh-CN" sz="23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wrap="square"/>
                    <a:lstStyle/>
                    <a:p>
                      <a:pPr algn="l">
                        <a:lnSpc>
                          <a:spcPts val="3000"/>
                        </a:lnSpc>
                      </a:pPr>
                      <a:endParaRPr lang="zh-CN" sz="24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wrap="square"/>
                    <a:lstStyle/>
                    <a:p>
                      <a:pPr algn="l">
                        <a:lnSpc>
                          <a:spcPts val="3000"/>
                        </a:lnSpc>
                      </a:pPr>
                      <a:endParaRPr lang="zh-CN" sz="24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5772">
                <a:tc>
                  <a:txBody>
                    <a:bodyPr wrap="square"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300" kern="100">
                          <a:solidFill>
                            <a:schemeClr val="tx1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效果</a:t>
                      </a:r>
                      <a:endParaRPr lang="zh-CN" sz="23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300" kern="100">
                          <a:solidFill>
                            <a:schemeClr val="tx1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不同</a:t>
                      </a:r>
                      <a:endParaRPr lang="zh-CN" sz="23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wrap="square"/>
                    <a:lstStyle/>
                    <a:p>
                      <a:pPr algn="l">
                        <a:lnSpc>
                          <a:spcPts val="3000"/>
                        </a:lnSpc>
                      </a:pPr>
                      <a:endParaRPr lang="zh-CN" sz="24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wrap="square"/>
                    <a:lstStyle/>
                    <a:p>
                      <a:pPr algn="l">
                        <a:lnSpc>
                          <a:spcPts val="3000"/>
                        </a:lnSpc>
                      </a:pPr>
                      <a:endParaRPr lang="zh-CN" sz="24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5244">
                <a:tc>
                  <a:txBody>
                    <a:bodyPr wrap="square"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300" kern="100">
                          <a:solidFill>
                            <a:schemeClr val="tx1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表述</a:t>
                      </a:r>
                      <a:endParaRPr lang="zh-CN" sz="23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sz="2300" kern="100">
                          <a:solidFill>
                            <a:schemeClr val="tx1"/>
                          </a:solidFill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  <a:cs typeface="Times New Roman" panose="02020603050405020304" pitchFamily="18" charset="0"/>
                        </a:rPr>
                        <a:t>不同</a:t>
                      </a:r>
                      <a:endParaRPr lang="zh-CN" sz="23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wrap="square"/>
                    <a:lstStyle/>
                    <a:p>
                      <a:pPr algn="l">
                        <a:lnSpc>
                          <a:spcPts val="3000"/>
                        </a:lnSpc>
                      </a:pPr>
                      <a:endParaRPr lang="zh-CN" sz="24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wrap="square"/>
                    <a:lstStyle/>
                    <a:p>
                      <a:pPr algn="l">
                        <a:lnSpc>
                          <a:spcPts val="3000"/>
                        </a:lnSpc>
                      </a:pPr>
                      <a:endParaRPr lang="zh-CN" sz="2400" kern="100">
                        <a:solidFill>
                          <a:schemeClr val="tx1"/>
                        </a:solidFill>
                        <a:effectLst/>
                        <a:latin typeface="汉仪楷体简" panose="02010600000101010101" charset="-128"/>
                        <a:ea typeface="汉仪楷体简" panose="02010600000101010101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horz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2924628" y="2399991"/>
            <a:ext cx="3305904" cy="838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惯性是物体自身的一种性质；与外界条件无关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7549244" y="2399991"/>
            <a:ext cx="3653970" cy="838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力是物体对物体的相互作用，一个物体不会产生力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8062686" y="3462185"/>
            <a:ext cx="2220686" cy="838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力有大小、方向和作用点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3541487" y="3444329"/>
            <a:ext cx="2554513" cy="838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惯性只有大小，</a:t>
            </a:r>
            <a:endParaRPr kumimoji="0" lang="en-US" altLang="zh-CN" sz="2300" b="0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只与质量有关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3084286" y="4517842"/>
            <a:ext cx="3606800" cy="454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保持物体运动状态不变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7757886" y="4513884"/>
            <a:ext cx="3236686" cy="454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改变物体的运动状态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2997199" y="5214374"/>
            <a:ext cx="4085772" cy="1223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应说“由于惯性”“具有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惯性”，不能说“惯性力”“受到惯性” 等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7549244" y="5352334"/>
            <a:ext cx="3955143" cy="838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300" b="0" i="0" u="none" strike="noStrike" kern="1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应说“受到力”“施加力”“在力的作用下”等</a:t>
            </a:r>
            <a:endParaRPr kumimoji="0" lang="zh-CN" altLang="en-US" sz="2300" b="0" i="0" u="none" strike="noStrike" kern="1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975410" y="667056"/>
            <a:ext cx="4391171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</a:rPr>
              <a:t>区分惯性与力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10027920" cy="477139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fontScale="60000"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7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47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、如图所示与惯性有关的做法中</a:t>
            </a:r>
            <a:r>
              <a:rPr lang="en-US" altLang="zh-CN" sz="47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,</a:t>
            </a:r>
            <a:r>
              <a:rPr lang="zh-CN" altLang="en-US" sz="47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属于防止因惯性造成危害的是</a:t>
            </a:r>
            <a:r>
              <a:rPr lang="en-US" altLang="zh-CN" sz="47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 (</a:t>
            </a:r>
            <a:r>
              <a:rPr lang="zh-CN" altLang="en-US" sz="47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　　</a:t>
            </a:r>
            <a:r>
              <a:rPr lang="en-US" altLang="zh-CN" sz="47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)</a:t>
            </a:r>
            <a:endParaRPr lang="en-US" altLang="zh-CN" sz="47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3300" b="1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pic>
        <p:nvPicPr>
          <p:cNvPr id="21" name="图片 3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20"/>
          <a:srcRect/>
          <a:stretch>
            <a:fillRect/>
          </a:stretch>
        </p:blipFill>
        <p:spPr>
          <a:xfrm>
            <a:off x="4285615" y="2056130"/>
            <a:ext cx="5076190" cy="3912870"/>
          </a:xfrm>
          <a:prstGeom prst="rect">
            <a:avLst/>
          </a:prstGeom>
        </p:spPr>
      </p:pic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990600"/>
            <a:ext cx="10027920" cy="477139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200" b="1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3200" b="1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8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行驶中的汽车刹车时，不会立即停止运动，这是为什么？汽车的速度为什么越来越小，最后会停下来？</a:t>
            </a: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990600"/>
            <a:ext cx="10027920" cy="477139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200" b="1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3200" b="1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8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小金在进行百米赛跑时经历了加速、减速等阶段</a:t>
            </a:r>
            <a:r>
              <a:rPr lang="en-US" altLang="zh-CN" sz="28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,</a:t>
            </a:r>
            <a:r>
              <a:rPr lang="zh-CN" altLang="en-US" sz="28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最终冲过终点线。以下关于惯性的说法正确的是</a:t>
            </a:r>
            <a:r>
              <a:rPr lang="en-US" altLang="zh-CN" sz="28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 (</a:t>
            </a:r>
            <a:r>
              <a:rPr lang="zh-CN" altLang="en-US" sz="28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　　</a:t>
            </a:r>
            <a:r>
              <a:rPr lang="en-US" altLang="zh-CN" sz="28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)</a:t>
            </a:r>
            <a:endParaRPr lang="en-US" altLang="zh-CN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24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A.</a:t>
            </a:r>
            <a:r>
              <a:rPr lang="zh-CN" altLang="en-US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小金加速跑时的惯性比减速跑时大</a:t>
            </a:r>
            <a:endParaRPr lang="zh-CN" altLang="en-US" sz="24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B.</a:t>
            </a:r>
            <a:r>
              <a:rPr lang="zh-CN" altLang="en-US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小金冲过终点线</a:t>
            </a:r>
            <a:r>
              <a:rPr lang="en-US" altLang="zh-CN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,</a:t>
            </a:r>
            <a:r>
              <a:rPr lang="zh-CN" altLang="en-US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停下来时没有惯性</a:t>
            </a:r>
            <a:endParaRPr lang="zh-CN" altLang="en-US" sz="24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C.</a:t>
            </a:r>
            <a:r>
              <a:rPr lang="zh-CN" altLang="en-US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小金整个跑步过程惯性大小不变</a:t>
            </a:r>
            <a:endParaRPr lang="zh-CN" altLang="en-US" sz="24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D.</a:t>
            </a:r>
            <a:r>
              <a:rPr lang="zh-CN" altLang="en-US" sz="24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小金在加速、减速等运动状态改变时才有惯性</a:t>
            </a:r>
            <a:endParaRPr lang="zh-CN" altLang="en-US" sz="24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0" name="文本框 19"/>
          <p:cNvSpPr txBox="1"/>
          <p:nvPr>
            <p:custDataLst>
              <p:tags r:id="rId19"/>
            </p:custDataLst>
          </p:nvPr>
        </p:nvSpPr>
        <p:spPr>
          <a:xfrm>
            <a:off x="8707120" y="1626235"/>
            <a:ext cx="43942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2800" b="1" kern="0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C</a:t>
            </a:r>
            <a:endParaRPr lang="zh-CN" altLang="en-US" sz="2800" b="1" kern="0" smtClean="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 prLst="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990600"/>
            <a:ext cx="10027920" cy="477139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200" b="1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3200" b="1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800" spc="170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在一列匀速直线行驶的列车上，乘客竖直向上抛出一个苹果，手在抛出位置能否接到落回的苹果？请说明理由。</a:t>
            </a: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spc="170" dirty="0">
              <a:solidFill>
                <a:schemeClr val="tx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椭圆 10"/>
          <p:cNvSpPr/>
          <p:nvPr/>
        </p:nvSpPr>
        <p:spPr>
          <a:xfrm>
            <a:off x="5189855" y="2233930"/>
            <a:ext cx="685800" cy="68580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68655" y="2293620"/>
            <a:ext cx="1562100" cy="1599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9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感</a:t>
            </a:r>
            <a:endParaRPr lang="zh-CN" altLang="en-US" sz="9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2705735" y="3353435"/>
            <a:ext cx="386080" cy="38608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72428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学习全力以赴，未来必不辜负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11455400" y="1836420"/>
            <a:ext cx="0" cy="331914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725170" y="4064635"/>
            <a:ext cx="4801870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en-US" altLang="zh-CN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THASNKS</a:t>
            </a:r>
            <a:endParaRPr lang="en-US" altLang="zh-CN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 rot="21540000">
            <a:off x="3281045" y="2385060"/>
            <a:ext cx="172021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谢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DOCER_RESOURCE_TRACE_INFO" val="{&quot;id&quot;:&quot;26513309&quot;,&quot;origin&quot;:0,&quot;type&quot;:&quot;pictures&quot;,&quot;user&quot;:&quot;425579029&quot;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AS_UNIQUEID" val="3503"/>
</p:tagLst>
</file>

<file path=ppt/tags/tag4.xml><?xml version="1.0" encoding="utf-8"?>
<p:tagLst xmlns:p="http://schemas.openxmlformats.org/presentationml/2006/main">
  <p:tag name="AS_UNIQUEID" val="491"/>
  <p:tag name="KSO_WM_BEAUTIFY_FLAG" val=""/>
</p:tagLst>
</file>

<file path=ppt/tags/tag5.xml><?xml version="1.0" encoding="utf-8"?>
<p:tagLst xmlns:p="http://schemas.openxmlformats.org/presentationml/2006/main">
  <p:tag name="AS_UNIQUEID" val="4619"/>
</p:tagLst>
</file>

<file path=ppt/tags/tag6.xml><?xml version="1.0" encoding="utf-8"?>
<p:tagLst xmlns:p="http://schemas.openxmlformats.org/presentationml/2006/main">
  <p:tag name="AS_UNIQUEID" val="4620"/>
  <p:tag name="KSO_WM_BEAUTIFY_FLAG" val=""/>
  <p:tag name="KSO_WM_UNIT_PLACING_PICTURE_USER_VIEWPORT" val="{&quot;height&quot;:3513,&quot;width&quot;:2795}"/>
</p:tagLst>
</file>

<file path=ppt/tags/tag7.xml><?xml version="1.0" encoding="utf-8"?>
<p:tagLst xmlns:p="http://schemas.openxmlformats.org/presentationml/2006/main">
  <p:tag name="AS_UNIQUEID" val="826"/>
  <p:tag name="KSO_WM_BEAUTIFY_FLAG" val=""/>
</p:tagLst>
</file>

<file path=ppt/tags/tag8.xml><?xml version="1.0" encoding="utf-8"?>
<p:tagLst xmlns:p="http://schemas.openxmlformats.org/presentationml/2006/main">
  <p:tag name="AS_UNIQUEID" val="822"/>
  <p:tag name="KSO_WM_BEAUTIFY_FLAG" val=""/>
</p:tagLst>
</file>

<file path=ppt/tags/tag9.xml><?xml version="1.0" encoding="utf-8"?>
<p:tagLst xmlns:p="http://schemas.openxmlformats.org/presentationml/2006/main">
  <p:tag name="AS_UNIQUEID" val="822"/>
  <p:tag name="KSO_WM_BEAUTIFY_FLAG" val=""/>
</p:tagLst>
</file>

<file path=ppt/tags/tag10.xml><?xml version="1.0" encoding="utf-8"?>
<p:tagLst xmlns:p="http://schemas.openxmlformats.org/presentationml/2006/main">
  <p:tag name="AS_UNIQUEID" val="4623"/>
</p:tagLst>
</file>

<file path=ppt/tags/tag11.xml><?xml version="1.0" encoding="utf-8"?>
<p:tagLst xmlns:p="http://schemas.openxmlformats.org/presentationml/2006/main">
  <p:tag name="AS_UNIQUEID" val="826"/>
  <p:tag name="KSO_WM_BEAUTIFY_FLAG" val=""/>
</p:tagLst>
</file>

<file path=ppt/tags/tag12.xml><?xml version="1.0" encoding="utf-8"?>
<p:tagLst xmlns:p="http://schemas.openxmlformats.org/presentationml/2006/main">
  <p:tag name="AS_UNIQUEID" val="4624"/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AS_UNIQUEID" val="4622"/>
  <p:tag name="KSO_WM_BEAUTIFY_FLAG" val=""/>
</p:tagLst>
</file>

<file path=ppt/tags/tag15.xml><?xml version="1.0" encoding="utf-8"?>
<p:tagLst xmlns:p="http://schemas.openxmlformats.org/presentationml/2006/main">
  <p:tag name="AS_UNIQUEID" val="3606"/>
</p:tagLst>
</file>

<file path=ppt/tags/tag16.xml><?xml version="1.0" encoding="utf-8"?>
<p:tagLst xmlns:p="http://schemas.openxmlformats.org/presentationml/2006/main">
  <p:tag name="AS_UNIQUEID" val="502"/>
  <p:tag name="KSO_WM_BEAUTIFY_FLAG" val=""/>
</p:tagLst>
</file>

<file path=ppt/tags/tag17.xml><?xml version="1.0" encoding="utf-8"?>
<p:tagLst xmlns:p="http://schemas.openxmlformats.org/presentationml/2006/main">
  <p:tag name="AS_UNIQUEID" val="503"/>
  <p:tag name="KSO_WM_BEAUTIFY_FLAG" val=""/>
</p:tagLst>
</file>

<file path=ppt/tags/tag18.xml><?xml version="1.0" encoding="utf-8"?>
<p:tagLst xmlns:p="http://schemas.openxmlformats.org/presentationml/2006/main">
  <p:tag name="AS_UNIQUEID" val="504"/>
  <p:tag name="KSO_WM_BEAUTIFY_FLAG" val=""/>
</p:tagLst>
</file>

<file path=ppt/tags/tag19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20.xml><?xml version="1.0" encoding="utf-8"?>
<p:tagLst xmlns:p="http://schemas.openxmlformats.org/presentationml/2006/main">
  <p:tag name="AS_UNIQUEID" val="3609"/>
</p:tagLst>
</file>

<file path=ppt/tags/tag21.xml><?xml version="1.0" encoding="utf-8"?>
<p:tagLst xmlns:p="http://schemas.openxmlformats.org/presentationml/2006/main">
  <p:tag name="AS_UNIQUEID" val="3610"/>
</p:tagLst>
</file>

<file path=ppt/tags/tag22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23.xml><?xml version="1.0" encoding="utf-8"?>
<p:tagLst xmlns:p="http://schemas.openxmlformats.org/presentationml/2006/main">
  <p:tag name="AS_UNIQUEID" val="510"/>
  <p:tag name="KSO_WM_BEAUTIFY_FLAG" val=""/>
</p:tagLst>
</file>

<file path=ppt/tags/tag24.xml><?xml version="1.0" encoding="utf-8"?>
<p:tagLst xmlns:p="http://schemas.openxmlformats.org/presentationml/2006/main">
  <p:tag name="AS_UNIQUEID" val="510"/>
  <p:tag name="KSO_WM_BEAUTIFY_FLAG" val=""/>
</p:tagLst>
</file>

<file path=ppt/tags/tag2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26.xml><?xml version="1.0" encoding="utf-8"?>
<p:tagLst xmlns:p="http://schemas.openxmlformats.org/presentationml/2006/main">
  <p:tag name="AS_UNIQUEID" val="3621"/>
</p:tagLst>
</file>

<file path=ppt/tags/tag27.xml><?xml version="1.0" encoding="utf-8"?>
<p:tagLst xmlns:p="http://schemas.openxmlformats.org/presentationml/2006/main">
  <p:tag name="AS_UNIQUEID" val="3622"/>
</p:tagLst>
</file>

<file path=ppt/tags/tag28.xml><?xml version="1.0" encoding="utf-8"?>
<p:tagLst xmlns:p="http://schemas.openxmlformats.org/presentationml/2006/main">
  <p:tag name="AS_UNIQUEID" val="508"/>
  <p:tag name="KSO_WM_BEAUTIFY_FLAG" val="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5578*3922*750*75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9.xml><?xml version="1.0" encoding="utf-8"?>
<p:tagLst xmlns:p="http://schemas.openxmlformats.org/presentationml/2006/main">
  <p:tag name="KSO_WM_UNIT_BLOCK" val="0"/>
  <p:tag name="KSO_WM_UNIT_SM_LIMIT_TYPE" val="2"/>
  <p:tag name="KSO_WM_UNIT_DEC_AREA_ID" val="8f193ecf581b4e1e889f0aec7532fb78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09296_1*i*1"/>
  <p:tag name="KSO_WM_TEMPLATE_CATEGORY" val="diagram"/>
  <p:tag name="KSO_WM_TEMPLATE_INDEX" val="20209296"/>
  <p:tag name="KSO_WM_UNIT_LAYERLEVEL" val="1"/>
  <p:tag name="KSO_WM_TAG_VERSION" val="1.0"/>
  <p:tag name="KSO_WM_BEAUTIFY_FLAG" val="#wm#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0e6c958050c250ba65b1ca"/>
  <p:tag name="KSO_WM_CHIP_XID" val="5f0e6c958050c250ba65b1cb"/>
  <p:tag name="KSO_WM_UNIT_LINE_FORE_SCHEMECOLOR_INDEX_BRIGHTNESS" val="-0.15"/>
  <p:tag name="KSO_WM_UNIT_LINE_FORE_SCHEMECOLOR_INDEX" val="14"/>
  <p:tag name="KSO_WM_UNIT_LINE_FILL_TYPE" val="2"/>
  <p:tag name="KSO_WM_UNIT_TEXT_FILL_FORE_SCHEMECOLOR_INDEX_BRIGHTNESS" val="0"/>
  <p:tag name="KSO_WM_UNIT_TEXT_FILL_FORE_SCHEMECOLOR_INDEX" val="14"/>
  <p:tag name="KSO_WM_UNIT_TEXT_FILL_TYPE" val="1"/>
  <p:tag name="KSO_WM_UNIT_VALUE" val="810"/>
  <p:tag name="KSO_WM_TEMPLATE_ASSEMBLE_XID" val="60656e8d4054ed1e2fb7fb48"/>
  <p:tag name="KSO_WM_TEMPLATE_ASSEMBLE_GROUPID" val="60656e8d4054ed1e2fb7fb48"/>
</p:tagLst>
</file>

<file path=ppt/tags/tag30.xml><?xml version="1.0" encoding="utf-8"?>
<p:tagLst xmlns:p="http://schemas.openxmlformats.org/presentationml/2006/main">
  <p:tag name="KSO_WM_UNIT_VALUE" val="1227*1142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diagram20209296_1*d*1"/>
  <p:tag name="KSO_WM_TEMPLATE_CATEGORY" val="diagram"/>
  <p:tag name="KSO_WM_TEMPLATE_INDEX" val="20209296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c59238a70ad34766ba6bfa0d8abd24f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35f14915a71d4af8b5cba7a0108e6a51"/>
  <p:tag name="KSO_WM_UNIT_SUPPORT_UNIT_TYPE" val="[&quot;d&quot;,&quot;θ&quot;]"/>
  <p:tag name="KSO_WM_TEMPLATE_ASSEMBLE_XID" val="60656e8d4054ed1e2fb7fb48"/>
  <p:tag name="KSO_WM_TEMPLATE_ASSEMBLE_GROUPID" val="60656e8d4054ed1e2fb7fb48"/>
  <p:tag name="KSO_WM_UNIT_PICTURE_CLIP_FLAG" val="0"/>
</p:tagLst>
</file>

<file path=ppt/tags/tag3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09296_1*a*1"/>
  <p:tag name="KSO_WM_TEMPLATE_CATEGORY" val="diagram"/>
  <p:tag name="KSO_WM_TEMPLATE_INDEX" val="20209296"/>
  <p:tag name="KSO_WM_UNIT_LAYERLEVEL" val="1"/>
  <p:tag name="KSO_WM_TAG_VERSION" val="1.0"/>
  <p:tag name="KSO_WM_BEAUTIFY_FLAG" val="#wm#"/>
  <p:tag name="KSO_WM_UNIT_PRESET_TEXT" val="添加标题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b34ffd2a337441ac8186c693e1ff205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lb&quot;,&quot;fill_mode&quot;:&quot;full&quot;,&quot;sacle_strategy&quot;:&quot;smart&quot;}"/>
  <p:tag name="KSO_WM_ASSEMBLE_CHIP_INDEX" val="9a024b1d81644158a6af2b57d2a46c60"/>
  <p:tag name="KSO_WM_UNIT_TEXT_FILL_FORE_SCHEMECOLOR_INDEX_BRIGHTNESS" val="0"/>
  <p:tag name="KSO_WM_UNIT_TEXT_FILL_FORE_SCHEMECOLOR_INDEX" val="13"/>
  <p:tag name="KSO_WM_UNIT_TEXT_FILL_TYPE" val="1"/>
  <p:tag name="KSO_WM_TEMPLATE_ASSEMBLE_XID" val="60656e8d4054ed1e2fb7fb48"/>
  <p:tag name="KSO_WM_TEMPLATE_ASSEMBLE_GROUPID" val="60656e8d4054ed1e2fb7fb48"/>
</p:tagLst>
</file>

<file path=ppt/tags/tag32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09296_1*f*1"/>
  <p:tag name="KSO_WM_TEMPLATE_CATEGORY" val="diagram"/>
  <p:tag name="KSO_WM_TEMPLATE_INDEX" val="20209296"/>
  <p:tag name="KSO_WM_UNIT_LAYERLEVEL" val="1"/>
  <p:tag name="KSO_WM_TAG_VERSION" val="1.0"/>
  <p:tag name="KSO_WM_BEAUTIFY_FLAG" val="#wm#"/>
  <p:tag name="KSO_WM_UNIT_DEFAULT_FONT" val="14;20;2"/>
  <p:tag name="KSO_WM_UNIT_BLOCK" val="0"/>
  <p:tag name="KSO_WM_UNIT_VALUE" val="126"/>
  <p:tag name="KSO_WM_UNIT_SHOW_EDIT_AREA_INDICATION" val="1"/>
  <p:tag name="KSO_WM_CHIP_GROUPID" val="5e6b05596848fb12bee65ac8"/>
  <p:tag name="KSO_WM_CHIP_XID" val="5e6b05596848fb12bee65aca"/>
  <p:tag name="KSO_WM_UNIT_DEC_AREA_ID" val="b38c8c8ea73e43458a7c3c5cf6dad01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lt&quot;,&quot;fill_mode&quot;:&quot;full&quot;,&quot;sacle_strategy&quot;:&quot;smart&quot;}"/>
  <p:tag name="KSO_WM_ASSEMBLE_CHIP_INDEX" val="727981098f4a44c2b35b3f081d63961f"/>
  <p:tag name="KSO_WM_UNIT_SUPPORT_UNIT_TYPE" val="[&quot;d&quot;]"/>
  <p:tag name="KSO_WM_UNIT_TEXT_FILL_FORE_SCHEMECOLOR_INDEX_BRIGHTNESS" val="0.25"/>
  <p:tag name="KSO_WM_UNIT_TEXT_FILL_FORE_SCHEMECOLOR_INDEX" val="13"/>
  <p:tag name="KSO_WM_UNIT_TEXT_FILL_TYPE" val="1"/>
  <p:tag name="KSO_WM_TEMPLATE_ASSEMBLE_XID" val="60656e8d4054ed1e2fb7fb48"/>
  <p:tag name="KSO_WM_TEMPLATE_ASSEMBLE_GROUPID" val="60656e8d4054ed1e2fb7fb48"/>
</p:tagLst>
</file>

<file path=ppt/tags/tag33.xml><?xml version="1.0" encoding="utf-8"?>
<p:tagLst xmlns:p="http://schemas.openxmlformats.org/presentationml/2006/main">
  <p:tag name="KSO_WM_SLIDE_ID" val="diagram20209296_1"/>
  <p:tag name="KSO_WM_SLIDE_TYPE" val="text"/>
  <p:tag name="KSO_WM_SLIDE_SUBTYPE" val="picTxt"/>
  <p:tag name="KSO_WM_SLIDE_ITEM_CNT" val="0"/>
  <p:tag name="KSO_WM_SLIDE_INDEX" val="1"/>
  <p:tag name="KSO_WM_SLIDE_SIZE" val="858*348"/>
  <p:tag name="KSO_WM_SLIDE_POSITION" val="46*96"/>
  <p:tag name="KSO_WM_TAG_VERSION" val="1.0"/>
  <p:tag name="KSO_WM_BEAUTIFY_FLAG" val="#wm#"/>
  <p:tag name="KSO_WM_TEMPLATE_CATEGORY" val="diagram"/>
  <p:tag name="KSO_WM_TEMPLATE_INDEX" val="20209296"/>
  <p:tag name="KSO_WM_SLIDE_LAYOUT" val="a_d_f"/>
  <p:tag name="KSO_WM_SLIDE_LAYOUT_CNT" val="1_1_1"/>
  <p:tag name="KSO_WM_SLIDE_CONSTRAINT" val="%7b%22slideConstraint%22%3a%7b%22seriesAreas%22%3a%5b%5d%2c%22singleAreas%22%3a%5b%7b%22shapes%22%3a%5b22%5d%2c%22serialConstraintIndex%22%3a-1%2c%22areatextmark%22%3a0%2c%22pictureprocessmark%22%3a0%7d%5d%7d%7d"/>
  <p:tag name="KSO_WM_SLIDE_COLORSCHEME_VERSION" val="3.2"/>
  <p:tag name="KSO_WM_SLIDE_LAYOUT_INFO" val="{&quot;direction&quot;:1,&quot;id&quot;:&quot;2021-04-01T15:05:58&quot;,&quot;maxSize&quot;:{&quot;size1&quot;:53.8},&quot;minSize&quot;:{&quot;size1&quot;:41.2},&quot;normalSize&quot;:{&quot;size1&quot;:41.2},&quot;subLayout&quot;:[{&quot;id&quot;:&quot;2021-04-01T15:05:58&quot;,&quot;margin&quot;:{&quot;bottom&quot;:1.6929999589920044,&quot;left&quot;:2.5399999618530273,&quot;right&quot;:0,&quot;top&quot;:1.6929999589920044},&quot;type&quot;:0},{&quot;id&quot;:&quot;2021-04-01T15:05:58&quot;,&quot;maxSize&quot;:{&quot;size1&quot;:28.881481481205533},&quot;minSize&quot;:{&quot;size1&quot;:28.881481481205533},&quot;normalSize&quot;:{&quot;size1&quot;:28.881481481205533},&quot;subLayout&quot;:[{&quot;id&quot;:&quot;2021-04-01T15:05:58&quot;,&quot;margin&quot;:{&quot;bottom&quot;:0,&quot;left&quot;:1.6929999589920044,&quot;right&quot;:5.502999782562256,&quot;top&quot;:3.38700008392334},&quot;type&quot;:0},{&quot;id&quot;:&quot;2021-04-01T15:05:58&quot;,&quot;margin&quot;:{&quot;bottom&quot;:5.079999923706055,&quot;left&quot;:1.6929999589920044,&quot;right&quot;:2.9629998207092285,&quot;top&quot;:0.847000002861023},&quot;type&quot;:0}],&quot;type&quot;:0}],&quot;type&quot;:0}"/>
  <p:tag name="KSO_WM_SLIDE_RATIO" val="1.777778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FILLPROP" val="[[{&quot;fill_id&quot;:&quot;2d04b46c3ab441b48271a83c8e69caae&quot;,&quot;fill_align&quot;:&quot;cm&quot;,&quot;text_align&quot;:&quot;cm&quot;,&quot;text_direction&quot;:&quot;horizontal&quot;,&quot;chip_types&quot;:[&quot;picture&quot;,&quot;video&quot;],&quot;support_features&quot;:[&quot;collage&quot;]},{&quot;fill_id&quot;:&quot;45607e28bd0c4f5ea12215c68198e939&quot;,&quot;fill_align&quot;:&quot;lb&quot;,&quot;text_align&quot;:&quot;lb&quot;,&quot;text_direction&quot;:&quot;horizontal&quot;,&quot;chip_types&quot;:[&quot;header&quot;]},{&quot;fill_id&quot;:&quot;95ff5963f4ac46dc9fae8f82224f4e32&quot;,&quot;fill_align&quot;:&quot;lt&quot;,&quot;text_align&quot;:&quot;lt&quot;,&quot;text_direction&quot;:&quot;horizontal&quot;,&quot;chip_types&quot;:[&quot;text&quot;,&quot;picture&quot;],&quot;support_features&quot;:[&quot;collage&quot;]}]]"/>
  <p:tag name="KSO_WM_TEMPLATE_SUBCATEGORY" val="21"/>
  <p:tag name="KSO_WM_TEMPLATE_MASTER_TYPE" val="0"/>
  <p:tag name="KSO_WM_TEMPLATE_COLOR_TYPE" val="1"/>
  <p:tag name="KSO_WM_CHIP_XID" val="5f0e6c958050c250ba65b1cb"/>
  <p:tag name="KSO_WM_CHIP_GROUPID" val="5f0e6c958050c250ba65b1ca"/>
  <p:tag name="KSO_WM_SLIDE_BK_DARK_LIGHT" val="2"/>
  <p:tag name="KSO_WM_SLIDE_BACKGROUND_TYPE" val="general"/>
  <p:tag name="KSO_WM_SLIDE_SUPPORT_FEATURE_TYPE" val="1"/>
  <p:tag name="KSO_WM_TEMPLATE_ASSEMBLE_XID" val="60656e8d4054ed1e2fb7fb48"/>
  <p:tag name="KSO_WM_TEMPLATE_ASSEMBLE_GROUPID" val="60656e8d4054ed1e2fb7fb48"/>
</p:tagLst>
</file>

<file path=ppt/tags/tag34.xml><?xml version="1.0" encoding="utf-8"?>
<p:tagLst xmlns:p="http://schemas.openxmlformats.org/presentationml/2006/main">
  <p:tag name="AS_UNIQUEID" val="572"/>
  <p:tag name="KSO_WM_BEAUTIFY_FLAG" val=""/>
</p:tagLst>
</file>

<file path=ppt/tags/tag35.xml><?xml version="1.0" encoding="utf-8"?>
<p:tagLst xmlns:p="http://schemas.openxmlformats.org/presentationml/2006/main">
  <p:tag name="AS_UNIQUEID" val="574"/>
  <p:tag name="KSO_WM_BEAUTIFY_FLAG" val=""/>
</p:tagLst>
</file>

<file path=ppt/tags/tag36.xml><?xml version="1.0" encoding="utf-8"?>
<p:tagLst xmlns:p="http://schemas.openxmlformats.org/presentationml/2006/main">
  <p:tag name="AS_UNIQUEID" val="1129"/>
  <p:tag name="KSO_WM_BEAUTIFY_FLAG" val=""/>
  <p:tag name="PA" val="v5.2.10"/>
  <p:tag name="RESOURCELIBID_ANIM" val="456"/>
</p:tagLst>
</file>

<file path=ppt/tags/tag37.xml><?xml version="1.0" encoding="utf-8"?>
<p:tagLst xmlns:p="http://schemas.openxmlformats.org/presentationml/2006/main">
  <p:tag name="KSO_WM_BEAUTIFY_FLAG" val="#wm#"/>
  <p:tag name="KSO_WM_TEMPLATE_CATEGORY" val="diagram"/>
  <p:tag name="KSO_WM_TEMPLATE_INDEX" val="20209296"/>
</p:tagLst>
</file>

<file path=ppt/tags/tag38.xml><?xml version="1.0" encoding="utf-8"?>
<p:tagLst xmlns:p="http://schemas.openxmlformats.org/presentationml/2006/main">
  <p:tag name="AS_UNIQUEID" val="1163"/>
  <p:tag name="KSO_WM_BEAUTIFY_FLAG" val=""/>
</p:tagLst>
</file>

<file path=ppt/tags/tag39.xml><?xml version="1.0" encoding="utf-8"?>
<p:tagLst xmlns:p="http://schemas.openxmlformats.org/presentationml/2006/main">
  <p:tag name="AS_UNIQUEID" val="1169"/>
</p:tagLst>
</file>

<file path=ppt/tags/tag40.xml><?xml version="1.0" encoding="utf-8"?>
<p:tagLst xmlns:p="http://schemas.openxmlformats.org/presentationml/2006/main">
  <p:tag name="AS_UNIQUEID" val="3729"/>
</p:tagLst>
</file>

<file path=ppt/tags/tag41.xml><?xml version="1.0" encoding="utf-8"?>
<p:tagLst xmlns:p="http://schemas.openxmlformats.org/presentationml/2006/main">
  <p:tag name="AS_UNIQUEID" val="3730"/>
</p:tagLst>
</file>

<file path=ppt/tags/tag42.xml><?xml version="1.0" encoding="utf-8"?>
<p:tagLst xmlns:p="http://schemas.openxmlformats.org/presentationml/2006/main">
  <p:tag name="AS_UNIQUEID" val="3731"/>
</p:tagLst>
</file>

<file path=ppt/tags/tag43.xml><?xml version="1.0" encoding="utf-8"?>
<p:tagLst xmlns:p="http://schemas.openxmlformats.org/presentationml/2006/main">
  <p:tag name="AS_UNIQUEID" val="3727"/>
</p:tagLst>
</file>

<file path=ppt/tags/tag44.xml><?xml version="1.0" encoding="utf-8"?>
<p:tagLst xmlns:p="http://schemas.openxmlformats.org/presentationml/2006/main">
  <p:tag name="KSO_WM_BEAUTIFY_FLAG" val="#wm#"/>
  <p:tag name="KSO_WM_TEMPLATE_CATEGORY" val="diagram"/>
  <p:tag name="KSO_WM_TEMPLATE_INDEX" val="20209296"/>
</p:tagLst>
</file>

<file path=ppt/tags/tag45.xml><?xml version="1.0" encoding="utf-8"?>
<p:tagLst xmlns:p="http://schemas.openxmlformats.org/presentationml/2006/main">
  <p:tag name="AS_UNIQUEID" val="1163"/>
  <p:tag name="KSO_WM_BEAUTIFY_FLAG" val=""/>
</p:tagLst>
</file>

<file path=ppt/tags/tag46.xml><?xml version="1.0" encoding="utf-8"?>
<p:tagLst xmlns:p="http://schemas.openxmlformats.org/presentationml/2006/main">
  <p:tag name="AS_UNIQUEID" val="1169"/>
</p:tagLst>
</file>

<file path=ppt/tags/tag47.xml><?xml version="1.0" encoding="utf-8"?>
<p:tagLst xmlns:p="http://schemas.openxmlformats.org/presentationml/2006/main">
  <p:tag name="AS_UNIQUEID" val="3727"/>
</p:tagLst>
</file>

<file path=ppt/tags/tag48.xml><?xml version="1.0" encoding="utf-8"?>
<p:tagLst xmlns:p="http://schemas.openxmlformats.org/presentationml/2006/main">
  <p:tag name="AS_UNIQUEID" val="3804"/>
</p:tagLst>
</file>

<file path=ppt/tags/tag49.xml><?xml version="1.0" encoding="utf-8"?>
<p:tagLst xmlns:p="http://schemas.openxmlformats.org/presentationml/2006/main">
  <p:tag name="KSO_WM_BEAUTIFY_FLAG" val="#wm#"/>
  <p:tag name="KSO_WM_TEMPLATE_CATEGORY" val="diagram"/>
  <p:tag name="KSO_WM_TEMPLATE_INDEX" val="20209296"/>
</p:tagLst>
</file>

<file path=ppt/tags/tag50.xml><?xml version="1.0" encoding="utf-8"?>
<p:tagLst xmlns:p="http://schemas.openxmlformats.org/presentationml/2006/main">
  <p:tag name="AS_UNIQUEID" val="1169"/>
  <p:tag name="KSO_WM_BEAUTIFY_FLAG" val=""/>
</p:tagLst>
</file>

<file path=ppt/tags/tag51.xml><?xml version="1.0" encoding="utf-8"?>
<p:tagLst xmlns:p="http://schemas.openxmlformats.org/presentationml/2006/main">
  <p:tag name="KSO_WM_BEAUTIFY_FLAG" val="#wm#"/>
  <p:tag name="KSO_WM_TEMPLATE_CATEGORY" val="diagram"/>
  <p:tag name="KSO_WM_TEMPLATE_INDEX" val="20209296"/>
</p:tagLst>
</file>

<file path=ppt/tags/tag52.xml><?xml version="1.0" encoding="utf-8"?>
<p:tagLst xmlns:p="http://schemas.openxmlformats.org/presentationml/2006/main">
  <p:tag name="AS_UNIQUEID" val="3720"/>
</p:tagLst>
</file>

<file path=ppt/tags/tag53.xml><?xml version="1.0" encoding="utf-8"?>
<p:tagLst xmlns:p="http://schemas.openxmlformats.org/presentationml/2006/main">
  <p:tag name="AS_UNIQUEID" val="3715"/>
</p:tagLst>
</file>

<file path=ppt/tags/tag54.xml><?xml version="1.0" encoding="utf-8"?>
<p:tagLst xmlns:p="http://schemas.openxmlformats.org/presentationml/2006/main">
  <p:tag name="KSO_WM_BEAUTIFY_FLAG" val="#wm#"/>
  <p:tag name="KSO_WM_TEMPLATE_CATEGORY" val="diagram"/>
  <p:tag name="KSO_WM_TEMPLATE_INDEX" val="20209296"/>
</p:tagLst>
</file>

<file path=ppt/tags/tag55.xml><?xml version="1.0" encoding="utf-8"?>
<p:tagLst xmlns:p="http://schemas.openxmlformats.org/presentationml/2006/main">
  <p:tag name="AS_UNIQUEID" val="3715"/>
</p:tagLst>
</file>

<file path=ppt/tags/tag56.xml><?xml version="1.0" encoding="utf-8"?>
<p:tagLst xmlns:p="http://schemas.openxmlformats.org/presentationml/2006/main">
  <p:tag name="AS_UNIQUEID" val="413"/>
</p:tagLst>
</file>

<file path=ppt/tags/tag57.xml><?xml version="1.0" encoding="utf-8"?>
<p:tagLst xmlns:p="http://schemas.openxmlformats.org/presentationml/2006/main">
  <p:tag name="KSO_WM_BEAUTIFY_FLAG" val="#wm#"/>
  <p:tag name="KSO_WM_TEMPLATE_CATEGORY" val="diagram"/>
  <p:tag name="KSO_WM_TEMPLATE_INDEX" val="20209296"/>
</p:tagLst>
</file>

<file path=ppt/tags/tag58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59.xml><?xml version="1.0" encoding="utf-8"?>
<p:tagLst xmlns:p="http://schemas.openxmlformats.org/presentationml/2006/main">
  <p:tag name="AS_UNIQUEID" val="3715"/>
</p:tagLst>
</file>

<file path=ppt/tags/tag60.xml><?xml version="1.0" encoding="utf-8"?>
<p:tagLst xmlns:p="http://schemas.openxmlformats.org/presentationml/2006/main">
  <p:tag name="KSO_WM_BEAUTIFY_FLAG" val="#wm#"/>
  <p:tag name="KSO_WM_TEMPLATE_CATEGORY" val="diagram"/>
  <p:tag name="KSO_WM_TEMPLATE_INDEX" val="20209296"/>
</p:tagLst>
</file>

<file path=ppt/tags/tag6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4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4431_1*a*1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0de31f3f6d10437eb4a42ecb807f1c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6cc93c9b9a2d4e7e90bbb76e71454af2"/>
  <p:tag name="KSO_WM_UNIT_TEXT_FILL_FORE_SCHEMECOLOR_INDEX_BRIGHTNESS" val="0"/>
  <p:tag name="KSO_WM_UNIT_TEXT_FILL_FORE_SCHEMECOLOR_INDEX" val="13"/>
  <p:tag name="KSO_WM_UNIT_TEXT_FILL_TYPE" val="1"/>
  <p:tag name="KSO_WM_TEMPLATE_ASSEMBLE_XID" val="638896a10c9383becde4ce2a"/>
  <p:tag name="KSO_WM_TEMPLATE_ASSEMBLE_GROUPID" val="638896a10c9383becde4ce2a"/>
</p:tagLst>
</file>

<file path=ppt/tags/tag62.xml><?xml version="1.0" encoding="utf-8"?>
<p:tagLst xmlns:p="http://schemas.openxmlformats.org/presentationml/2006/main">
  <p:tag name="KSO_WM_UNIT_VALUE" val="592*93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diagram20214431_1*d*1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2dd43ab05d374a80aa30188a57c5467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13fab5ea5f1944dfaeda6cb6be022b3a"/>
  <p:tag name="KSO_WM_UNIT_SUPPORT_UNIT_TYPE" val="[&quot;d&quot;]"/>
  <p:tag name="KSO_WM_TEMPLATE_ASSEMBLE_XID" val="638896a10c9383becde4ce2a"/>
  <p:tag name="KSO_WM_TEMPLATE_ASSEMBLE_GROUPID" val="638896a10c9383becde4ce2a"/>
  <p:tag name="KSO_WM_UNIT_PICTURE_CLIP_FLAG" val="0"/>
</p:tagLst>
</file>

<file path=ppt/tags/tag63.xml><?xml version="1.0" encoding="utf-8"?>
<p:tagLst xmlns:p="http://schemas.openxmlformats.org/presentationml/2006/main">
  <p:tag name="KSO_WM_UNIT_VALUE" val="592*93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3"/>
  <p:tag name="KSO_WM_UNIT_ID" val="diagram20214431_1*d*3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666f8109811e4b7fb7d59242b29c60d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846cbb6482bb40cab70479f31306f37c"/>
  <p:tag name="KSO_WM_UNIT_SUPPORT_UNIT_TYPE" val="[&quot;d&quot;]"/>
  <p:tag name="KSO_WM_TEMPLATE_ASSEMBLE_XID" val="638896a10c9383becde4ce2a"/>
  <p:tag name="KSO_WM_TEMPLATE_ASSEMBLE_GROUPID" val="638896a10c9383becde4ce2a"/>
  <p:tag name="KSO_WM_UNIT_PICTURE_CLIP_FLAG" val="0"/>
</p:tagLst>
</file>

<file path=ppt/tags/tag64.xml><?xml version="1.0" encoding="utf-8"?>
<p:tagLst xmlns:p="http://schemas.openxmlformats.org/presentationml/2006/main">
  <p:tag name="KSO_WM_UNIT_VALUE" val="592*93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2"/>
  <p:tag name="KSO_WM_UNIT_ID" val="diagram20214431_1*d*2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e17a7a8686b74206a281c441319d519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5ff3bd19663549b097f121dd34490f8c"/>
  <p:tag name="KSO_WM_UNIT_SUPPORT_UNIT_TYPE" val="[&quot;d&quot;]"/>
  <p:tag name="KSO_WM_TEMPLATE_ASSEMBLE_XID" val="638896a10c9383becde4ce2a"/>
  <p:tag name="KSO_WM_TEMPLATE_ASSEMBLE_GROUPID" val="638896a10c9383becde4ce2a"/>
  <p:tag name="KSO_WM_UNIT_PICTURE_CLIP_FLAG" val="0"/>
</p:tagLst>
</file>

<file path=ppt/tags/tag65.xml><?xml version="1.0" encoding="utf-8"?>
<p:tagLst xmlns:p="http://schemas.openxmlformats.org/presentationml/2006/main">
  <p:tag name="KSO_WM_BEAUTIFY_FLAG" val="#wm#"/>
  <p:tag name="KSO_WM_TEMPLATE_CATEGORY" val="diagram"/>
  <p:tag name="KSO_WM_TEMPLATE_INDEX" val="20214431"/>
  <p:tag name="KSO_WM_SLIDE_ID" val="diagram20214431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SLIDE_SIZE" val="864*396"/>
  <p:tag name="KSO_WM_SLIDE_POSITION" val="48*60"/>
  <p:tag name="KSO_WM_TAG_VERSION" val="1.0"/>
  <p:tag name="KSO_WM_SLIDE_LAYOUT" val="a_d_f"/>
  <p:tag name="KSO_WM_SLIDE_LAYOUT_CNT" val="1_3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2-12-01T19:57:27&quot;,&quot;maxSize&quot;:{&quot;size1&quot;:22.4},&quot;minSize&quot;:{&quot;size1&quot;:17.8},&quot;normalSize&quot;:{&quot;size1&quot;:22.4},&quot;subLayout&quot;:[{&quot;id&quot;:&quot;2022-12-01T19:57:27&quot;,&quot;margin&quot;:{&quot;bottom&quot;:0.02600000612437725,&quot;left&quot;:1.6929999589920044,&quot;right&quot;:1.6929999589920044,&quot;top&quot;:2.117000102996826},&quot;type&quot;:0},{&quot;id&quot;:&quot;2022-12-01T19:57:27&quot;,&quot;maxSize&quot;:{&quot;size1&quot;:42.9},&quot;minSize&quot;:{&quot;size1&quot;:28.6},&quot;normalSize&quot;:{&quot;size1&quot;:30.362428407789228},&quot;subLayout&quot;:[{&quot;id&quot;:&quot;2022-12-01T19:57:27&quot;,&quot;margin&quot;:{&quot;bottom&quot;:0.02600000612437725,&quot;left&quot;:1.6929999589920044,&quot;right&quot;:1.6929999589920044,&quot;top&quot;:0.8199999928474426},&quot;type&quot;:0},{&quot;direction&quot;:1,&quot;id&quot;:&quot;2022-12-01T19:57:27&quot;,&quot;maxSize&quot;:{&quot;size1&quot;:32.599606130004396},&quot;minSize&quot;:{&quot;size1&quot;:32.599606130004396},&quot;normalSize&quot;:{&quot;size1&quot;:32.599606130004396},&quot;subLayout&quot;:[{&quot;id&quot;:&quot;2022-12-01T19:57:27&quot;,&quot;margin&quot;:{&quot;bottom&quot;:1.6929999589920044,&quot;left&quot;:1.6929999589920044,&quot;right&quot;:0.02600000612437725,&quot;top&quot;:0.8199999928474426},&quot;type&quot;:0},{&quot;direction&quot;:1,&quot;id&quot;:&quot;2022-12-01T19:57:27&quot;,&quot;maxSize&quot;:{&quot;size1&quot;:46.29941562656686},&quot;minSize&quot;:{&quot;size1&quot;:46.29941562656686},&quot;normalSize&quot;:{&quot;size1&quot;:46.29941562656686},&quot;subLayout&quot;:[{&quot;id&quot;:&quot;2022-12-01T19:57:27&quot;,&quot;margin&quot;:{&quot;bottom&quot;:1.6929999589920044,&quot;left&quot;:1.243999719619751,&quot;right&quot;:0.02600000612437725,&quot;top&quot;:0.8199999928474426},&quot;type&quot;:0},{&quot;id&quot;:&quot;2022-12-01T19:57:27&quot;,&quot;margin&quot;:{&quot;bottom&quot;:1.6929999589920044,&quot;left&quot;:1.243999719619751,&quot;right&quot;:1.6929999589920044,&quot;top&quot;:0.8199999928474426},&quot;type&quot;:0}],&quot;type&quot;:0}],&quot;type&quot;:0}]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8d50ef67ec5bfe25c153e4"/>
  <p:tag name="KSO_WM_CHIP_FILLPROP" val="[[{&quot;text_align&quot;:&quot;cm&quot;,&quot;text_direction&quot;:&quot;horizontal&quot;,&quot;support_big_font&quot;:false,&quot;picture_toward&quot;:0,&quot;picture_dockside&quot;:[],&quot;fill_id&quot;:&quot;f0ae7df5e99145789b006e4417898fcb&quot;,&quot;fill_align&quot;:&quot;cm&quot;,&quot;chip_types&quot;:[&quot;header&quot;]},{&quot;text_align&quot;:&quot;lm&quot;,&quot;text_direction&quot;:&quot;horizontal&quot;,&quot;support_big_font&quot;:false,&quot;picture_toward&quot;:0,&quot;picture_dockside&quot;:[],&quot;fill_id&quot;:&quot;11c2ebe622dd4110941c475f7ee19905&quot;,&quot;fill_align&quot;:&quot;cm&quot;,&quot;chip_types&quot;:[&quot;text&quot;]},{&quot;text_align&quot;:&quot;cm&quot;,&quot;text_direction&quot;:&quot;horizontal&quot;,&quot;support_big_font&quot;:false,&quot;picture_toward&quot;:0,&quot;picture_dockside&quot;:[],&quot;fill_id&quot;:&quot;b820543b048e424aa9c3881f2daab613&quot;,&quot;fill_align&quot;:&quot;cm&quot;,&quot;chip_types&quot;:[&quot;pictext&quot;,&quot;picture&quot;]},{&quot;text_align&quot;:&quot;cm&quot;,&quot;text_direction&quot;:&quot;horizontal&quot;,&quot;support_big_font&quot;:false,&quot;picture_toward&quot;:0,&quot;picture_dockside&quot;:[],&quot;fill_id&quot;:&quot;0db2308f1ecc401fb59a00bebb3697a6&quot;,&quot;fill_align&quot;:&quot;cm&quot;,&quot;chip_types&quot;:[&quot;pictext&quot;,&quot;picture&quot;]},{&quot;text_align&quot;:&quot;cm&quot;,&quot;text_direction&quot;:&quot;horizontal&quot;,&quot;support_big_font&quot;:false,&quot;picture_toward&quot;:0,&quot;picture_dockside&quot;:[],&quot;fill_id&quot;:&quot;3fc217a7ceb948e1acafa7d8e713050e&quot;,&quot;fill_align&quot;:&quot;cm&quot;,&quot;chip_types&quot;:[&quot;pictext&quot;,&quot;picture&quot;]}],[{&quot;text_align&quot;:&quot;cm&quot;,&quot;text_direction&quot;:&quot;horizontal&quot;,&quot;support_big_font&quot;:false,&quot;picture_toward&quot;:0,&quot;picture_dockside&quot;:[],&quot;fill_id&quot;:&quot;f0ae7df5e99145789b006e4417898fcb&quot;,&quot;fill_align&quot;:&quot;c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11c2ebe622dd4110941c475f7ee19905&quot;,&quot;fill_align&quot;:&quot;cm&quot;,&quot;chip_types&quot;:[&quot;pictext&quot;,&quot;picture&quot;,&quot;chart&quot;,&quot;table&quot;,&quot;video&quot;]},{&quot;text_align&quot;:&quot;lm&quot;,&quot;text_direction&quot;:&quot;horizontal&quot;,&quot;support_big_font&quot;:false,&quot;picture_toward&quot;:0,&quot;picture_dockside&quot;:[],&quot;fill_id&quot;:&quot;b820543b048e424aa9c3881f2daab613&quot;,&quot;fill_align&quot;:&quot;cm&quot;,&quot;chip_types&quot;:[&quot;text&quot;]},{&quot;text_align&quot;:&quot;lm&quot;,&quot;text_direction&quot;:&quot;horizontal&quot;,&quot;support_big_font&quot;:false,&quot;picture_toward&quot;:0,&quot;picture_dockside&quot;:[],&quot;fill_id&quot;:&quot;0db2308f1ecc401fb59a00bebb3697a6&quot;,&quot;fill_align&quot;:&quot;cm&quot;,&quot;chip_types&quot;:[&quot;text&quot;]},{&quot;text_align&quot;:&quot;lm&quot;,&quot;text_direction&quot;:&quot;horizontal&quot;,&quot;support_big_font&quot;:false,&quot;picture_toward&quot;:0,&quot;picture_dockside&quot;:[],&quot;fill_id&quot;:&quot;3fc217a7ceb948e1acafa7d8e713050e&quot;,&quot;fill_align&quot;:&quot;cm&quot;,&quot;chip_types&quot;:[&quot;text&quot;]}]]"/>
  <p:tag name="KSO_WM_CHIP_DECFILLPROP" val="[]"/>
  <p:tag name="KSO_WM_CHIP_GROUPID" val="5efb0619c9a2f50afb5100a1"/>
  <p:tag name="KSO_WM_SLIDE_BK_DARK_LIGHT" val="2"/>
  <p:tag name="KSO_WM_SLIDE_BACKGROUND_TYPE" val="general"/>
  <p:tag name="KSO_WM_SLIDE_SUPPORT_FEATURE_TYPE" val="0"/>
  <p:tag name="KSO_WM_TEMPLATE_ASSEMBLE_XID" val="638896a10c9383becde4ce2a"/>
  <p:tag name="KSO_WM_TEMPLATE_ASSEMBLE_GROUPID" val="638896a10c9383becde4ce2a"/>
</p:tagLst>
</file>

<file path=ppt/tags/tag6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4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4431_1*a*1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0de31f3f6d10437eb4a42ecb807f1c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6cc93c9b9a2d4e7e90bbb76e71454af2"/>
  <p:tag name="KSO_WM_UNIT_TEXT_FILL_FORE_SCHEMECOLOR_INDEX_BRIGHTNESS" val="0"/>
  <p:tag name="KSO_WM_UNIT_TEXT_FILL_FORE_SCHEMECOLOR_INDEX" val="13"/>
  <p:tag name="KSO_WM_UNIT_TEXT_FILL_TYPE" val="1"/>
  <p:tag name="KSO_WM_TEMPLATE_ASSEMBLE_XID" val="638896a10c9383becde4ce2a"/>
  <p:tag name="KSO_WM_TEMPLATE_ASSEMBLE_GROUPID" val="638896a10c9383becde4ce2a"/>
</p:tagLst>
</file>

<file path=ppt/tags/tag67.xml><?xml version="1.0" encoding="utf-8"?>
<p:tagLst xmlns:p="http://schemas.openxmlformats.org/presentationml/2006/main">
  <p:tag name="AS_UNIQUEID" val="3799"/>
</p:tagLst>
</file>

<file path=ppt/tags/tag68.xml><?xml version="1.0" encoding="utf-8"?>
<p:tagLst xmlns:p="http://schemas.openxmlformats.org/presentationml/2006/main">
  <p:tag name="AS_UNIQUEID" val="3799"/>
</p:tagLst>
</file>

<file path=ppt/tags/tag69.xml><?xml version="1.0" encoding="utf-8"?>
<p:tagLst xmlns:p="http://schemas.openxmlformats.org/presentationml/2006/main">
  <p:tag name="KSO_WM_BEAUTIFY_FLAG" val="#wm#"/>
  <p:tag name="KSO_WM_TEMPLATE_CATEGORY" val="diagram"/>
  <p:tag name="KSO_WM_TEMPLATE_INDEX" val="20214431"/>
  <p:tag name="KSO_WM_SLIDE_ID" val="diagram20214431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SLIDE_SIZE" val="864*396"/>
  <p:tag name="KSO_WM_SLIDE_POSITION" val="48*60"/>
  <p:tag name="KSO_WM_TAG_VERSION" val="1.0"/>
  <p:tag name="KSO_WM_SLIDE_LAYOUT" val="a_d_f"/>
  <p:tag name="KSO_WM_SLIDE_LAYOUT_CNT" val="1_3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2-12-01T19:57:27&quot;,&quot;maxSize&quot;:{&quot;size1&quot;:22.4},&quot;minSize&quot;:{&quot;size1&quot;:17.8},&quot;normalSize&quot;:{&quot;size1&quot;:22.4},&quot;subLayout&quot;:[{&quot;id&quot;:&quot;2022-12-01T19:57:27&quot;,&quot;margin&quot;:{&quot;bottom&quot;:0.02600000612437725,&quot;left&quot;:1.6929999589920044,&quot;right&quot;:1.6929999589920044,&quot;top&quot;:2.117000102996826},&quot;type&quot;:0},{&quot;id&quot;:&quot;2022-12-01T19:57:27&quot;,&quot;maxSize&quot;:{&quot;size1&quot;:42.9},&quot;minSize&quot;:{&quot;size1&quot;:28.6},&quot;normalSize&quot;:{&quot;size1&quot;:30.362428407789228},&quot;subLayout&quot;:[{&quot;id&quot;:&quot;2022-12-01T19:57:27&quot;,&quot;margin&quot;:{&quot;bottom&quot;:0.02600000612437725,&quot;left&quot;:1.6929999589920044,&quot;right&quot;:1.6929999589920044,&quot;top&quot;:0.8199999928474426},&quot;type&quot;:0},{&quot;direction&quot;:1,&quot;id&quot;:&quot;2022-12-01T19:57:27&quot;,&quot;maxSize&quot;:{&quot;size1&quot;:32.599606130004396},&quot;minSize&quot;:{&quot;size1&quot;:32.599606130004396},&quot;normalSize&quot;:{&quot;size1&quot;:32.599606130004396},&quot;subLayout&quot;:[{&quot;id&quot;:&quot;2022-12-01T19:57:27&quot;,&quot;margin&quot;:{&quot;bottom&quot;:1.6929999589920044,&quot;left&quot;:1.6929999589920044,&quot;right&quot;:0.02600000612437725,&quot;top&quot;:0.8199999928474426},&quot;type&quot;:0},{&quot;direction&quot;:1,&quot;id&quot;:&quot;2022-12-01T19:57:27&quot;,&quot;maxSize&quot;:{&quot;size1&quot;:46.29941562656686},&quot;minSize&quot;:{&quot;size1&quot;:46.29941562656686},&quot;normalSize&quot;:{&quot;size1&quot;:46.29941562656686},&quot;subLayout&quot;:[{&quot;id&quot;:&quot;2022-12-01T19:57:27&quot;,&quot;margin&quot;:{&quot;bottom&quot;:1.6929999589920044,&quot;left&quot;:1.243999719619751,&quot;right&quot;:0.02600000612437725,&quot;top&quot;:0.8199999928474426},&quot;type&quot;:0},{&quot;id&quot;:&quot;2022-12-01T19:57:27&quot;,&quot;margin&quot;:{&quot;bottom&quot;:1.6929999589920044,&quot;left&quot;:1.243999719619751,&quot;right&quot;:1.6929999589920044,&quot;top&quot;:0.8199999928474426},&quot;type&quot;:0}],&quot;type&quot;:0}],&quot;type&quot;:0}]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8d50ef67ec5bfe25c153e4"/>
  <p:tag name="KSO_WM_CHIP_FILLPROP" val="[[{&quot;text_align&quot;:&quot;cm&quot;,&quot;text_direction&quot;:&quot;horizontal&quot;,&quot;support_big_font&quot;:false,&quot;picture_toward&quot;:0,&quot;picture_dockside&quot;:[],&quot;fill_id&quot;:&quot;f0ae7df5e99145789b006e4417898fcb&quot;,&quot;fill_align&quot;:&quot;cm&quot;,&quot;chip_types&quot;:[&quot;header&quot;]},{&quot;text_align&quot;:&quot;lm&quot;,&quot;text_direction&quot;:&quot;horizontal&quot;,&quot;support_big_font&quot;:false,&quot;picture_toward&quot;:0,&quot;picture_dockside&quot;:[],&quot;fill_id&quot;:&quot;11c2ebe622dd4110941c475f7ee19905&quot;,&quot;fill_align&quot;:&quot;cm&quot;,&quot;chip_types&quot;:[&quot;text&quot;]},{&quot;text_align&quot;:&quot;cm&quot;,&quot;text_direction&quot;:&quot;horizontal&quot;,&quot;support_big_font&quot;:false,&quot;picture_toward&quot;:0,&quot;picture_dockside&quot;:[],&quot;fill_id&quot;:&quot;b820543b048e424aa9c3881f2daab613&quot;,&quot;fill_align&quot;:&quot;cm&quot;,&quot;chip_types&quot;:[&quot;pictext&quot;,&quot;picture&quot;]},{&quot;text_align&quot;:&quot;cm&quot;,&quot;text_direction&quot;:&quot;horizontal&quot;,&quot;support_big_font&quot;:false,&quot;picture_toward&quot;:0,&quot;picture_dockside&quot;:[],&quot;fill_id&quot;:&quot;0db2308f1ecc401fb59a00bebb3697a6&quot;,&quot;fill_align&quot;:&quot;cm&quot;,&quot;chip_types&quot;:[&quot;pictext&quot;,&quot;picture&quot;]},{&quot;text_align&quot;:&quot;cm&quot;,&quot;text_direction&quot;:&quot;horizontal&quot;,&quot;support_big_font&quot;:false,&quot;picture_toward&quot;:0,&quot;picture_dockside&quot;:[],&quot;fill_id&quot;:&quot;3fc217a7ceb948e1acafa7d8e713050e&quot;,&quot;fill_align&quot;:&quot;cm&quot;,&quot;chip_types&quot;:[&quot;pictext&quot;,&quot;picture&quot;]}],[{&quot;text_align&quot;:&quot;cm&quot;,&quot;text_direction&quot;:&quot;horizontal&quot;,&quot;support_big_font&quot;:false,&quot;picture_toward&quot;:0,&quot;picture_dockside&quot;:[],&quot;fill_id&quot;:&quot;f0ae7df5e99145789b006e4417898fcb&quot;,&quot;fill_align&quot;:&quot;c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11c2ebe622dd4110941c475f7ee19905&quot;,&quot;fill_align&quot;:&quot;cm&quot;,&quot;chip_types&quot;:[&quot;pictext&quot;,&quot;picture&quot;,&quot;chart&quot;,&quot;table&quot;,&quot;video&quot;]},{&quot;text_align&quot;:&quot;lm&quot;,&quot;text_direction&quot;:&quot;horizontal&quot;,&quot;support_big_font&quot;:false,&quot;picture_toward&quot;:0,&quot;picture_dockside&quot;:[],&quot;fill_id&quot;:&quot;b820543b048e424aa9c3881f2daab613&quot;,&quot;fill_align&quot;:&quot;cm&quot;,&quot;chip_types&quot;:[&quot;text&quot;]},{&quot;text_align&quot;:&quot;lm&quot;,&quot;text_direction&quot;:&quot;horizontal&quot;,&quot;support_big_font&quot;:false,&quot;picture_toward&quot;:0,&quot;picture_dockside&quot;:[],&quot;fill_id&quot;:&quot;0db2308f1ecc401fb59a00bebb3697a6&quot;,&quot;fill_align&quot;:&quot;cm&quot;,&quot;chip_types&quot;:[&quot;text&quot;]},{&quot;text_align&quot;:&quot;lm&quot;,&quot;text_direction&quot;:&quot;horizontal&quot;,&quot;support_big_font&quot;:false,&quot;picture_toward&quot;:0,&quot;picture_dockside&quot;:[],&quot;fill_id&quot;:&quot;3fc217a7ceb948e1acafa7d8e713050e&quot;,&quot;fill_align&quot;:&quot;cm&quot;,&quot;chip_types&quot;:[&quot;text&quot;]}]]"/>
  <p:tag name="KSO_WM_CHIP_DECFILLPROP" val="[]"/>
  <p:tag name="KSO_WM_CHIP_GROUPID" val="5efb0619c9a2f50afb5100a1"/>
  <p:tag name="KSO_WM_SLIDE_BK_DARK_LIGHT" val="2"/>
  <p:tag name="KSO_WM_SLIDE_BACKGROUND_TYPE" val="general"/>
  <p:tag name="KSO_WM_SLIDE_SUPPORT_FEATURE_TYPE" val="0"/>
  <p:tag name="KSO_WM_TEMPLATE_ASSEMBLE_XID" val="638896a10c9383becde4ce2a"/>
  <p:tag name="KSO_WM_TEMPLATE_ASSEMBLE_GROUPID" val="638896a10c9383becde4ce2a"/>
</p:tagLst>
</file>

<file path=ppt/tags/tag7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4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4431_1*a*1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0de31f3f6d10437eb4a42ecb807f1c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6cc93c9b9a2d4e7e90bbb76e71454af2"/>
  <p:tag name="KSO_WM_UNIT_TEXT_FILL_FORE_SCHEMECOLOR_INDEX_BRIGHTNESS" val="0"/>
  <p:tag name="KSO_WM_UNIT_TEXT_FILL_FORE_SCHEMECOLOR_INDEX" val="13"/>
  <p:tag name="KSO_WM_UNIT_TEXT_FILL_TYPE" val="1"/>
  <p:tag name="KSO_WM_TEMPLATE_ASSEMBLE_XID" val="638896a10c9383becde4ce2a"/>
  <p:tag name="KSO_WM_TEMPLATE_ASSEMBLE_GROUPID" val="638896a10c9383becde4ce2a"/>
</p:tagLst>
</file>

<file path=ppt/tags/tag71.xml><?xml version="1.0" encoding="utf-8"?>
<p:tagLst xmlns:p="http://schemas.openxmlformats.org/presentationml/2006/main">
  <p:tag name="AS_UNIQUEID" val="3799"/>
</p:tagLst>
</file>

<file path=ppt/tags/tag72.xml><?xml version="1.0" encoding="utf-8"?>
<p:tagLst xmlns:p="http://schemas.openxmlformats.org/presentationml/2006/main">
  <p:tag name="AS_UNIQUEID" val="3799"/>
</p:tagLst>
</file>

<file path=ppt/tags/tag73.xml><?xml version="1.0" encoding="utf-8"?>
<p:tagLst xmlns:p="http://schemas.openxmlformats.org/presentationml/2006/main">
  <p:tag name="AS_UNIQUEID" val="3799"/>
</p:tagLst>
</file>

<file path=ppt/tags/tag74.xml><?xml version="1.0" encoding="utf-8"?>
<p:tagLst xmlns:p="http://schemas.openxmlformats.org/presentationml/2006/main">
  <p:tag name="KSO_WM_BEAUTIFY_FLAG" val="#wm#"/>
  <p:tag name="KSO_WM_TEMPLATE_CATEGORY" val="diagram"/>
  <p:tag name="KSO_WM_TEMPLATE_INDEX" val="20214431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4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4431_1*a*1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0de31f3f6d10437eb4a42ecb807f1c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6cc93c9b9a2d4e7e90bbb76e71454af2"/>
  <p:tag name="KSO_WM_UNIT_TEXT_FILL_FORE_SCHEMECOLOR_INDEX_BRIGHTNESS" val="0"/>
  <p:tag name="KSO_WM_UNIT_TEXT_FILL_FORE_SCHEMECOLOR_INDEX" val="13"/>
  <p:tag name="KSO_WM_UNIT_TEXT_FILL_TYPE" val="1"/>
  <p:tag name="KSO_WM_TEMPLATE_ASSEMBLE_XID" val="638896a10c9383becde4ce2a"/>
  <p:tag name="KSO_WM_TEMPLATE_ASSEMBLE_GROUPID" val="638896a10c9383becde4ce2a"/>
</p:tagLst>
</file>

<file path=ppt/tags/tag76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4431_1*f*1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UNIT_DEFAULT_FONT" val="14;20;2"/>
  <p:tag name="KSO_WM_UNIT_BLOCK" val="0"/>
  <p:tag name="KSO_WM_UNIT_VALUE" val="172"/>
  <p:tag name="KSO_WM_UNIT_SHOW_EDIT_AREA_INDICATION" val="1"/>
  <p:tag name="KSO_WM_CHIP_GROUPID" val="5e6b05596848fb12bee65ac8"/>
  <p:tag name="KSO_WM_CHIP_XID" val="5e6b05596848fb12bee65aca"/>
  <p:tag name="KSO_WM_UNIT_DEC_AREA_ID" val="e8227ff797f54291ae7bd6c0d8288e7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486f45517cb04782806250857f804f39"/>
  <p:tag name="KSO_WM_UNIT_TEXT_FILL_FORE_SCHEMECOLOR_INDEX_BRIGHTNESS" val="0.25"/>
  <p:tag name="KSO_WM_UNIT_TEXT_FILL_FORE_SCHEMECOLOR_INDEX" val="13"/>
  <p:tag name="KSO_WM_UNIT_TEXT_FILL_TYPE" val="1"/>
  <p:tag name="KSO_WM_TEMPLATE_ASSEMBLE_XID" val="638896a10c9383becde4ce2a"/>
  <p:tag name="KSO_WM_TEMPLATE_ASSEMBLE_GROUPID" val="638896a10c9383becde4ce2a"/>
</p:tagLst>
</file>

<file path=ppt/tags/tag77.xml><?xml version="1.0" encoding="utf-8"?>
<p:tagLst xmlns:p="http://schemas.openxmlformats.org/presentationml/2006/main">
  <p:tag name="KSO_WM_UNIT_VALUE" val="592*93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diagram20214431_1*d*1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2dd43ab05d374a80aa30188a57c5467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13fab5ea5f1944dfaeda6cb6be022b3a"/>
  <p:tag name="KSO_WM_UNIT_SUPPORT_UNIT_TYPE" val="[&quot;d&quot;]"/>
  <p:tag name="KSO_WM_TEMPLATE_ASSEMBLE_XID" val="638896a10c9383becde4ce2a"/>
  <p:tag name="KSO_WM_TEMPLATE_ASSEMBLE_GROUPID" val="638896a10c9383becde4ce2a"/>
  <p:tag name="KSO_WM_UNIT_PICTURE_CLIP_FLAG" val="0"/>
</p:tagLst>
</file>

<file path=ppt/tags/tag78.xml><?xml version="1.0" encoding="utf-8"?>
<p:tagLst xmlns:p="http://schemas.openxmlformats.org/presentationml/2006/main">
  <p:tag name="KSO_WM_UNIT_VALUE" val="592*93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3"/>
  <p:tag name="KSO_WM_UNIT_ID" val="diagram20214431_1*d*3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666f8109811e4b7fb7d59242b29c60d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846cbb6482bb40cab70479f31306f37c"/>
  <p:tag name="KSO_WM_UNIT_SUPPORT_UNIT_TYPE" val="[&quot;d&quot;]"/>
  <p:tag name="KSO_WM_TEMPLATE_ASSEMBLE_XID" val="638896a10c9383becde4ce2a"/>
  <p:tag name="KSO_WM_TEMPLATE_ASSEMBLE_GROUPID" val="638896a10c9383becde4ce2a"/>
  <p:tag name="KSO_WM_UNIT_PICTURE_CLIP_FLAG" val="0"/>
</p:tagLst>
</file>

<file path=ppt/tags/tag79.xml><?xml version="1.0" encoding="utf-8"?>
<p:tagLst xmlns:p="http://schemas.openxmlformats.org/presentationml/2006/main">
  <p:tag name="KSO_WM_UNIT_VALUE" val="592*93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2"/>
  <p:tag name="KSO_WM_UNIT_ID" val="diagram20214431_1*d*2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e17a7a8686b74206a281c441319d519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5ff3bd19663549b097f121dd34490f8c"/>
  <p:tag name="KSO_WM_UNIT_SUPPORT_UNIT_TYPE" val="[&quot;d&quot;]"/>
  <p:tag name="KSO_WM_TEMPLATE_ASSEMBLE_XID" val="638896a10c9383becde4ce2a"/>
  <p:tag name="KSO_WM_TEMPLATE_ASSEMBLE_GROUPID" val="638896a10c9383becde4ce2a"/>
  <p:tag name="KSO_WM_UNIT_PICTURE_CLIP_FLAG" val="0"/>
</p:tagLst>
</file>

<file path=ppt/tags/tag80.xml><?xml version="1.0" encoding="utf-8"?>
<p:tagLst xmlns:p="http://schemas.openxmlformats.org/presentationml/2006/main">
  <p:tag name="KSO_WM_BEAUTIFY_FLAG" val="#wm#"/>
  <p:tag name="KSO_WM_TEMPLATE_CATEGORY" val="diagram"/>
  <p:tag name="KSO_WM_TEMPLATE_INDEX" val="20214431"/>
  <p:tag name="KSO_WM_SLIDE_ID" val="diagram20214431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SLIDE_SIZE" val="864*396"/>
  <p:tag name="KSO_WM_SLIDE_POSITION" val="48*60"/>
  <p:tag name="KSO_WM_TAG_VERSION" val="1.0"/>
  <p:tag name="KSO_WM_SLIDE_LAYOUT" val="a_d_f"/>
  <p:tag name="KSO_WM_SLIDE_LAYOUT_CNT" val="1_3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2-12-01T19:57:27&quot;,&quot;maxSize&quot;:{&quot;size1&quot;:22.4},&quot;minSize&quot;:{&quot;size1&quot;:17.8},&quot;normalSize&quot;:{&quot;size1&quot;:22.4},&quot;subLayout&quot;:[{&quot;id&quot;:&quot;2022-12-01T19:57:27&quot;,&quot;margin&quot;:{&quot;bottom&quot;:0.02600000612437725,&quot;left&quot;:1.6929999589920044,&quot;right&quot;:1.6929999589920044,&quot;top&quot;:2.117000102996826},&quot;type&quot;:0},{&quot;id&quot;:&quot;2022-12-01T19:57:27&quot;,&quot;maxSize&quot;:{&quot;size1&quot;:42.9},&quot;minSize&quot;:{&quot;size1&quot;:28.6},&quot;normalSize&quot;:{&quot;size1&quot;:30.362428407789228},&quot;subLayout&quot;:[{&quot;id&quot;:&quot;2022-12-01T19:57:27&quot;,&quot;margin&quot;:{&quot;bottom&quot;:0.02600000612437725,&quot;left&quot;:1.6929999589920044,&quot;right&quot;:1.6929999589920044,&quot;top&quot;:0.8199999928474426},&quot;type&quot;:0},{&quot;direction&quot;:1,&quot;id&quot;:&quot;2022-12-01T19:57:27&quot;,&quot;maxSize&quot;:{&quot;size1&quot;:32.599606130004396},&quot;minSize&quot;:{&quot;size1&quot;:32.599606130004396},&quot;normalSize&quot;:{&quot;size1&quot;:32.599606130004396},&quot;subLayout&quot;:[{&quot;id&quot;:&quot;2022-12-01T19:57:27&quot;,&quot;margin&quot;:{&quot;bottom&quot;:1.6929999589920044,&quot;left&quot;:1.6929999589920044,&quot;right&quot;:0.02600000612437725,&quot;top&quot;:0.8199999928474426},&quot;type&quot;:0},{&quot;direction&quot;:1,&quot;id&quot;:&quot;2022-12-01T19:57:27&quot;,&quot;maxSize&quot;:{&quot;size1&quot;:46.29941562656686},&quot;minSize&quot;:{&quot;size1&quot;:46.29941562656686},&quot;normalSize&quot;:{&quot;size1&quot;:46.29941562656686},&quot;subLayout&quot;:[{&quot;id&quot;:&quot;2022-12-01T19:57:27&quot;,&quot;margin&quot;:{&quot;bottom&quot;:1.6929999589920044,&quot;left&quot;:1.243999719619751,&quot;right&quot;:0.02600000612437725,&quot;top&quot;:0.8199999928474426},&quot;type&quot;:0},{&quot;id&quot;:&quot;2022-12-01T19:57:27&quot;,&quot;margin&quot;:{&quot;bottom&quot;:1.6929999589920044,&quot;left&quot;:1.243999719619751,&quot;right&quot;:1.6929999589920044,&quot;top&quot;:0.8199999928474426},&quot;type&quot;:0}],&quot;type&quot;:0}],&quot;type&quot;:0}]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8d50ef67ec5bfe25c153e4"/>
  <p:tag name="KSO_WM_CHIP_FILLPROP" val="[[{&quot;text_align&quot;:&quot;cm&quot;,&quot;text_direction&quot;:&quot;horizontal&quot;,&quot;support_big_font&quot;:false,&quot;picture_toward&quot;:0,&quot;picture_dockside&quot;:[],&quot;fill_id&quot;:&quot;f0ae7df5e99145789b006e4417898fcb&quot;,&quot;fill_align&quot;:&quot;cm&quot;,&quot;chip_types&quot;:[&quot;header&quot;]},{&quot;text_align&quot;:&quot;lm&quot;,&quot;text_direction&quot;:&quot;horizontal&quot;,&quot;support_big_font&quot;:false,&quot;picture_toward&quot;:0,&quot;picture_dockside&quot;:[],&quot;fill_id&quot;:&quot;11c2ebe622dd4110941c475f7ee19905&quot;,&quot;fill_align&quot;:&quot;cm&quot;,&quot;chip_types&quot;:[&quot;text&quot;]},{&quot;text_align&quot;:&quot;cm&quot;,&quot;text_direction&quot;:&quot;horizontal&quot;,&quot;support_big_font&quot;:false,&quot;picture_toward&quot;:0,&quot;picture_dockside&quot;:[],&quot;fill_id&quot;:&quot;b820543b048e424aa9c3881f2daab613&quot;,&quot;fill_align&quot;:&quot;cm&quot;,&quot;chip_types&quot;:[&quot;pictext&quot;,&quot;picture&quot;]},{&quot;text_align&quot;:&quot;cm&quot;,&quot;text_direction&quot;:&quot;horizontal&quot;,&quot;support_big_font&quot;:false,&quot;picture_toward&quot;:0,&quot;picture_dockside&quot;:[],&quot;fill_id&quot;:&quot;0db2308f1ecc401fb59a00bebb3697a6&quot;,&quot;fill_align&quot;:&quot;cm&quot;,&quot;chip_types&quot;:[&quot;pictext&quot;,&quot;picture&quot;]},{&quot;text_align&quot;:&quot;cm&quot;,&quot;text_direction&quot;:&quot;horizontal&quot;,&quot;support_big_font&quot;:false,&quot;picture_toward&quot;:0,&quot;picture_dockside&quot;:[],&quot;fill_id&quot;:&quot;3fc217a7ceb948e1acafa7d8e713050e&quot;,&quot;fill_align&quot;:&quot;cm&quot;,&quot;chip_types&quot;:[&quot;pictext&quot;,&quot;picture&quot;]}],[{&quot;text_align&quot;:&quot;cm&quot;,&quot;text_direction&quot;:&quot;horizontal&quot;,&quot;support_big_font&quot;:false,&quot;picture_toward&quot;:0,&quot;picture_dockside&quot;:[],&quot;fill_id&quot;:&quot;f0ae7df5e99145789b006e4417898fcb&quot;,&quot;fill_align&quot;:&quot;c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11c2ebe622dd4110941c475f7ee19905&quot;,&quot;fill_align&quot;:&quot;cm&quot;,&quot;chip_types&quot;:[&quot;pictext&quot;,&quot;picture&quot;,&quot;chart&quot;,&quot;table&quot;,&quot;video&quot;]},{&quot;text_align&quot;:&quot;lm&quot;,&quot;text_direction&quot;:&quot;horizontal&quot;,&quot;support_big_font&quot;:false,&quot;picture_toward&quot;:0,&quot;picture_dockside&quot;:[],&quot;fill_id&quot;:&quot;b820543b048e424aa9c3881f2daab613&quot;,&quot;fill_align&quot;:&quot;cm&quot;,&quot;chip_types&quot;:[&quot;text&quot;]},{&quot;text_align&quot;:&quot;lm&quot;,&quot;text_direction&quot;:&quot;horizontal&quot;,&quot;support_big_font&quot;:false,&quot;picture_toward&quot;:0,&quot;picture_dockside&quot;:[],&quot;fill_id&quot;:&quot;0db2308f1ecc401fb59a00bebb3697a6&quot;,&quot;fill_align&quot;:&quot;cm&quot;,&quot;chip_types&quot;:[&quot;text&quot;]},{&quot;text_align&quot;:&quot;lm&quot;,&quot;text_direction&quot;:&quot;horizontal&quot;,&quot;support_big_font&quot;:false,&quot;picture_toward&quot;:0,&quot;picture_dockside&quot;:[],&quot;fill_id&quot;:&quot;3fc217a7ceb948e1acafa7d8e713050e&quot;,&quot;fill_align&quot;:&quot;cm&quot;,&quot;chip_types&quot;:[&quot;text&quot;]}]]"/>
  <p:tag name="KSO_WM_CHIP_DECFILLPROP" val="[]"/>
  <p:tag name="KSO_WM_CHIP_GROUPID" val="5efb0619c9a2f50afb5100a1"/>
  <p:tag name="KSO_WM_SLIDE_BK_DARK_LIGHT" val="2"/>
  <p:tag name="KSO_WM_SLIDE_BACKGROUND_TYPE" val="general"/>
  <p:tag name="KSO_WM_SLIDE_SUPPORT_FEATURE_TYPE" val="0"/>
  <p:tag name="KSO_WM_TEMPLATE_ASSEMBLE_XID" val="638896a10c9383becde4ce2a"/>
  <p:tag name="KSO_WM_TEMPLATE_ASSEMBLE_GROUPID" val="638896a10c9383becde4ce2a"/>
</p:tagLst>
</file>

<file path=ppt/tags/tag8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4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4431_1*a*1"/>
  <p:tag name="KSO_WM_TEMPLATE_CATEGORY" val="diagram"/>
  <p:tag name="KSO_WM_TEMPLATE_INDEX" val="20214431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0de31f3f6d10437eb4a42ecb807f1c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6cc93c9b9a2d4e7e90bbb76e71454af2"/>
  <p:tag name="KSO_WM_UNIT_TEXT_FILL_FORE_SCHEMECOLOR_INDEX_BRIGHTNESS" val="0"/>
  <p:tag name="KSO_WM_UNIT_TEXT_FILL_FORE_SCHEMECOLOR_INDEX" val="13"/>
  <p:tag name="KSO_WM_UNIT_TEXT_FILL_TYPE" val="1"/>
  <p:tag name="KSO_WM_TEMPLATE_ASSEMBLE_XID" val="638896a10c9383becde4ce2a"/>
  <p:tag name="KSO_WM_TEMPLATE_ASSEMBLE_GROUPID" val="638896a10c9383becde4ce2a"/>
</p:tagLst>
</file>

<file path=ppt/tags/tag82.xml><?xml version="1.0" encoding="utf-8"?>
<p:tagLst xmlns:p="http://schemas.openxmlformats.org/presentationml/2006/main">
  <p:tag name="AS_UNIQUEID" val="672"/>
  <p:tag name="KSO_WM_BEAUTIFY_FLAG" val=""/>
  <p:tag name="KSO_WM_DIAGRAM_VIRTUALLY_FRAME" val="{&quot;height&quot;:219.42511811023624,&quot;left&quot;:137.85,&quot;top&quot;:166.65,&quot;width&quot;:423.4}"/>
</p:tagLst>
</file>

<file path=ppt/tags/tag83.xml><?xml version="1.0" encoding="utf-8"?>
<p:tagLst xmlns:p="http://schemas.openxmlformats.org/presentationml/2006/main">
  <p:tag name="AS_UNIQUEID" val="674"/>
  <p:tag name="KSO_WM_BEAUTIFY_FLAG" val=""/>
  <p:tag name="KSO_WM_DIAGRAM_VIRTUALLY_FRAME" val="{&quot;height&quot;:219.42511811023624,&quot;left&quot;:137.85,&quot;top&quot;:166.65,&quot;width&quot;:423.4}"/>
</p:tagLst>
</file>

<file path=ppt/tags/tag84.xml><?xml version="1.0" encoding="utf-8"?>
<p:tagLst xmlns:p="http://schemas.openxmlformats.org/presentationml/2006/main">
  <p:tag name="AS_UNIQUEID" val="671"/>
  <p:tag name="KSO_WM_BEAUTIFY_FLAG" val=""/>
  <p:tag name="KSO_WM_DIAGRAM_VIRTUALLY_FRAME" val="{&quot;height&quot;:219.42511811023624,&quot;left&quot;:137.85,&quot;top&quot;:166.65,&quot;width&quot;:423.4}"/>
</p:tagLst>
</file>

<file path=ppt/tags/tag85.xml><?xml version="1.0" encoding="utf-8"?>
<p:tagLst xmlns:p="http://schemas.openxmlformats.org/presentationml/2006/main">
  <p:tag name="AS_UNIQUEID" val="673"/>
  <p:tag name="KSO_WM_BEAUTIFY_FLAG" val=""/>
  <p:tag name="KSO_WM_DIAGRAM_VIRTUALLY_FRAME" val="{&quot;height&quot;:219.42511811023624,&quot;left&quot;:137.85,&quot;top&quot;:166.65,&quot;width&quot;:423.4}"/>
</p:tagLst>
</file>

<file path=ppt/tags/tag86.xml><?xml version="1.0" encoding="utf-8"?>
<p:tagLst xmlns:p="http://schemas.openxmlformats.org/presentationml/2006/main">
  <p:tag name="KSO_WM_BEAUTIFY_FLAG" val="#wm#"/>
  <p:tag name="KSO_WM_TEMPLATE_CATEGORY" val="diagram"/>
  <p:tag name="KSO_WM_TEMPLATE_INDEX" val="20214431"/>
  <p:tag name="KSO_WM_SLIDE_ID" val="diagram20214431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SLIDE_SIZE" val="864*396"/>
  <p:tag name="KSO_WM_SLIDE_POSITION" val="48*60"/>
  <p:tag name="KSO_WM_TAG_VERSION" val="1.0"/>
  <p:tag name="KSO_WM_SLIDE_LAYOUT" val="a_d_f"/>
  <p:tag name="KSO_WM_SLIDE_LAYOUT_CNT" val="1_3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2-12-01T19:57:27&quot;,&quot;maxSize&quot;:{&quot;size1&quot;:22.4},&quot;minSize&quot;:{&quot;size1&quot;:17.8},&quot;normalSize&quot;:{&quot;size1&quot;:22.4},&quot;subLayout&quot;:[{&quot;id&quot;:&quot;2022-12-01T19:57:27&quot;,&quot;margin&quot;:{&quot;bottom&quot;:0.02600000612437725,&quot;left&quot;:1.6929999589920044,&quot;right&quot;:1.6929999589920044,&quot;top&quot;:2.117000102996826},&quot;type&quot;:0},{&quot;id&quot;:&quot;2022-12-01T19:57:27&quot;,&quot;maxSize&quot;:{&quot;size1&quot;:42.9},&quot;minSize&quot;:{&quot;size1&quot;:28.6},&quot;normalSize&quot;:{&quot;size1&quot;:30.362428407789228},&quot;subLayout&quot;:[{&quot;id&quot;:&quot;2022-12-01T19:57:27&quot;,&quot;margin&quot;:{&quot;bottom&quot;:0.02600000612437725,&quot;left&quot;:1.6929999589920044,&quot;right&quot;:1.6929999589920044,&quot;top&quot;:0.8199999928474426},&quot;type&quot;:0},{&quot;direction&quot;:1,&quot;id&quot;:&quot;2022-12-01T19:57:27&quot;,&quot;maxSize&quot;:{&quot;size1&quot;:32.599606130004396},&quot;minSize&quot;:{&quot;size1&quot;:32.599606130004396},&quot;normalSize&quot;:{&quot;size1&quot;:32.599606130004396},&quot;subLayout&quot;:[{&quot;id&quot;:&quot;2022-12-01T19:57:27&quot;,&quot;margin&quot;:{&quot;bottom&quot;:1.6929999589920044,&quot;left&quot;:1.6929999589920044,&quot;right&quot;:0.02600000612437725,&quot;top&quot;:0.8199999928474426},&quot;type&quot;:0},{&quot;direction&quot;:1,&quot;id&quot;:&quot;2022-12-01T19:57:27&quot;,&quot;maxSize&quot;:{&quot;size1&quot;:46.29941562656686},&quot;minSize&quot;:{&quot;size1&quot;:46.29941562656686},&quot;normalSize&quot;:{&quot;size1&quot;:46.29941562656686},&quot;subLayout&quot;:[{&quot;id&quot;:&quot;2022-12-01T19:57:27&quot;,&quot;margin&quot;:{&quot;bottom&quot;:1.6929999589920044,&quot;left&quot;:1.243999719619751,&quot;right&quot;:0.02600000612437725,&quot;top&quot;:0.8199999928474426},&quot;type&quot;:0},{&quot;id&quot;:&quot;2022-12-01T19:57:27&quot;,&quot;margin&quot;:{&quot;bottom&quot;:1.6929999589920044,&quot;left&quot;:1.243999719619751,&quot;right&quot;:1.6929999589920044,&quot;top&quot;:0.8199999928474426},&quot;type&quot;:0}],&quot;type&quot;:0}],&quot;type&quot;:0}]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8d50ef67ec5bfe25c153e4"/>
  <p:tag name="KSO_WM_CHIP_FILLPROP" val="[[{&quot;text_align&quot;:&quot;cm&quot;,&quot;text_direction&quot;:&quot;horizontal&quot;,&quot;support_big_font&quot;:false,&quot;picture_toward&quot;:0,&quot;picture_dockside&quot;:[],&quot;fill_id&quot;:&quot;f0ae7df5e99145789b006e4417898fcb&quot;,&quot;fill_align&quot;:&quot;cm&quot;,&quot;chip_types&quot;:[&quot;header&quot;]},{&quot;text_align&quot;:&quot;lm&quot;,&quot;text_direction&quot;:&quot;horizontal&quot;,&quot;support_big_font&quot;:false,&quot;picture_toward&quot;:0,&quot;picture_dockside&quot;:[],&quot;fill_id&quot;:&quot;11c2ebe622dd4110941c475f7ee19905&quot;,&quot;fill_align&quot;:&quot;cm&quot;,&quot;chip_types&quot;:[&quot;text&quot;]},{&quot;text_align&quot;:&quot;cm&quot;,&quot;text_direction&quot;:&quot;horizontal&quot;,&quot;support_big_font&quot;:false,&quot;picture_toward&quot;:0,&quot;picture_dockside&quot;:[],&quot;fill_id&quot;:&quot;b820543b048e424aa9c3881f2daab613&quot;,&quot;fill_align&quot;:&quot;cm&quot;,&quot;chip_types&quot;:[&quot;pictext&quot;,&quot;picture&quot;]},{&quot;text_align&quot;:&quot;cm&quot;,&quot;text_direction&quot;:&quot;horizontal&quot;,&quot;support_big_font&quot;:false,&quot;picture_toward&quot;:0,&quot;picture_dockside&quot;:[],&quot;fill_id&quot;:&quot;0db2308f1ecc401fb59a00bebb3697a6&quot;,&quot;fill_align&quot;:&quot;cm&quot;,&quot;chip_types&quot;:[&quot;pictext&quot;,&quot;picture&quot;]},{&quot;text_align&quot;:&quot;cm&quot;,&quot;text_direction&quot;:&quot;horizontal&quot;,&quot;support_big_font&quot;:false,&quot;picture_toward&quot;:0,&quot;picture_dockside&quot;:[],&quot;fill_id&quot;:&quot;3fc217a7ceb948e1acafa7d8e713050e&quot;,&quot;fill_align&quot;:&quot;cm&quot;,&quot;chip_types&quot;:[&quot;pictext&quot;,&quot;picture&quot;]}],[{&quot;text_align&quot;:&quot;cm&quot;,&quot;text_direction&quot;:&quot;horizontal&quot;,&quot;support_big_font&quot;:false,&quot;picture_toward&quot;:0,&quot;picture_dockside&quot;:[],&quot;fill_id&quot;:&quot;f0ae7df5e99145789b006e4417898fcb&quot;,&quot;fill_align&quot;:&quot;c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11c2ebe622dd4110941c475f7ee19905&quot;,&quot;fill_align&quot;:&quot;cm&quot;,&quot;chip_types&quot;:[&quot;pictext&quot;,&quot;picture&quot;,&quot;chart&quot;,&quot;table&quot;,&quot;video&quot;]},{&quot;text_align&quot;:&quot;lm&quot;,&quot;text_direction&quot;:&quot;horizontal&quot;,&quot;support_big_font&quot;:false,&quot;picture_toward&quot;:0,&quot;picture_dockside&quot;:[],&quot;fill_id&quot;:&quot;b820543b048e424aa9c3881f2daab613&quot;,&quot;fill_align&quot;:&quot;cm&quot;,&quot;chip_types&quot;:[&quot;text&quot;]},{&quot;text_align&quot;:&quot;lm&quot;,&quot;text_direction&quot;:&quot;horizontal&quot;,&quot;support_big_font&quot;:false,&quot;picture_toward&quot;:0,&quot;picture_dockside&quot;:[],&quot;fill_id&quot;:&quot;0db2308f1ecc401fb59a00bebb3697a6&quot;,&quot;fill_align&quot;:&quot;cm&quot;,&quot;chip_types&quot;:[&quot;text&quot;]},{&quot;text_align&quot;:&quot;lm&quot;,&quot;text_direction&quot;:&quot;horizontal&quot;,&quot;support_big_font&quot;:false,&quot;picture_toward&quot;:0,&quot;picture_dockside&quot;:[],&quot;fill_id&quot;:&quot;3fc217a7ceb948e1acafa7d8e713050e&quot;,&quot;fill_align&quot;:&quot;cm&quot;,&quot;chip_types&quot;:[&quot;text&quot;]}]]"/>
  <p:tag name="KSO_WM_CHIP_DECFILLPROP" val="[]"/>
  <p:tag name="KSO_WM_CHIP_GROUPID" val="5efb0619c9a2f50afb5100a1"/>
  <p:tag name="KSO_WM_SLIDE_BK_DARK_LIGHT" val="2"/>
  <p:tag name="KSO_WM_SLIDE_BACKGROUND_TYPE" val="general"/>
  <p:tag name="KSO_WM_SLIDE_SUPPORT_FEATURE_TYPE" val="0"/>
  <p:tag name="KSO_WM_TEMPLATE_ASSEMBLE_XID" val="638896a10c9383becde4ce2a"/>
  <p:tag name="KSO_WM_TEMPLATE_ASSEMBLE_GROUPID" val="638896a10c9383becde4ce2a"/>
</p:tagLst>
</file>

<file path=ppt/tags/tag8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4"/>
  <p:tag name="KSO_WM_UNIT_HIGHLIGHT" val="0"/>
  <p:tag name="KSO_WM_UNIT_COMPATIBLE" val="0"/>
  <p:tag name="KSO_WM_UNIT_DIAGRAM_ISNUMVISUAL" val="0"/>
  <p:tag name="KSO_WM_UNIT_DIAGRAM_ISREFERUNIT" val="0"/>
  <p:tag name="KSO_WM_UNIT_ID" val="diagram20214431_1*a*1"/>
  <p:tag name="KSO_WM_TEMPLATE_CATEGORY" val="diagram"/>
  <p:tag name="KSO_WM_TEMPLATE_INDEX" val="20214431"/>
  <p:tag name="KSO_WM_UNIT_LAYERLEVEL" val="1"/>
  <p:tag name="KSO_WM_TAG_VERSION" val="1.0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0de31f3f6d10437eb4a42ecb807f1c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6cc93c9b9a2d4e7e90bbb76e71454af2"/>
  <p:tag name="KSO_WM_UNIT_TEXT_FILL_FORE_SCHEMECOLOR_INDEX_BRIGHTNESS" val="0"/>
  <p:tag name="KSO_WM_UNIT_TEXT_FILL_FORE_SCHEMECOLOR_INDEX" val="13"/>
  <p:tag name="KSO_WM_UNIT_TEXT_FILL_TYPE" val="1"/>
  <p:tag name="KSO_WM_TEMPLATE_ASSEMBLE_XID" val="638896a10c9383becde4ce2a"/>
  <p:tag name="KSO_WM_TEMPLATE_ASSEMBLE_GROUPID" val="638896a10c9383becde4ce2a"/>
</p:tagLst>
</file>

<file path=ppt/tags/tag88.xml><?xml version="1.0" encoding="utf-8"?>
<p:tagLst xmlns:p="http://schemas.openxmlformats.org/presentationml/2006/main">
  <p:tag name="KSO_WM_BEAUTIFY_FLAG" val="#wm#"/>
  <p:tag name="KSO_WM_TEMPLATE_CATEGORY" val="diagram"/>
  <p:tag name="KSO_WM_TEMPLATE_INDEX" val="20214431"/>
</p:tagLst>
</file>

<file path=ppt/tags/tag89.xml><?xml version="1.0" encoding="utf-8"?>
<p:tagLst xmlns:p="http://schemas.openxmlformats.org/presentationml/2006/main">
  <p:tag name="KSO_WM_BEAUTIFY_FLAG" val="#wm#"/>
  <p:tag name="KSO_WM_TEMPLATE_CATEGORY" val="diagram"/>
  <p:tag name="KSO_WM_TEMPLATE_INDEX" val="20214431"/>
</p:tagLst>
</file>

<file path=ppt/tags/tag9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91.xml><?xml version="1.0" encoding="utf-8"?>
<p:tagLst xmlns:p="http://schemas.openxmlformats.org/presentationml/2006/main">
  <p:tag name="KSO_WM_BEAUTIFY_FLAG" val="#wm#"/>
  <p:tag name="KSO_WM_TEMPLATE_CATEGORY" val="diagram"/>
  <p:tag name="KSO_WM_TEMPLATE_INDEX" val="20214431"/>
</p:tagLst>
</file>

<file path=ppt/tags/tag92.xml><?xml version="1.0" encoding="utf-8"?>
<p:tagLst xmlns:p="http://schemas.openxmlformats.org/presentationml/2006/main">
  <p:tag name="AS_UNIQUEID" val="3750"/>
</p:tagLst>
</file>

<file path=ppt/tags/tag93.xml><?xml version="1.0" encoding="utf-8"?>
<p:tagLst xmlns:p="http://schemas.openxmlformats.org/presentationml/2006/main">
  <p:tag name="AS_UNIQUEID" val="3751"/>
</p:tagLst>
</file>

<file path=ppt/tags/tag94.xml><?xml version="1.0" encoding="utf-8"?>
<p:tagLst xmlns:p="http://schemas.openxmlformats.org/presentationml/2006/main">
  <p:tag name="AS_UNIQUEID" val="3755"/>
</p:tagLst>
</file>

<file path=ppt/tags/tag95.xml><?xml version="1.0" encoding="utf-8"?>
<p:tagLst xmlns:p="http://schemas.openxmlformats.org/presentationml/2006/main">
  <p:tag name="AS_UNIQUEID" val="3758"/>
</p:tagLst>
</file>

<file path=ppt/tags/tag96.xml><?xml version="1.0" encoding="utf-8"?>
<p:tagLst xmlns:p="http://schemas.openxmlformats.org/presentationml/2006/main">
  <p:tag name="AS_UNIQUEID" val="3759"/>
</p:tagLst>
</file>

<file path=ppt/tags/tag97.xml><?xml version="1.0" encoding="utf-8"?>
<p:tagLst xmlns:p="http://schemas.openxmlformats.org/presentationml/2006/main">
  <p:tag name="AS_UNIQUEID" val="3760"/>
</p:tagLst>
</file>

<file path=ppt/tags/tag98.xml><?xml version="1.0" encoding="utf-8"?>
<p:tagLst xmlns:p="http://schemas.openxmlformats.org/presentationml/2006/main">
  <p:tag name="AS_UNIQUEID" val="3761"/>
</p:tagLst>
</file>

<file path=ppt/tags/tag99.xml><?xml version="1.0" encoding="utf-8"?>
<p:tagLst xmlns:p="http://schemas.openxmlformats.org/presentationml/2006/main">
  <p:tag name="AS_UNIQUEID" val="3762"/>
</p:tagLst>
</file>

<file path=ppt/tags/tag100.xml><?xml version="1.0" encoding="utf-8"?>
<p:tagLst xmlns:p="http://schemas.openxmlformats.org/presentationml/2006/main">
  <p:tag name="AS_UNIQUEID" val="3763"/>
</p:tagLst>
</file>

<file path=ppt/tags/tag101.xml><?xml version="1.0" encoding="utf-8"?>
<p:tagLst xmlns:p="http://schemas.openxmlformats.org/presentationml/2006/main">
  <p:tag name="AS_UNIQUEID" val="3764"/>
</p:tagLst>
</file>

<file path=ppt/tags/tag102.xml><?xml version="1.0" encoding="utf-8"?>
<p:tagLst xmlns:p="http://schemas.openxmlformats.org/presentationml/2006/main">
  <p:tag name="AS_UNIQUEID" val="3765"/>
</p:tagLst>
</file>

<file path=ppt/tags/tag103.xml><?xml version="1.0" encoding="utf-8"?>
<p:tagLst xmlns:p="http://schemas.openxmlformats.org/presentationml/2006/main">
  <p:tag name="AS_UNIQUEID" val="3766"/>
</p:tagLst>
</file>

<file path=ppt/tags/tag104.xml><?xml version="1.0" encoding="utf-8"?>
<p:tagLst xmlns:p="http://schemas.openxmlformats.org/presentationml/2006/main">
  <p:tag name="AS_UNIQUEID" val="3767"/>
</p:tagLst>
</file>

<file path=ppt/tags/tag10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3.xml><?xml version="1.0" encoding="utf-8"?>
<p:tagLst xmlns:p="http://schemas.openxmlformats.org/presentationml/2006/main">
  <p:tag name="AS_UNIQUEID" val="1353"/>
  <p:tag name="KSO_WM_BEAUTIFY_FLAG" val=""/>
</p:tagLst>
</file>

<file path=ppt/tags/tag124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2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43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4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62.xml><?xml version="1.0" encoding="utf-8"?>
<p:tagLst xmlns:p="http://schemas.openxmlformats.org/presentationml/2006/main">
  <p:tag name="AS_UNIQUEID" val="1340"/>
  <p:tag name="KSO_WM_BEAUTIFY_FLAG" val=""/>
</p:tagLst>
</file>

<file path=ppt/tags/tag163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82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83.xml><?xml version="1.0" encoding="utf-8"?>
<p:tagLst xmlns:p="http://schemas.openxmlformats.org/presentationml/2006/main">
  <p:tag name="COMMONDATA" val="eyJoZGlkIjoiMGM3ZDNiNjQ5MjMwNGE4NGUzZGUzN2M4NzZkODkzZjgifQ=="/>
  <p:tag name="KSO_WPP_MARK_KEY" val="aefd2560-03eb-4c5c-b0e5-6c2d06ca4ba3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2073</Words>
  <Application>WPS 演示</Application>
  <PresentationFormat>宽屏</PresentationFormat>
  <Paragraphs>253</Paragraphs>
  <Slides>32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51" baseType="lpstr">
      <vt:lpstr>Arial</vt:lpstr>
      <vt:lpstr>宋体</vt:lpstr>
      <vt:lpstr>Wingdings</vt:lpstr>
      <vt:lpstr>思源黑体 CN Light</vt:lpstr>
      <vt:lpstr>微软雅黑</vt:lpstr>
      <vt:lpstr>Calibri</vt:lpstr>
      <vt:lpstr>仓耳渔阳体 W05</vt:lpstr>
      <vt:lpstr>思源黑体 CN Bold</vt:lpstr>
      <vt:lpstr>Arial</vt:lpstr>
      <vt:lpstr>汉仪楷体简</vt:lpstr>
      <vt:lpstr>汉仪楷体简</vt:lpstr>
      <vt:lpstr>黑体</vt:lpstr>
      <vt:lpstr>Times New Roman</vt:lpstr>
      <vt:lpstr>Arial Unicode MS</vt:lpstr>
      <vt:lpstr>Segoe UI</vt:lpstr>
      <vt:lpstr>楷体</vt:lpstr>
      <vt:lpstr>Wingdings</vt:lpstr>
      <vt:lpstr>Calibri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xiongsongyan</cp:lastModifiedBy>
  <cp:revision>57</cp:revision>
  <dcterms:created xsi:type="dcterms:W3CDTF">2023-03-28T07:58:00Z</dcterms:created>
  <dcterms:modified xsi:type="dcterms:W3CDTF">2026-04-01T01:28:10Z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76E9A48639A046C5AF0769FB6F9D6484_13</vt:lpwstr>
  </property>
  <property fmtid="{D5CDD505-2E9C-101B-9397-08002B2CF9AE}" pid="3" name="KSOProductBuildVer">
    <vt:lpwstr>2052-12.1.0.25225</vt:lpwstr>
  </property>
  <property fmtid="{D5CDD505-2E9C-101B-9397-08002B2CF9AE}" pid="4" name="KSOTemplateUUID">
    <vt:lpwstr>v1.0_mb_T+L95ysIptv7aZdUMe54pw==</vt:lpwstr>
  </property>
</Properties>
</file>