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4"/>
  </p:notesMasterIdLst>
  <p:handoutMasterIdLst>
    <p:handoutMasterId r:id="rId25"/>
  </p:handoutMasterIdLst>
  <p:sldIdLst>
    <p:sldId id="257" r:id="rId3"/>
    <p:sldId id="287" r:id="rId4"/>
    <p:sldId id="290" r:id="rId5"/>
    <p:sldId id="288" r:id="rId6"/>
    <p:sldId id="295" r:id="rId7"/>
    <p:sldId id="293" r:id="rId8"/>
    <p:sldId id="303" r:id="rId9"/>
    <p:sldId id="302" r:id="rId10"/>
    <p:sldId id="304" r:id="rId11"/>
    <p:sldId id="305" r:id="rId12"/>
    <p:sldId id="306" r:id="rId13"/>
    <p:sldId id="286" r:id="rId14"/>
    <p:sldId id="307" r:id="rId15"/>
    <p:sldId id="300" r:id="rId16"/>
    <p:sldId id="308" r:id="rId17"/>
    <p:sldId id="309" r:id="rId18"/>
    <p:sldId id="310" r:id="rId19"/>
    <p:sldId id="285" r:id="rId20"/>
    <p:sldId id="311" r:id="rId21"/>
    <p:sldId id="313" r:id="rId22"/>
    <p:sldId id="277" r:id="rId23"/>
  </p:sldIdLst>
  <p:sldSz cx="12192000" cy="6858000"/>
  <p:notesSz cx="6858000" cy="9144000"/>
  <p:embeddedFontLst>
    <p:embeddedFont>
      <p:font typeface="思源黑体 CN Light" panose="020B0300000000000000" charset="-122"/>
      <p:regular r:id="rId30"/>
    </p:embeddedFont>
    <p:embeddedFont>
      <p:font typeface="微软雅黑" panose="020B0503020204020204" charset="-122"/>
      <p:regular r:id="rId31"/>
    </p:embeddedFont>
    <p:embeddedFont>
      <p:font typeface="仓耳渔阳体 W05" panose="02020400000000000000" charset="-122"/>
      <p:regular r:id="rId32"/>
    </p:embeddedFont>
    <p:embeddedFont>
      <p:font typeface="思源黑体 CN Bold" panose="020B0800000000000000" charset="-122"/>
      <p:bold r:id="rId33"/>
    </p:embeddedFont>
    <p:embeddedFont>
      <p:font typeface="汉仪楷体简" panose="02010600000101010101" charset="-128"/>
      <p:regular r:id="rId34"/>
    </p:embeddedFont>
    <p:embeddedFont>
      <p:font typeface="汉仪楷体简" panose="02010600000101010101" charset="-122"/>
      <p:regular r:id="rId35"/>
    </p:embeddedFont>
  </p:embeddedFontLst>
  <p:custDataLst>
    <p:tags r:id="rId3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58" userDrawn="1">
          <p15:clr>
            <a:srgbClr val="A4A3A4"/>
          </p15:clr>
        </p15:guide>
        <p15:guide id="2" pos="385" userDrawn="1">
          <p15:clr>
            <a:srgbClr val="A4A3A4"/>
          </p15:clr>
        </p15:guide>
        <p15:guide id="3" pos="725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A" lastIdx="0" clrIdx="0"/>
  <p:cmAuthor id="2" name="Administrator" initials="A" lastIdx="0" clrIdx="1"/>
  <p:cmAuthor id="3" name="1206988966@qq.com" initials="1" lastIdx="0" clrIdx="2"/>
  <p:cmAuthor id="4" name="Sky123.Org" initials="S" lastIdx="0" clrIdx="3"/>
  <p:cmAuthor id="5" name="姜伟光" initials="姜" lastIdx="0" clrIdx="4"/>
  <p:cmAuthor id="6" name="xkb1.com" initials="x" lastIdx="0" clrIdx="5"/>
  <p:cmAuthor id="7" name="Pueschner, Franziska {FA~Shanghai}" initials="P" lastIdx="0" clrIdx="6"/>
  <p:cmAuthor id="8" name="www.xkb1.com" initials="w" lastIdx="0" clrIdx="7"/>
  <p:cmAuthor id="9" name="lenovo" initials="l" lastIdx="0" clrIdx="8"/>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7B37"/>
    <a:srgbClr val="FFDA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116" d="100"/>
          <a:sy n="116" d="100"/>
        </p:scale>
        <p:origin x="336" y="108"/>
      </p:cViewPr>
      <p:guideLst>
        <p:guide orient="horz" pos="1958"/>
        <p:guide pos="385"/>
        <p:guide pos="7256"/>
      </p:guideLst>
    </p:cSldViewPr>
  </p:slideViewPr>
  <p:notesTextViewPr>
    <p:cViewPr>
      <p:scale>
        <a:sx n="1" d="1"/>
        <a:sy n="1" d="1"/>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6" Type="http://schemas.openxmlformats.org/officeDocument/2006/relationships/tags" Target="tags/tag132.xml"/><Relationship Id="rId35" Type="http://schemas.openxmlformats.org/officeDocument/2006/relationships/font" Target="fonts/font6.fntdata"/><Relationship Id="rId34" Type="http://schemas.openxmlformats.org/officeDocument/2006/relationships/font" Target="fonts/font5.fntdata"/><Relationship Id="rId33" Type="http://schemas.openxmlformats.org/officeDocument/2006/relationships/font" Target="fonts/font4.fntdata"/><Relationship Id="rId32" Type="http://schemas.openxmlformats.org/officeDocument/2006/relationships/font" Target="fonts/font3.fntdata"/><Relationship Id="rId31" Type="http://schemas.openxmlformats.org/officeDocument/2006/relationships/font" Target="fonts/font2.fntdata"/><Relationship Id="rId30" Type="http://schemas.openxmlformats.org/officeDocument/2006/relationships/font" Target="fonts/font1.fntdata"/><Relationship Id="rId3" Type="http://schemas.openxmlformats.org/officeDocument/2006/relationships/slide" Target="slides/slide1.xml"/><Relationship Id="rId29" Type="http://schemas.openxmlformats.org/officeDocument/2006/relationships/commentAuthors" Target="commentAuthors.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handoutMaster" Target="handoutMasters/handoutMaster1.xml"/><Relationship Id="rId24" Type="http://schemas.openxmlformats.org/officeDocument/2006/relationships/notesMaster" Target="notesMasters/notesMaster1.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黑体 CN Light" panose="020B0300000000000000" charset="-122"/>
              <a:ea typeface="思源黑体 CN Light" panose="020B0300000000000000" charset="-122"/>
              <a:cs typeface="思源黑体 CN Light" panose="020B0300000000000000"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ea typeface="思源黑体 CN Light" panose="020B0300000000000000" charset="-122"/>
              </a:rPr>
            </a:fld>
            <a:endParaRPr lang="zh-CN" altLang="en-US">
              <a:ea typeface="思源黑体 CN Light" panose="020B0300000000000000"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黑体 CN Light" panose="020B0300000000000000" charset="-122"/>
              <a:ea typeface="思源黑体 CN Light" panose="020B0300000000000000" charset="-122"/>
              <a:cs typeface="思源黑体 CN Light" panose="020B0300000000000000"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ea typeface="思源黑体 CN Light" panose="020B0300000000000000" charset="-122"/>
              </a:rPr>
            </a:fld>
            <a:endParaRPr lang="zh-CN" altLang="en-US">
              <a:ea typeface="思源黑体 CN Light" panose="020B0300000000000000"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Light" panose="020B0300000000000000" charset="-122"/>
                <a:ea typeface="思源黑体 CN Light" panose="020B0300000000000000" charset="-122"/>
                <a:cs typeface="思源黑体 CN Light" panose="020B0300000000000000"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Light" panose="020B0300000000000000" charset="-122"/>
                <a:ea typeface="思源黑体 CN Light" panose="020B0300000000000000" charset="-122"/>
                <a:cs typeface="思源黑体 CN Light" panose="020B0300000000000000" charset="-122"/>
              </a:defRPr>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Light" panose="020B0300000000000000" charset="-122"/>
                <a:ea typeface="思源黑体 CN Light" panose="020B0300000000000000" charset="-122"/>
                <a:cs typeface="思源黑体 CN Light" panose="020B0300000000000000"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Light" panose="020B0300000000000000" charset="-122"/>
                <a:ea typeface="思源黑体 CN Light" panose="020B0300000000000000" charset="-122"/>
                <a:cs typeface="思源黑体 CN Light" panose="020B0300000000000000" charset="-122"/>
              </a:defRPr>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Light" panose="020B0300000000000000" charset="-122"/>
        <a:ea typeface="思源黑体 CN Light" panose="020B0300000000000000" charset="-122"/>
        <a:cs typeface="思源黑体 CN Light" panose="020B0300000000000000" charset="-122"/>
      </a:defRPr>
    </a:lvl1pPr>
    <a:lvl2pPr marL="457200" algn="l" defTabSz="914400" rtl="0" eaLnBrk="1" latinLnBrk="0" hangingPunct="1">
      <a:defRPr sz="1200" kern="1200">
        <a:solidFill>
          <a:schemeClr val="tx1"/>
        </a:solidFill>
        <a:latin typeface="思源黑体 CN Light" panose="020B0300000000000000" charset="-122"/>
        <a:ea typeface="思源黑体 CN Light" panose="020B0300000000000000" charset="-122"/>
        <a:cs typeface="思源黑体 CN Light" panose="020B0300000000000000" charset="-122"/>
      </a:defRPr>
    </a:lvl2pPr>
    <a:lvl3pPr marL="914400" algn="l" defTabSz="914400" rtl="0" eaLnBrk="1" latinLnBrk="0" hangingPunct="1">
      <a:defRPr sz="1200" kern="1200">
        <a:solidFill>
          <a:schemeClr val="tx1"/>
        </a:solidFill>
        <a:latin typeface="思源黑体 CN Light" panose="020B0300000000000000" charset="-122"/>
        <a:ea typeface="思源黑体 CN Light" panose="020B0300000000000000" charset="-122"/>
        <a:cs typeface="思源黑体 CN Light" panose="020B0300000000000000" charset="-122"/>
      </a:defRPr>
    </a:lvl3pPr>
    <a:lvl4pPr marL="1371600" algn="l" defTabSz="914400" rtl="0" eaLnBrk="1" latinLnBrk="0" hangingPunct="1">
      <a:defRPr sz="1200" kern="1200">
        <a:solidFill>
          <a:schemeClr val="tx1"/>
        </a:solidFill>
        <a:latin typeface="思源黑体 CN Light" panose="020B0300000000000000" charset="-122"/>
        <a:ea typeface="思源黑体 CN Light" panose="020B0300000000000000" charset="-122"/>
        <a:cs typeface="思源黑体 CN Light" panose="020B0300000000000000" charset="-122"/>
      </a:defRPr>
    </a:lvl4pPr>
    <a:lvl5pPr marL="1828800" algn="l" defTabSz="914400" rtl="0" eaLnBrk="1" latinLnBrk="0" hangingPunct="1">
      <a:defRPr sz="1200" kern="1200">
        <a:solidFill>
          <a:schemeClr val="tx1"/>
        </a:solidFill>
        <a:latin typeface="思源黑体 CN Light" panose="020B0300000000000000" charset="-122"/>
        <a:ea typeface="思源黑体 CN Light" panose="020B0300000000000000" charset="-122"/>
        <a:cs typeface="思源黑体 CN Light" panose="020B0300000000000000"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5" Type="http://schemas.openxmlformats.org/officeDocument/2006/relationships/image" Target="../media/image5.png"/><Relationship Id="rId4" Type="http://schemas.openxmlformats.org/officeDocument/2006/relationships/tags" Target="../tags/tag2.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pic>
        <p:nvPicPr>
          <p:cNvPr id="101" name="图片 100" descr="C:/Users/asus/Desktop/laoguanyuelanshishuiyin.jpeglaoguanyuelanshishuiyin"/>
          <p:cNvPicPr/>
          <p:nvPr userDrawn="1">
            <p:custDataLst>
              <p:tags r:id="rId2"/>
            </p:custDataLst>
          </p:nvPr>
        </p:nvPicPr>
        <p:blipFill>
          <a:blip r:embed="rId3"/>
          <a:srcRect l="3148" r="3148"/>
          <a:stretch>
            <a:fillRect/>
          </a:stretch>
        </p:blipFill>
        <p:spPr>
          <a:xfrm>
            <a:off x="2553970" y="635"/>
            <a:ext cx="9635490" cy="6857365"/>
          </a:xfrm>
          <a:prstGeom prst="rect">
            <a:avLst/>
          </a:prstGeom>
          <a:noFill/>
          <a:ln w="9525">
            <a:noFill/>
          </a:ln>
        </p:spPr>
      </p:pic>
      <p:sp>
        <p:nvSpPr>
          <p:cNvPr id="9" name="矩形 8"/>
          <p:cNvSpPr/>
          <p:nvPr userDrawn="1"/>
        </p:nvSpPr>
        <p:spPr>
          <a:xfrm>
            <a:off x="-438785" y="635"/>
            <a:ext cx="10262235" cy="6858000"/>
          </a:xfrm>
          <a:prstGeom prst="rect">
            <a:avLst/>
          </a:prstGeom>
          <a:gradFill>
            <a:gsLst>
              <a:gs pos="40000">
                <a:srgbClr val="337B37">
                  <a:alpha val="80000"/>
                </a:srgbClr>
              </a:gs>
              <a:gs pos="74000">
                <a:srgbClr val="337B37">
                  <a:alpha val="100000"/>
                </a:srgbClr>
              </a:gs>
              <a:gs pos="60000">
                <a:srgbClr val="337B37">
                  <a:alpha val="94000"/>
                </a:srgbClr>
              </a:gs>
              <a:gs pos="0">
                <a:srgbClr val="337B37">
                  <a:alpha val="0"/>
                </a:srgbClr>
              </a:gs>
              <a:gs pos="87000">
                <a:srgbClr val="337B37"/>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Light" panose="020B0300000000000000" charset="-122"/>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自定义版式">
    <p:bg>
      <p:bgPr>
        <a:solidFill>
          <a:srgbClr val="FDCB59"/>
        </a:solidFill>
        <a:effectLst/>
      </p:bgPr>
    </p:bg>
    <p:spTree>
      <p:nvGrpSpPr>
        <p:cNvPr id="1" name=""/>
        <p:cNvGrpSpPr/>
        <p:nvPr/>
      </p:nvGrpSpPr>
      <p:grpSpPr>
        <a:xfrm>
          <a:off x="0" y="0"/>
          <a:ext cx="0" cy="0"/>
          <a:chOff x="0" y="0"/>
          <a:chExt cx="0" cy="0"/>
        </a:xfrm>
      </p:grpSpPr>
      <p:grpSp>
        <p:nvGrpSpPr>
          <p:cNvPr id="1001" name="그룹 1001"/>
          <p:cNvGrpSpPr/>
          <p:nvPr userDrawn="1"/>
        </p:nvGrpSpPr>
        <p:grpSpPr>
          <a:xfrm>
            <a:off x="0" y="0"/>
            <a:ext cx="12190476" cy="6857143"/>
            <a:chOff x="0" y="0"/>
            <a:chExt cx="12190476" cy="6857143"/>
          </a:xfrm>
        </p:grpSpPr>
        <p:pic>
          <p:nvPicPr>
            <p:cNvPr id="6" name="Object 2"/>
            <p:cNvPicPr>
              <a:picLocks noChangeAspect="1"/>
            </p:cNvPicPr>
            <p:nvPr/>
          </p:nvPicPr>
          <p:blipFill>
            <a:blip r:embed="rId2" cstate="print"/>
            <a:stretch>
              <a:fillRect/>
            </a:stretch>
          </p:blipFill>
          <p:spPr>
            <a:xfrm>
              <a:off x="0" y="0"/>
              <a:ext cx="12190476" cy="6857143"/>
            </a:xfrm>
            <a:prstGeom prst="rect">
              <a:avLst/>
            </a:prstGeom>
          </p:spPr>
        </p:pic>
      </p:grpSp>
      <p:sp>
        <p:nvSpPr>
          <p:cNvPr id="2" name="圆角矩形 1"/>
          <p:cNvSpPr/>
          <p:nvPr userDrawn="1"/>
        </p:nvSpPr>
        <p:spPr>
          <a:xfrm>
            <a:off x="152399" y="152400"/>
            <a:ext cx="11887201" cy="6553200"/>
          </a:xfrm>
          <a:prstGeom prst="roundRect">
            <a:avLst>
              <a:gd name="adj" fmla="val 3933"/>
            </a:avLst>
          </a:prstGeom>
          <a:solidFill>
            <a:srgbClr val="FFFEFB"/>
          </a:solidFill>
          <a:ln w="38100">
            <a:solidFill>
              <a:schemeClr val="bg2">
                <a:lumMod val="2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1020" name="그룹 1020"/>
          <p:cNvGrpSpPr/>
          <p:nvPr userDrawn="1"/>
        </p:nvGrpSpPr>
        <p:grpSpPr>
          <a:xfrm>
            <a:off x="609600" y="368395"/>
            <a:ext cx="385032" cy="385032"/>
            <a:chOff x="844899" y="754062"/>
            <a:chExt cx="385032" cy="385032"/>
          </a:xfrm>
        </p:grpSpPr>
        <p:pic>
          <p:nvPicPr>
            <p:cNvPr id="61" name="Object 60"/>
            <p:cNvPicPr>
              <a:picLocks noChangeAspect="1"/>
            </p:cNvPicPr>
            <p:nvPr/>
          </p:nvPicPr>
          <p:blipFill>
            <a:blip r:embed="rId3" cstate="print"/>
            <a:stretch>
              <a:fillRect/>
            </a:stretch>
          </p:blipFill>
          <p:spPr>
            <a:xfrm>
              <a:off x="844899" y="754062"/>
              <a:ext cx="385032" cy="385032"/>
            </a:xfrm>
            <a:prstGeom prst="rect">
              <a:avLst/>
            </a:prstGeom>
          </p:spPr>
        </p:pic>
      </p:grpSp>
      <p:cxnSp>
        <p:nvCxnSpPr>
          <p:cNvPr id="3" name="直接连接符 2"/>
          <p:cNvCxnSpPr/>
          <p:nvPr userDrawn="1"/>
        </p:nvCxnSpPr>
        <p:spPr>
          <a:xfrm>
            <a:off x="440563" y="838200"/>
            <a:ext cx="11309350" cy="0"/>
          </a:xfrm>
          <a:prstGeom prst="line">
            <a:avLst/>
          </a:prstGeom>
          <a:ln w="38100">
            <a:solidFill>
              <a:schemeClr val="bg2">
                <a:lumMod val="25000"/>
              </a:schemeClr>
            </a:solidFill>
          </a:ln>
        </p:spPr>
        <p:style>
          <a:lnRef idx="2">
            <a:schemeClr val="accent1"/>
          </a:lnRef>
          <a:fillRef idx="0">
            <a:srgbClr val="FFFFFF"/>
          </a:fillRef>
          <a:effectRef idx="0">
            <a:srgbClr val="FFFFFF"/>
          </a:effectRef>
          <a:fontRef idx="minor">
            <a:schemeClr val="tx1"/>
          </a:fontRef>
        </p:style>
      </p:cxnSp>
      <p:pic>
        <p:nvPicPr>
          <p:cNvPr id="26" name="图片 0" descr="二一教育logo反白"/>
          <p:cNvPicPr>
            <a:picLocks noChangeAspect="1"/>
          </p:cNvPicPr>
          <p:nvPr userDrawn="1">
            <p:custDataLst>
              <p:tags r:id="rId4"/>
            </p:custDataLst>
          </p:nvPr>
        </p:nvPicPr>
        <p:blipFill>
          <a:blip r:embed="rId5"/>
          <a:stretch>
            <a:fillRect/>
          </a:stretch>
        </p:blipFill>
        <p:spPr>
          <a:xfrm>
            <a:off x="10134600" y="308292"/>
            <a:ext cx="1209040" cy="328295"/>
          </a:xfrm>
          <a:prstGeom prst="rect">
            <a:avLst/>
          </a:prstGeom>
        </p:spPr>
      </p:pic>
      <p:sp>
        <p:nvSpPr>
          <p:cNvPr id="9" name="任意多边形 8"/>
          <p:cNvSpPr/>
          <p:nvPr userDrawn="1"/>
        </p:nvSpPr>
        <p:spPr>
          <a:xfrm>
            <a:off x="1295400" y="152400"/>
            <a:ext cx="947420" cy="718185"/>
          </a:xfrm>
          <a:custGeom>
            <a:avLst/>
            <a:gdLst>
              <a:gd name="adj" fmla="val 16667"/>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492" h="1131">
                <a:moveTo>
                  <a:pt x="160" y="0"/>
                </a:moveTo>
                <a:lnTo>
                  <a:pt x="1332" y="0"/>
                </a:lnTo>
                <a:cubicBezTo>
                  <a:pt x="1420" y="0"/>
                  <a:pt x="1492" y="72"/>
                  <a:pt x="1492" y="160"/>
                </a:cubicBezTo>
                <a:lnTo>
                  <a:pt x="1492" y="800"/>
                </a:lnTo>
                <a:cubicBezTo>
                  <a:pt x="1492" y="888"/>
                  <a:pt x="1420" y="960"/>
                  <a:pt x="1332" y="960"/>
                </a:cubicBezTo>
                <a:lnTo>
                  <a:pt x="1218" y="960"/>
                </a:lnTo>
                <a:lnTo>
                  <a:pt x="1132" y="1131"/>
                </a:lnTo>
                <a:lnTo>
                  <a:pt x="1047" y="960"/>
                </a:lnTo>
                <a:lnTo>
                  <a:pt x="160" y="960"/>
                </a:lnTo>
                <a:cubicBezTo>
                  <a:pt x="72" y="960"/>
                  <a:pt x="0" y="888"/>
                  <a:pt x="0" y="800"/>
                </a:cubicBezTo>
                <a:lnTo>
                  <a:pt x="0" y="160"/>
                </a:lnTo>
                <a:cubicBezTo>
                  <a:pt x="0" y="72"/>
                  <a:pt x="72" y="0"/>
                  <a:pt x="160" y="0"/>
                </a:cubicBezTo>
                <a:close/>
              </a:path>
            </a:pathLst>
          </a:custGeom>
          <a:solidFill>
            <a:srgbClr val="FFCF60"/>
          </a:solidFill>
          <a:ln w="31750">
            <a:solidFill>
              <a:srgbClr val="1E1E1E"/>
            </a:solidFill>
          </a:ln>
        </p:spPr>
        <p:style>
          <a:lnRef idx="2">
            <a:schemeClr val="accent1">
              <a:lumMod val="75000"/>
            </a:schemeClr>
          </a:lnRef>
          <a:fillRef idx="1">
            <a:schemeClr val="accent1"/>
          </a:fillRef>
          <a:effectRef idx="0">
            <a:srgbClr val="FFFFFF"/>
          </a:effectRef>
          <a:fontRef idx="minor">
            <a:schemeClr val="lt1"/>
          </a:fontRef>
        </p:style>
        <p:txBody>
          <a:bodyPr wrap="square" tIns="0" bIns="71755" rtlCol="0" anchor="ctr">
            <a:noAutofit/>
          </a:bodyPr>
          <a:lstStyle/>
          <a:p>
            <a:pPr algn="ctr"/>
            <a:r>
              <a:rPr lang="en-US" altLang="zh-CN" sz="2400" b="1">
                <a:solidFill>
                  <a:schemeClr val="tx1"/>
                </a:solidFill>
                <a:latin typeface="微软雅黑" panose="020B0503020204020204" charset="-122"/>
                <a:ea typeface="微软雅黑" panose="020B0503020204020204" charset="-122"/>
              </a:rPr>
              <a:t>04</a:t>
            </a:r>
            <a:endParaRPr lang="en-US" altLang="zh-CN" sz="2400" b="1">
              <a:solidFill>
                <a:schemeClr val="tx1"/>
              </a:solidFill>
              <a:latin typeface="微软雅黑" panose="020B0503020204020204" charset="-122"/>
              <a:ea typeface="微软雅黑" panose="020B0503020204020204" charset="-122"/>
            </a:endParaRPr>
          </a:p>
        </p:txBody>
      </p:sp>
      <p:sp>
        <p:nvSpPr>
          <p:cNvPr id="24" name="文本框 23"/>
          <p:cNvSpPr txBox="1"/>
          <p:nvPr userDrawn="1"/>
        </p:nvSpPr>
        <p:spPr>
          <a:xfrm>
            <a:off x="2362200" y="357822"/>
            <a:ext cx="5568636" cy="307340"/>
          </a:xfrm>
          <a:prstGeom prst="rect">
            <a:avLst/>
          </a:prstGeom>
          <a:noFill/>
        </p:spPr>
        <p:txBody>
          <a:bodyPr wrap="square" tIns="0" bIns="0" rtlCol="0">
            <a:spAutoFit/>
          </a:bodyPr>
          <a:lstStyle/>
          <a:p>
            <a:r>
              <a:rPr lang="zh-CN" altLang="en-US" sz="2000" b="1" spc="200" dirty="0">
                <a:solidFill>
                  <a:srgbClr val="523600"/>
                </a:solidFill>
                <a:uFillTx/>
                <a:latin typeface="微软雅黑" panose="020B0503020204020204" charset="-122"/>
                <a:ea typeface="微软雅黑" panose="020B0503020204020204" charset="-122"/>
              </a:rPr>
              <a:t>新知导入</a:t>
            </a:r>
            <a:r>
              <a:rPr lang="en-US" altLang="zh-CN" sz="2000" b="1" spc="200" dirty="0">
                <a:solidFill>
                  <a:srgbClr val="523600"/>
                </a:solidFill>
                <a:uFillTx/>
                <a:latin typeface="微软雅黑" panose="020B0503020204020204" charset="-122"/>
                <a:ea typeface="微软雅黑" panose="020B0503020204020204" charset="-122"/>
              </a:rPr>
              <a:t>——</a:t>
            </a:r>
            <a:r>
              <a:rPr lang="zh-CN" altLang="en-US" sz="2000" b="1" spc="200" dirty="0">
                <a:solidFill>
                  <a:srgbClr val="523600"/>
                </a:solidFill>
                <a:uFillTx/>
                <a:latin typeface="微软雅黑" panose="020B0503020204020204" charset="-122"/>
                <a:ea typeface="微软雅黑" panose="020B0503020204020204" charset="-122"/>
              </a:rPr>
              <a:t>知识点</a:t>
            </a:r>
            <a:r>
              <a:rPr lang="en-US" altLang="zh-CN" sz="2000" b="1" spc="200" dirty="0">
                <a:solidFill>
                  <a:srgbClr val="523600"/>
                </a:solidFill>
                <a:uFillTx/>
                <a:latin typeface="微软雅黑" panose="020B0503020204020204" charset="-122"/>
                <a:ea typeface="微软雅黑" panose="020B0503020204020204" charset="-122"/>
              </a:rPr>
              <a:t>2 </a:t>
            </a:r>
            <a:r>
              <a:rPr lang="zh-CN" altLang="en-US" sz="2000" b="1" spc="200" dirty="0">
                <a:solidFill>
                  <a:srgbClr val="523600"/>
                </a:solidFill>
                <a:uFillTx/>
                <a:latin typeface="微软雅黑" panose="020B0503020204020204" charset="-122"/>
                <a:ea typeface="微软雅黑" panose="020B0503020204020204" charset="-122"/>
              </a:rPr>
              <a:t>弹簧测力计</a:t>
            </a:r>
            <a:endParaRPr lang="zh-CN" altLang="en-US" sz="2000" b="1" spc="200" dirty="0">
              <a:solidFill>
                <a:srgbClr val="523600"/>
              </a:solidFill>
              <a:uFillTx/>
              <a:latin typeface="微软雅黑" panose="020B0503020204020204" charset="-122"/>
              <a:ea typeface="微软雅黑" panose="020B0503020204020204" charset="-122"/>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新知导入">
    <p:spTree>
      <p:nvGrpSpPr>
        <p:cNvPr id="1" name=""/>
        <p:cNvGrpSpPr/>
        <p:nvPr/>
      </p:nvGrpSpPr>
      <p:grpSpPr>
        <a:xfrm>
          <a:off x="0" y="0"/>
          <a:ext cx="0" cy="0"/>
          <a:chOff x="0" y="0"/>
          <a:chExt cx="0" cy="0"/>
        </a:xfrm>
      </p:grpSpPr>
      <p:pic>
        <p:nvPicPr>
          <p:cNvPr id="2" name="图形 2"/>
          <p:cNvPicPr>
            <a:picLocks noChangeAspect="1"/>
          </p:cNvPicPr>
          <p:nvPr userDrawn="1"/>
        </p:nvPicPr>
        <p:blipFill>
          <a:blip r:embed="rId2"/>
          <a:stretch>
            <a:fillRect/>
          </a:stretch>
        </p:blipFill>
        <p:spPr>
          <a:xfrm>
            <a:off x="461963" y="155575"/>
            <a:ext cx="1955800" cy="528638"/>
          </a:xfrm>
          <a:prstGeom prst="rect">
            <a:avLst/>
          </a:prstGeom>
          <a:effectLst>
            <a:outerShdw blurRad="50800" dist="38100" dir="2700000" algn="tl" rotWithShape="0">
              <a:prstClr val="black">
                <a:alpha val="40000"/>
              </a:prstClr>
            </a:outerShdw>
          </a:effectLst>
        </p:spPr>
      </p:pic>
      <p:sp>
        <p:nvSpPr>
          <p:cNvPr id="3" name="文本框 2"/>
          <p:cNvSpPr txBox="1">
            <a:spLocks noChangeArrowheads="1"/>
          </p:cNvSpPr>
          <p:nvPr userDrawn="1"/>
        </p:nvSpPr>
        <p:spPr bwMode="auto">
          <a:xfrm>
            <a:off x="1022350" y="220663"/>
            <a:ext cx="1500188"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defRPr/>
            </a:pPr>
            <a:r>
              <a:rPr lang="zh-CN" altLang="en-US" sz="2100" b="1">
                <a:solidFill>
                  <a:srgbClr val="0070C0"/>
                </a:solidFill>
                <a:latin typeface="微软雅黑" panose="020B0503020204020204" charset="-122"/>
                <a:ea typeface="微软雅黑" panose="020B0503020204020204" charset="-122"/>
              </a:rPr>
              <a:t>新知导入</a:t>
            </a:r>
            <a:endParaRPr lang="zh-CN" altLang="en-US" sz="2100" b="1">
              <a:solidFill>
                <a:srgbClr val="0070C0"/>
              </a:solidFill>
              <a:latin typeface="微软雅黑" panose="020B0503020204020204" charset="-122"/>
              <a:ea typeface="微软雅黑" panose="020B0503020204020204" charset="-122"/>
            </a:endParaRPr>
          </a:p>
        </p:txBody>
      </p:sp>
      <p:pic>
        <p:nvPicPr>
          <p:cNvPr id="4" name="图片 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702425"/>
            <a:ext cx="1219200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showMasterSp="0" userDrawn="1">
  <p:cSld name="教学分析 涂豆思">
    <p:bg>
      <p:bgPr>
        <a:solidFill>
          <a:srgbClr val="F0F8FF"/>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400" advClick="0">
        <p14:ripple/>
      </p:transition>
    </mc:Choice>
    <mc:Fallback>
      <p:transition spd="slow"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10" name="图片 9" descr="tents-glamping"/>
          <p:cNvPicPr>
            <a:picLocks noChangeAspect="1"/>
          </p:cNvPicPr>
          <p:nvPr userDrawn="1"/>
        </p:nvPicPr>
        <p:blipFill>
          <a:blip r:embed="rId2"/>
          <a:srcRect t="36948" b="31531"/>
          <a:stretch>
            <a:fillRect/>
          </a:stretch>
        </p:blipFill>
        <p:spPr>
          <a:xfrm>
            <a:off x="-19050" y="0"/>
            <a:ext cx="12211685" cy="2161540"/>
          </a:xfrm>
          <a:prstGeom prst="rect">
            <a:avLst/>
          </a:prstGeom>
        </p:spPr>
      </p:pic>
      <p:sp>
        <p:nvSpPr>
          <p:cNvPr id="11" name="矩形 10"/>
          <p:cNvSpPr/>
          <p:nvPr userDrawn="1"/>
        </p:nvSpPr>
        <p:spPr>
          <a:xfrm>
            <a:off x="-19050" y="0"/>
            <a:ext cx="12161520" cy="2161540"/>
          </a:xfrm>
          <a:prstGeom prst="rect">
            <a:avLst/>
          </a:prstGeom>
          <a:gradFill>
            <a:gsLst>
              <a:gs pos="40000">
                <a:srgbClr val="337B37">
                  <a:alpha val="80000"/>
                </a:srgbClr>
              </a:gs>
              <a:gs pos="74000">
                <a:srgbClr val="337B37">
                  <a:alpha val="100000"/>
                </a:srgbClr>
              </a:gs>
              <a:gs pos="60000">
                <a:srgbClr val="337B37">
                  <a:alpha val="94000"/>
                </a:srgbClr>
              </a:gs>
              <a:gs pos="0">
                <a:srgbClr val="337B37">
                  <a:alpha val="0"/>
                </a:srgbClr>
              </a:gs>
              <a:gs pos="87000">
                <a:srgbClr val="337B37"/>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Light" panose="020B0300000000000000" charset="-122"/>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11" name="椭圆 10"/>
          <p:cNvSpPr/>
          <p:nvPr userDrawn="1"/>
        </p:nvSpPr>
        <p:spPr>
          <a:xfrm>
            <a:off x="197485" y="314325"/>
            <a:ext cx="454660" cy="454660"/>
          </a:xfrm>
          <a:prstGeom prst="ellipse">
            <a:avLst/>
          </a:prstGeom>
          <a:solidFill>
            <a:srgbClr val="337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Light" panose="020B0300000000000000" charset="-122"/>
            </a:endParaRPr>
          </a:p>
        </p:txBody>
      </p:sp>
      <p:sp>
        <p:nvSpPr>
          <p:cNvPr id="7" name="椭圆 6"/>
          <p:cNvSpPr/>
          <p:nvPr userDrawn="1"/>
        </p:nvSpPr>
        <p:spPr>
          <a:xfrm>
            <a:off x="499110" y="323215"/>
            <a:ext cx="226060" cy="226060"/>
          </a:xfrm>
          <a:prstGeom prst="ellipse">
            <a:avLst/>
          </a:prstGeom>
          <a:solidFill>
            <a:srgbClr val="FFDA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Light" panose="020B0300000000000000" charset="-122"/>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Light" panose="020B0300000000000000" charset="-122"/>
                <a:ea typeface="思源黑体 CN Light" panose="020B0300000000000000" charset="-122"/>
                <a:cs typeface="思源黑体 CN Light" panose="020B0300000000000000" charset="-122"/>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Light" panose="020B0300000000000000" charset="-122"/>
                <a:ea typeface="思源黑体 CN Light" panose="020B0300000000000000" charset="-122"/>
                <a:cs typeface="思源黑体 CN Light" panose="020B0300000000000000"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Light" panose="020B0300000000000000" charset="-122"/>
                <a:ea typeface="思源黑体 CN Light" panose="020B0300000000000000" charset="-122"/>
                <a:cs typeface="思源黑体 CN Light" panose="020B0300000000000000" charset="-122"/>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思源黑体 CN Light" panose="020B0300000000000000" charset="-122"/>
          <a:ea typeface="思源黑体 CN Light" panose="020B0300000000000000" charset="-122"/>
          <a:cs typeface="思源黑体 CN Light" panose="020B0300000000000000"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Light" panose="020B0300000000000000" charset="-122"/>
          <a:ea typeface="思源黑体 CN Light" panose="020B0300000000000000" charset="-122"/>
          <a:cs typeface="思源黑体 CN Light" panose="020B0300000000000000"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Light" panose="020B0300000000000000" charset="-122"/>
          <a:ea typeface="思源黑体 CN Light" panose="020B0300000000000000" charset="-122"/>
          <a:cs typeface="思源黑体 CN Light" panose="020B0300000000000000"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Light" panose="020B0300000000000000" charset="-122"/>
          <a:ea typeface="思源黑体 CN Light" panose="020B0300000000000000" charset="-122"/>
          <a:cs typeface="思源黑体 CN Light" panose="020B0300000000000000"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charset="-122"/>
          <a:ea typeface="思源黑体 CN Light" panose="020B0300000000000000" charset="-122"/>
          <a:cs typeface="思源黑体 CN Light" panose="020B0300000000000000"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charset="-122"/>
          <a:ea typeface="思源黑体 CN Light" panose="020B0300000000000000" charset="-122"/>
          <a:cs typeface="思源黑体 CN Light" panose="020B03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image" Target="../media/image19.png"/><Relationship Id="rId1" Type="http://schemas.openxmlformats.org/officeDocument/2006/relationships/tags" Target="../tags/tag37.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4.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45.xml"/><Relationship Id="rId2" Type="http://schemas.openxmlformats.org/officeDocument/2006/relationships/image" Target="../media/image22.png"/><Relationship Id="rId1" Type="http://schemas.openxmlformats.org/officeDocument/2006/relationships/image" Target="../media/image21.png"/></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52.xml"/><Relationship Id="rId7" Type="http://schemas.openxmlformats.org/officeDocument/2006/relationships/tags" Target="../tags/tag51.xml"/><Relationship Id="rId6" Type="http://schemas.openxmlformats.org/officeDocument/2006/relationships/tags" Target="../tags/tag50.xml"/><Relationship Id="rId5" Type="http://schemas.openxmlformats.org/officeDocument/2006/relationships/tags" Target="../tags/tag49.xml"/><Relationship Id="rId4" Type="http://schemas.openxmlformats.org/officeDocument/2006/relationships/tags" Target="../tags/tag48.xml"/><Relationship Id="rId3" Type="http://schemas.openxmlformats.org/officeDocument/2006/relationships/tags" Target="../tags/tag47.xml"/><Relationship Id="rId2" Type="http://schemas.openxmlformats.org/officeDocument/2006/relationships/image" Target="../media/image23.png"/><Relationship Id="rId1" Type="http://schemas.openxmlformats.org/officeDocument/2006/relationships/tags" Target="../tags/tag46.xml"/></Relationships>
</file>

<file path=ppt/slides/_rels/slide15.xml.rels><?xml version="1.0" encoding="UTF-8" standalone="yes"?>
<Relationships xmlns="http://schemas.openxmlformats.org/package/2006/relationships"><Relationship Id="rId9" Type="http://schemas.openxmlformats.org/officeDocument/2006/relationships/tags" Target="../tags/tag57.xml"/><Relationship Id="rId8" Type="http://schemas.openxmlformats.org/officeDocument/2006/relationships/image" Target="../media/image26.jpeg"/><Relationship Id="rId7" Type="http://schemas.openxmlformats.org/officeDocument/2006/relationships/tags" Target="../tags/tag56.xml"/><Relationship Id="rId6" Type="http://schemas.openxmlformats.org/officeDocument/2006/relationships/image" Target="../media/image23.png"/><Relationship Id="rId5" Type="http://schemas.openxmlformats.org/officeDocument/2006/relationships/tags" Target="../tags/tag55.xml"/><Relationship Id="rId4" Type="http://schemas.openxmlformats.org/officeDocument/2006/relationships/image" Target="../media/image25.jpeg"/><Relationship Id="rId3" Type="http://schemas.openxmlformats.org/officeDocument/2006/relationships/tags" Target="../tags/tag54.xml"/><Relationship Id="rId2" Type="http://schemas.openxmlformats.org/officeDocument/2006/relationships/image" Target="../media/image24.jpeg"/><Relationship Id="rId16" Type="http://schemas.openxmlformats.org/officeDocument/2006/relationships/slideLayout" Target="../slideLayouts/slideLayout7.xml"/><Relationship Id="rId15" Type="http://schemas.openxmlformats.org/officeDocument/2006/relationships/tags" Target="../tags/tag63.xml"/><Relationship Id="rId14" Type="http://schemas.openxmlformats.org/officeDocument/2006/relationships/tags" Target="../tags/tag62.xml"/><Relationship Id="rId13" Type="http://schemas.openxmlformats.org/officeDocument/2006/relationships/tags" Target="../tags/tag61.xml"/><Relationship Id="rId12" Type="http://schemas.openxmlformats.org/officeDocument/2006/relationships/tags" Target="../tags/tag60.xml"/><Relationship Id="rId11" Type="http://schemas.openxmlformats.org/officeDocument/2006/relationships/tags" Target="../tags/tag59.xml"/><Relationship Id="rId10" Type="http://schemas.openxmlformats.org/officeDocument/2006/relationships/tags" Target="../tags/tag58.xml"/><Relationship Id="rId1" Type="http://schemas.openxmlformats.org/officeDocument/2006/relationships/tags" Target="../tags/tag53.xml"/></Relationships>
</file>

<file path=ppt/slides/_rels/slide16.xml.rels><?xml version="1.0" encoding="UTF-8" standalone="yes"?>
<Relationships xmlns="http://schemas.openxmlformats.org/package/2006/relationships"><Relationship Id="rId9" Type="http://schemas.openxmlformats.org/officeDocument/2006/relationships/tags" Target="../tags/tag69.xml"/><Relationship Id="rId8" Type="http://schemas.openxmlformats.org/officeDocument/2006/relationships/tags" Target="../tags/tag68.xml"/><Relationship Id="rId7" Type="http://schemas.openxmlformats.org/officeDocument/2006/relationships/tags" Target="../tags/tag67.xml"/><Relationship Id="rId6" Type="http://schemas.openxmlformats.org/officeDocument/2006/relationships/image" Target="../media/image29.png"/><Relationship Id="rId5" Type="http://schemas.openxmlformats.org/officeDocument/2006/relationships/tags" Target="../tags/tag66.xml"/><Relationship Id="rId4" Type="http://schemas.openxmlformats.org/officeDocument/2006/relationships/image" Target="../media/image28.png"/><Relationship Id="rId3" Type="http://schemas.openxmlformats.org/officeDocument/2006/relationships/tags" Target="../tags/tag65.xml"/><Relationship Id="rId2" Type="http://schemas.openxmlformats.org/officeDocument/2006/relationships/image" Target="../media/image27.jpeg"/><Relationship Id="rId15" Type="http://schemas.openxmlformats.org/officeDocument/2006/relationships/slideLayout" Target="../slideLayouts/slideLayout7.xml"/><Relationship Id="rId14" Type="http://schemas.openxmlformats.org/officeDocument/2006/relationships/tags" Target="../tags/tag73.xml"/><Relationship Id="rId13" Type="http://schemas.openxmlformats.org/officeDocument/2006/relationships/image" Target="../media/image30.jpeg"/><Relationship Id="rId12" Type="http://schemas.openxmlformats.org/officeDocument/2006/relationships/tags" Target="../tags/tag72.xml"/><Relationship Id="rId11" Type="http://schemas.openxmlformats.org/officeDocument/2006/relationships/tags" Target="../tags/tag71.xml"/><Relationship Id="rId10" Type="http://schemas.openxmlformats.org/officeDocument/2006/relationships/tags" Target="../tags/tag70.xml"/><Relationship Id="rId1" Type="http://schemas.openxmlformats.org/officeDocument/2006/relationships/tags" Target="../tags/tag64.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4.xml"/></Relationships>
</file>

<file path=ppt/slides/_rels/slide18.xml.rels><?xml version="1.0" encoding="UTF-8" standalone="yes"?>
<Relationships xmlns="http://schemas.openxmlformats.org/package/2006/relationships"><Relationship Id="rId9" Type="http://schemas.openxmlformats.org/officeDocument/2006/relationships/tags" Target="../tags/tag83.xml"/><Relationship Id="rId8" Type="http://schemas.openxmlformats.org/officeDocument/2006/relationships/tags" Target="../tags/tag82.xml"/><Relationship Id="rId7" Type="http://schemas.openxmlformats.org/officeDocument/2006/relationships/tags" Target="../tags/tag81.xml"/><Relationship Id="rId6" Type="http://schemas.openxmlformats.org/officeDocument/2006/relationships/tags" Target="../tags/tag80.xml"/><Relationship Id="rId5" Type="http://schemas.openxmlformats.org/officeDocument/2006/relationships/tags" Target="../tags/tag79.xml"/><Relationship Id="rId4" Type="http://schemas.openxmlformats.org/officeDocument/2006/relationships/tags" Target="../tags/tag78.xml"/><Relationship Id="rId3" Type="http://schemas.openxmlformats.org/officeDocument/2006/relationships/tags" Target="../tags/tag77.xml"/><Relationship Id="rId24" Type="http://schemas.openxmlformats.org/officeDocument/2006/relationships/slideLayout" Target="../slideLayouts/slideLayout7.xml"/><Relationship Id="rId23" Type="http://schemas.openxmlformats.org/officeDocument/2006/relationships/tags" Target="../tags/tag93.xml"/><Relationship Id="rId22" Type="http://schemas.openxmlformats.org/officeDocument/2006/relationships/image" Target="../media/image34.png"/><Relationship Id="rId21" Type="http://schemas.openxmlformats.org/officeDocument/2006/relationships/image" Target="../media/image33.png"/><Relationship Id="rId20" Type="http://schemas.openxmlformats.org/officeDocument/2006/relationships/image" Target="../media/image32.png"/><Relationship Id="rId2" Type="http://schemas.openxmlformats.org/officeDocument/2006/relationships/tags" Target="../tags/tag76.xml"/><Relationship Id="rId19" Type="http://schemas.openxmlformats.org/officeDocument/2006/relationships/image" Target="../media/image31.png"/><Relationship Id="rId18" Type="http://schemas.openxmlformats.org/officeDocument/2006/relationships/tags" Target="../tags/tag92.xml"/><Relationship Id="rId17" Type="http://schemas.openxmlformats.org/officeDocument/2006/relationships/tags" Target="../tags/tag91.xml"/><Relationship Id="rId16" Type="http://schemas.openxmlformats.org/officeDocument/2006/relationships/tags" Target="../tags/tag90.xml"/><Relationship Id="rId15" Type="http://schemas.openxmlformats.org/officeDocument/2006/relationships/tags" Target="../tags/tag89.xml"/><Relationship Id="rId14" Type="http://schemas.openxmlformats.org/officeDocument/2006/relationships/tags" Target="../tags/tag88.xml"/><Relationship Id="rId13" Type="http://schemas.openxmlformats.org/officeDocument/2006/relationships/tags" Target="../tags/tag87.xml"/><Relationship Id="rId12" Type="http://schemas.openxmlformats.org/officeDocument/2006/relationships/tags" Target="../tags/tag86.xml"/><Relationship Id="rId11" Type="http://schemas.openxmlformats.org/officeDocument/2006/relationships/tags" Target="../tags/tag85.xml"/><Relationship Id="rId10" Type="http://schemas.openxmlformats.org/officeDocument/2006/relationships/tags" Target="../tags/tag84.xml"/><Relationship Id="rId1" Type="http://schemas.openxmlformats.org/officeDocument/2006/relationships/tags" Target="../tags/tag75.xml"/></Relationships>
</file>

<file path=ppt/slides/_rels/slide19.xml.rels><?xml version="1.0" encoding="UTF-8" standalone="yes"?>
<Relationships xmlns="http://schemas.openxmlformats.org/package/2006/relationships"><Relationship Id="rId9" Type="http://schemas.openxmlformats.org/officeDocument/2006/relationships/tags" Target="../tags/tag102.xml"/><Relationship Id="rId8" Type="http://schemas.openxmlformats.org/officeDocument/2006/relationships/tags" Target="../tags/tag101.xml"/><Relationship Id="rId7" Type="http://schemas.openxmlformats.org/officeDocument/2006/relationships/tags" Target="../tags/tag100.xml"/><Relationship Id="rId6" Type="http://schemas.openxmlformats.org/officeDocument/2006/relationships/tags" Target="../tags/tag99.xml"/><Relationship Id="rId5" Type="http://schemas.openxmlformats.org/officeDocument/2006/relationships/tags" Target="../tags/tag98.xml"/><Relationship Id="rId4" Type="http://schemas.openxmlformats.org/officeDocument/2006/relationships/tags" Target="../tags/tag97.xml"/><Relationship Id="rId3" Type="http://schemas.openxmlformats.org/officeDocument/2006/relationships/tags" Target="../tags/tag96.xml"/><Relationship Id="rId21" Type="http://schemas.openxmlformats.org/officeDocument/2006/relationships/slideLayout" Target="../slideLayouts/slideLayout7.xml"/><Relationship Id="rId20" Type="http://schemas.openxmlformats.org/officeDocument/2006/relationships/tags" Target="../tags/tag112.xml"/><Relationship Id="rId2" Type="http://schemas.openxmlformats.org/officeDocument/2006/relationships/tags" Target="../tags/tag95.xml"/><Relationship Id="rId19" Type="http://schemas.openxmlformats.org/officeDocument/2006/relationships/image" Target="../media/image35.png"/><Relationship Id="rId18" Type="http://schemas.openxmlformats.org/officeDocument/2006/relationships/tags" Target="../tags/tag111.xml"/><Relationship Id="rId17" Type="http://schemas.openxmlformats.org/officeDocument/2006/relationships/tags" Target="../tags/tag110.xml"/><Relationship Id="rId16" Type="http://schemas.openxmlformats.org/officeDocument/2006/relationships/tags" Target="../tags/tag109.xml"/><Relationship Id="rId15" Type="http://schemas.openxmlformats.org/officeDocument/2006/relationships/tags" Target="../tags/tag108.xml"/><Relationship Id="rId14" Type="http://schemas.openxmlformats.org/officeDocument/2006/relationships/tags" Target="../tags/tag107.xml"/><Relationship Id="rId13" Type="http://schemas.openxmlformats.org/officeDocument/2006/relationships/tags" Target="../tags/tag106.xml"/><Relationship Id="rId12" Type="http://schemas.openxmlformats.org/officeDocument/2006/relationships/tags" Target="../tags/tag105.xml"/><Relationship Id="rId11" Type="http://schemas.openxmlformats.org/officeDocument/2006/relationships/tags" Target="../tags/tag104.xml"/><Relationship Id="rId10" Type="http://schemas.openxmlformats.org/officeDocument/2006/relationships/tags" Target="../tags/tag103.xml"/><Relationship Id="rId1" Type="http://schemas.openxmlformats.org/officeDocument/2006/relationships/tags" Target="../tags/tag94.xml"/></Relationships>
</file>

<file path=ppt/slides/_rels/slide2.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image" Target="../media/image9.jpeg"/><Relationship Id="rId7" Type="http://schemas.openxmlformats.org/officeDocument/2006/relationships/tags" Target="../tags/tag8.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image" Target="../media/image8.jpeg"/><Relationship Id="rId3" Type="http://schemas.openxmlformats.org/officeDocument/2006/relationships/tags" Target="../tags/tag5.xml"/><Relationship Id="rId2" Type="http://schemas.openxmlformats.org/officeDocument/2006/relationships/tags" Target="../tags/tag4.xml"/><Relationship Id="rId15" Type="http://schemas.openxmlformats.org/officeDocument/2006/relationships/slideLayout" Target="../slideLayouts/slideLayout13.xml"/><Relationship Id="rId14" Type="http://schemas.openxmlformats.org/officeDocument/2006/relationships/tags" Target="../tags/tag13.xml"/><Relationship Id="rId13" Type="http://schemas.openxmlformats.org/officeDocument/2006/relationships/image" Target="../media/image10.png"/><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9" Type="http://schemas.openxmlformats.org/officeDocument/2006/relationships/tags" Target="../tags/tag121.xml"/><Relationship Id="rId8" Type="http://schemas.openxmlformats.org/officeDocument/2006/relationships/tags" Target="../tags/tag120.xml"/><Relationship Id="rId7" Type="http://schemas.openxmlformats.org/officeDocument/2006/relationships/tags" Target="../tags/tag119.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1" Type="http://schemas.openxmlformats.org/officeDocument/2006/relationships/slideLayout" Target="../slideLayouts/slideLayout7.xml"/><Relationship Id="rId20" Type="http://schemas.openxmlformats.org/officeDocument/2006/relationships/tags" Target="../tags/tag131.xml"/><Relationship Id="rId2" Type="http://schemas.openxmlformats.org/officeDocument/2006/relationships/tags" Target="../tags/tag114.xml"/><Relationship Id="rId19" Type="http://schemas.openxmlformats.org/officeDocument/2006/relationships/image" Target="../media/image36.png"/><Relationship Id="rId18" Type="http://schemas.openxmlformats.org/officeDocument/2006/relationships/tags" Target="../tags/tag130.xml"/><Relationship Id="rId17" Type="http://schemas.openxmlformats.org/officeDocument/2006/relationships/tags" Target="../tags/tag129.xml"/><Relationship Id="rId16" Type="http://schemas.openxmlformats.org/officeDocument/2006/relationships/tags" Target="../tags/tag128.xml"/><Relationship Id="rId15" Type="http://schemas.openxmlformats.org/officeDocument/2006/relationships/tags" Target="../tags/tag127.xml"/><Relationship Id="rId14" Type="http://schemas.openxmlformats.org/officeDocument/2006/relationships/tags" Target="../tags/tag126.xml"/><Relationship Id="rId13" Type="http://schemas.openxmlformats.org/officeDocument/2006/relationships/tags" Target="../tags/tag125.xml"/><Relationship Id="rId12" Type="http://schemas.openxmlformats.org/officeDocument/2006/relationships/tags" Target="../tags/tag124.xml"/><Relationship Id="rId11" Type="http://schemas.openxmlformats.org/officeDocument/2006/relationships/tags" Target="../tags/tag123.xml"/><Relationship Id="rId10" Type="http://schemas.openxmlformats.org/officeDocument/2006/relationships/tags" Target="../tags/tag122.xml"/><Relationship Id="rId1" Type="http://schemas.openxmlformats.org/officeDocument/2006/relationships/tags" Target="../tags/tag1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4.xml"/><Relationship Id="rId1"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5.xml"/><Relationship Id="rId1" Type="http://schemas.openxmlformats.org/officeDocument/2006/relationships/image" Target="../media/image11.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6.xml"/><Relationship Id="rId2" Type="http://schemas.openxmlformats.org/officeDocument/2006/relationships/image" Target="../media/image13.jpeg"/><Relationship Id="rId1" Type="http://schemas.openxmlformats.org/officeDocument/2006/relationships/image" Target="../media/image12.GIF"/></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7.xml.rels><?xml version="1.0" encoding="UTF-8" standalone="yes"?>
<Relationships xmlns="http://schemas.openxmlformats.org/package/2006/relationships"><Relationship Id="rId9" Type="http://schemas.openxmlformats.org/officeDocument/2006/relationships/tags" Target="../tags/tag25.xml"/><Relationship Id="rId8" Type="http://schemas.openxmlformats.org/officeDocument/2006/relationships/image" Target="../media/image14.png"/><Relationship Id="rId7" Type="http://schemas.openxmlformats.org/officeDocument/2006/relationships/tags" Target="../tags/tag24.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 Id="rId3" Type="http://schemas.openxmlformats.org/officeDocument/2006/relationships/tags" Target="../tags/tag20.xml"/><Relationship Id="rId2" Type="http://schemas.openxmlformats.org/officeDocument/2006/relationships/tags" Target="../tags/tag19.xml"/><Relationship Id="rId12" Type="http://schemas.openxmlformats.org/officeDocument/2006/relationships/slideLayout" Target="../slideLayouts/slideLayout7.xml"/><Relationship Id="rId11" Type="http://schemas.openxmlformats.org/officeDocument/2006/relationships/tags" Target="../tags/tag26.xml"/><Relationship Id="rId10" Type="http://schemas.openxmlformats.org/officeDocument/2006/relationships/image" Target="../media/image15.jpeg"/><Relationship Id="rId1" Type="http://schemas.openxmlformats.org/officeDocument/2006/relationships/tags" Target="../tags/tag18.xml"/></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32.xml"/><Relationship Id="rId6" Type="http://schemas.openxmlformats.org/officeDocument/2006/relationships/tags" Target="../tags/tag31.xml"/><Relationship Id="rId5" Type="http://schemas.openxmlformats.org/officeDocument/2006/relationships/image" Target="../media/image16.jpeg"/><Relationship Id="rId4" Type="http://schemas.openxmlformats.org/officeDocument/2006/relationships/tags" Target="../tags/tag30.xml"/><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36.xml"/><Relationship Id="rId5" Type="http://schemas.openxmlformats.org/officeDocument/2006/relationships/image" Target="../media/image18.jpeg"/><Relationship Id="rId4" Type="http://schemas.openxmlformats.org/officeDocument/2006/relationships/tags" Target="../tags/tag35.xml"/><Relationship Id="rId3" Type="http://schemas.openxmlformats.org/officeDocument/2006/relationships/tags" Target="../tags/tag34.xml"/><Relationship Id="rId2" Type="http://schemas.openxmlformats.org/officeDocument/2006/relationships/image" Target="../media/image17.jpeg"/><Relationship Id="rId1" Type="http://schemas.openxmlformats.org/officeDocument/2006/relationships/tags" Target="../tags/tag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877570" y="2706370"/>
            <a:ext cx="8376285" cy="1445260"/>
          </a:xfrm>
          <a:prstGeom prst="rect">
            <a:avLst/>
          </a:prstGeom>
          <a:noFill/>
        </p:spPr>
        <p:txBody>
          <a:bodyPr wrap="square" rtlCol="0">
            <a:spAutoFit/>
          </a:bodyPr>
          <a:p>
            <a:r>
              <a:rPr lang="en-US" altLang="zh-CN" sz="8800">
                <a:solidFill>
                  <a:schemeClr val="bg1"/>
                </a:solidFill>
                <a:latin typeface="仓耳渔阳体 W05" panose="02020400000000000000" charset="-122"/>
                <a:ea typeface="仓耳渔阳体 W05" panose="02020400000000000000" charset="-122"/>
                <a:cs typeface="思源黑体 CN Light" panose="020B0300000000000000" charset="-122"/>
              </a:rPr>
              <a:t>7.1 </a:t>
            </a:r>
            <a:r>
              <a:rPr lang="zh-CN" sz="8800">
                <a:solidFill>
                  <a:schemeClr val="bg1"/>
                </a:solidFill>
                <a:latin typeface="仓耳渔阳体 W05" panose="02020400000000000000" charset="-122"/>
                <a:ea typeface="仓耳渔阳体 W05" panose="02020400000000000000" charset="-122"/>
                <a:cs typeface="思源黑体 CN Light" panose="020B0300000000000000" charset="-122"/>
              </a:rPr>
              <a:t>运动的描述</a:t>
            </a:r>
            <a:endParaRPr lang="zh-CN" sz="8800">
              <a:solidFill>
                <a:schemeClr val="bg1"/>
              </a:solidFill>
              <a:latin typeface="仓耳渔阳体 W05" panose="02020400000000000000" charset="-122"/>
              <a:ea typeface="仓耳渔阳体 W05" panose="02020400000000000000" charset="-122"/>
              <a:cs typeface="思源黑体 CN Light" panose="020B0300000000000000" charset="-122"/>
            </a:endParaRPr>
          </a:p>
        </p:txBody>
      </p:sp>
      <p:sp>
        <p:nvSpPr>
          <p:cNvPr id="19" name="椭圆 18"/>
          <p:cNvSpPr/>
          <p:nvPr/>
        </p:nvSpPr>
        <p:spPr>
          <a:xfrm>
            <a:off x="5036820" y="2424430"/>
            <a:ext cx="281940" cy="281940"/>
          </a:xfrm>
          <a:prstGeom prst="ellipse">
            <a:avLst/>
          </a:prstGeom>
          <a:solidFill>
            <a:srgbClr val="FFDA84">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Light" panose="020B0300000000000000" charset="-122"/>
            </a:endParaRPr>
          </a:p>
        </p:txBody>
      </p:sp>
      <p:sp>
        <p:nvSpPr>
          <p:cNvPr id="94" name="文本框 7"/>
          <p:cNvSpPr txBox="1"/>
          <p:nvPr/>
        </p:nvSpPr>
        <p:spPr>
          <a:xfrm>
            <a:off x="877570" y="5992495"/>
            <a:ext cx="2022475" cy="39878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2000" dirty="0">
                <a:solidFill>
                  <a:schemeClr val="bg1"/>
                </a:solidFill>
                <a:latin typeface="思源黑体 CN Bold" panose="020B0800000000000000" charset="-122"/>
                <a:ea typeface="思源黑体 CN Bold" panose="020B0800000000000000" charset="-122"/>
                <a:cs typeface="思源黑体 CN Light" panose="020B0300000000000000" charset="-122"/>
                <a:sym typeface="+mn-lt"/>
              </a:rPr>
              <a:t>沪粤版</a:t>
            </a:r>
            <a:endParaRPr lang="zh-CN" altLang="en-US" sz="2000" dirty="0">
              <a:solidFill>
                <a:schemeClr val="bg1"/>
              </a:solidFill>
              <a:latin typeface="思源黑体 CN Bold" panose="020B0800000000000000" charset="-122"/>
              <a:ea typeface="思源黑体 CN Bold" panose="020B0800000000000000" charset="-122"/>
              <a:cs typeface="思源黑体 CN Light" panose="020B0300000000000000" charset="-122"/>
              <a:sym typeface="+mn-lt"/>
            </a:endParaRPr>
          </a:p>
        </p:txBody>
      </p:sp>
      <p:sp>
        <p:nvSpPr>
          <p:cNvPr id="20" name="燕尾形 19"/>
          <p:cNvSpPr/>
          <p:nvPr/>
        </p:nvSpPr>
        <p:spPr>
          <a:xfrm>
            <a:off x="725170" y="6115685"/>
            <a:ext cx="152400" cy="152400"/>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Light" panose="020B0300000000000000" charset="-122"/>
            </a:endParaRPr>
          </a:p>
        </p:txBody>
      </p:sp>
      <p:sp>
        <p:nvSpPr>
          <p:cNvPr id="24" name="文本框 23"/>
          <p:cNvSpPr txBox="1"/>
          <p:nvPr/>
        </p:nvSpPr>
        <p:spPr>
          <a:xfrm>
            <a:off x="10140950" y="85090"/>
            <a:ext cx="1754505" cy="429260"/>
          </a:xfrm>
          <a:prstGeom prst="rect">
            <a:avLst/>
          </a:prstGeom>
          <a:noFill/>
          <a:ln w="9525">
            <a:noFill/>
          </a:ln>
        </p:spPr>
        <p:txBody>
          <a:bodyPr wrap="square">
            <a:noAutofit/>
          </a:bodyPr>
          <a:p>
            <a:pPr algn="dist">
              <a:lnSpc>
                <a:spcPct val="130000"/>
              </a:lnSpc>
              <a:spcBef>
                <a:spcPts val="0"/>
              </a:spcBef>
              <a:spcAft>
                <a:spcPts val="0"/>
              </a:spcAft>
              <a:buClr>
                <a:srgbClr val="028F51"/>
              </a:buClr>
              <a:buSzTx/>
              <a:buFontTx/>
            </a:pPr>
            <a:r>
              <a:rPr lang="zh-CN" altLang="en-US" sz="1600" b="0">
                <a:solidFill>
                  <a:schemeClr val="bg1"/>
                </a:solidFill>
                <a:latin typeface="思源黑体 CN Light" panose="020B0300000000000000" charset="-122"/>
                <a:ea typeface="思源黑体 CN Light" panose="020B0300000000000000" charset="-122"/>
                <a:cs typeface="思源黑体 CN Light" panose="020B0300000000000000" charset="-122"/>
              </a:rPr>
              <a:t>清华大学图书馆</a:t>
            </a:r>
            <a:endParaRPr lang="zh-CN" altLang="en-US" sz="1600" b="0">
              <a:solidFill>
                <a:schemeClr val="bg1"/>
              </a:solidFill>
              <a:latin typeface="思源黑体 CN Light" panose="020B0300000000000000" charset="-122"/>
              <a:ea typeface="思源黑体 CN Light" panose="020B0300000000000000" charset="-122"/>
              <a:cs typeface="思源黑体 CN Light" panose="020B0300000000000000"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custDataLst>
              <p:tags r:id="rId1"/>
            </p:custDataLst>
          </p:nvPr>
        </p:nvPicPr>
        <p:blipFill rotWithShape="1">
          <a:blip r:embed="rId2"/>
          <a:srcRect l="6213" r="6213"/>
          <a:stretch>
            <a:fillRect/>
          </a:stretch>
        </p:blipFill>
        <p:spPr>
          <a:xfrm>
            <a:off x="762006" y="1142988"/>
            <a:ext cx="6648501" cy="4572025"/>
          </a:xfrm>
          <a:prstGeom prst="roundRect">
            <a:avLst>
              <a:gd name="adj" fmla="val 8890"/>
            </a:avLst>
          </a:prstGeom>
          <a:effectLst>
            <a:outerShdw blurRad="279400" dist="88900" dir="2700000" algn="tl" rotWithShape="0">
              <a:srgbClr val="000000">
                <a:alpha val="10000"/>
              </a:srgbClr>
            </a:outerShdw>
          </a:effectLst>
        </p:spPr>
      </p:pic>
      <p:sp>
        <p:nvSpPr>
          <p:cNvPr id="11" name="Title 6"/>
          <p:cNvSpPr txBox="1"/>
          <p:nvPr>
            <p:custDataLst>
              <p:tags r:id="rId3"/>
            </p:custDataLst>
          </p:nvPr>
        </p:nvSpPr>
        <p:spPr>
          <a:xfrm>
            <a:off x="8020050" y="3660775"/>
            <a:ext cx="3562350" cy="1828800"/>
          </a:xfrm>
          <a:prstGeom prst="rect">
            <a:avLst/>
          </a:prstGeom>
          <a:noFill/>
          <a:ln w="3175">
            <a:noFill/>
            <a:prstDash val="dash"/>
          </a:ln>
        </p:spPr>
        <p:txBody>
          <a:bodyPr wrap="square" lIns="63500" tIns="25400" rIns="63500" bIns="25400" anchor="b"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pPr>
            <a:r>
              <a:rPr altLang="zh-CN" sz="2500" spc="20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神舟十三号载人飞船</a:t>
            </a:r>
            <a:r>
              <a:rPr lang="en-US" altLang="zh-CN" sz="2500" spc="17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相对于地球又是处于</a:t>
            </a:r>
            <a:r>
              <a:rPr altLang="zh-CN" sz="2500" spc="17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________</a:t>
            </a:r>
            <a:r>
              <a:rPr lang="en-US" altLang="zh-CN" sz="2500" spc="17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___状态。</a:t>
            </a:r>
            <a:endParaRPr lang="en-US" altLang="zh-CN" sz="2500" spc="17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endParaRPr>
          </a:p>
          <a:p>
            <a:pPr marL="0" lvl="0" indent="0" algn="l" fontAlgn="auto">
              <a:lnSpc>
                <a:spcPct val="120000"/>
              </a:lnSpc>
              <a:spcBef>
                <a:spcPts val="0"/>
              </a:spcBef>
              <a:spcAft>
                <a:spcPts val="800"/>
              </a:spcAft>
              <a:buSzPct val="100000"/>
            </a:pPr>
            <a:endParaRPr lang="en-US" altLang="zh-CN" sz="2500" spc="17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endParaRPr>
          </a:p>
        </p:txBody>
      </p:sp>
      <p:sp>
        <p:nvSpPr>
          <p:cNvPr id="6" name="Title 6"/>
          <p:cNvSpPr txBox="1"/>
          <p:nvPr>
            <p:custDataLst>
              <p:tags r:id="rId4"/>
            </p:custDataLst>
          </p:nvPr>
        </p:nvSpPr>
        <p:spPr>
          <a:xfrm>
            <a:off x="8020116" y="1143064"/>
            <a:ext cx="3562350" cy="1831962"/>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pPr>
            <a:r>
              <a:rPr lang="en-US" altLang="zh-CN" sz="2500" spc="2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神舟十三号载人飞船相对于天宫空间站处于</a:t>
            </a:r>
            <a:r>
              <a:rPr altLang="zh-CN" sz="2500" spc="17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___________</a:t>
            </a:r>
            <a:r>
              <a:rPr lang="en-US" altLang="zh-CN" sz="2500" spc="2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状态</a:t>
            </a:r>
            <a:endParaRPr lang="en-US" altLang="zh-CN" sz="2500" spc="2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endParaRPr>
          </a:p>
        </p:txBody>
      </p:sp>
      <p:sp>
        <p:nvSpPr>
          <p:cNvPr id="5" name="矩形 4"/>
          <p:cNvSpPr/>
          <p:nvPr>
            <p:custDataLst>
              <p:tags r:id="rId5"/>
            </p:custDataLst>
          </p:nvPr>
        </p:nvSpPr>
        <p:spPr>
          <a:xfrm>
            <a:off x="11442706" y="304802"/>
            <a:ext cx="762006" cy="1524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Tree>
    <p:custDataLst>
      <p:tags r:id="rId6"/>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 name="图片 10" descr="第46页-134"/>
          <p:cNvPicPr>
            <a:picLocks noChangeAspect="1"/>
          </p:cNvPicPr>
          <p:nvPr/>
        </p:nvPicPr>
        <p:blipFill>
          <a:blip r:embed="rId1"/>
          <a:stretch>
            <a:fillRect/>
          </a:stretch>
        </p:blipFill>
        <p:spPr>
          <a:xfrm>
            <a:off x="2958465" y="2261870"/>
            <a:ext cx="5705475" cy="4279900"/>
          </a:xfrm>
          <a:prstGeom prst="rect">
            <a:avLst/>
          </a:prstGeom>
        </p:spPr>
      </p:pic>
      <p:sp>
        <p:nvSpPr>
          <p:cNvPr id="2" name="Title 6"/>
          <p:cNvSpPr txBox="1"/>
          <p:nvPr>
            <p:custDataLst>
              <p:tags r:id="rId2"/>
            </p:custDataLst>
          </p:nvPr>
        </p:nvSpPr>
        <p:spPr>
          <a:xfrm>
            <a:off x="1327785" y="584835"/>
            <a:ext cx="9537065" cy="1378585"/>
          </a:xfrm>
          <a:prstGeom prst="rect">
            <a:avLst/>
          </a:prstGeom>
          <a:noFill/>
          <a:ln w="3175">
            <a:noFill/>
            <a:prstDash val="dash"/>
          </a:ln>
        </p:spPr>
        <p:txBody>
          <a:bodyPr wrap="square" lIns="63500" tIns="25400" rIns="63500" bIns="25400" anchor="b"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3200" spc="220">
                <a:ln w="3175">
                  <a:noFill/>
                  <a:prstDash val="dash"/>
                </a:ln>
                <a:solidFill>
                  <a:schemeClr val="tx1"/>
                </a:solidFill>
                <a:uFillTx/>
                <a:latin typeface="汉仪楷体简" panose="02010600000101010101" charset="-128"/>
                <a:ea typeface="汉仪楷体简" panose="02010600000101010101" charset="-128"/>
                <a:cs typeface="微软雅黑" panose="020B0503020204020204" charset="-122"/>
              </a:rPr>
              <a:t>站在自动人行道上的</a:t>
            </a:r>
            <a:r>
              <a:rPr lang="zh-CN" altLang="en-US" sz="3200" b="1" spc="220">
                <a:ln w="3175">
                  <a:noFill/>
                  <a:prstDash val="dash"/>
                </a:ln>
                <a:solidFill>
                  <a:srgbClr val="FF0000"/>
                </a:solidFill>
                <a:uFillTx/>
                <a:latin typeface="汉仪楷体简" panose="02010600000101010101" charset="-128"/>
                <a:ea typeface="汉仪楷体简" panose="02010600000101010101" charset="-128"/>
                <a:cs typeface="微软雅黑" panose="020B0503020204020204" charset="-122"/>
              </a:rPr>
              <a:t>旅客</a:t>
            </a:r>
            <a:r>
              <a:rPr lang="zh-CN" altLang="en-US" sz="3200" spc="220">
                <a:ln w="3175">
                  <a:noFill/>
                  <a:prstDash val="dash"/>
                </a:ln>
                <a:solidFill>
                  <a:schemeClr val="tx1"/>
                </a:solidFill>
                <a:uFillTx/>
                <a:latin typeface="汉仪楷体简" panose="02010600000101010101" charset="-128"/>
                <a:ea typeface="汉仪楷体简" panose="02010600000101010101" charset="-128"/>
                <a:cs typeface="微软雅黑" panose="020B0503020204020204" charset="-122"/>
              </a:rPr>
              <a:t>是运动的还是静止的？为什么？</a:t>
            </a:r>
            <a:endParaRPr lang="zh-CN" altLang="en-US" sz="3200" spc="220">
              <a:ln w="3175">
                <a:noFill/>
                <a:prstDash val="dash"/>
              </a:ln>
              <a:solidFill>
                <a:schemeClr val="tx1"/>
              </a:solidFill>
              <a:uFillTx/>
              <a:latin typeface="汉仪楷体简" panose="02010600000101010101" charset="-128"/>
              <a:ea typeface="汉仪楷体简" panose="02010600000101010101" charset="-128"/>
              <a:cs typeface="微软雅黑" panose="020B0503020204020204" charset="-122"/>
            </a:endParaRPr>
          </a:p>
        </p:txBody>
      </p:sp>
    </p:spTree>
    <p:custDataLst>
      <p:tags r:id="rId3"/>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Rectangle 2"/>
          <p:cNvSpPr>
            <a:spLocks noGrp="1" noRot="1"/>
          </p:cNvSpPr>
          <p:nvPr/>
        </p:nvSpPr>
        <p:spPr>
          <a:xfrm>
            <a:off x="1333183" y="318135"/>
            <a:ext cx="5854700" cy="1143000"/>
          </a:xfrm>
          <a:prstGeom prst="rect">
            <a:avLst/>
          </a:prstGeom>
          <a:noFill/>
          <a:ln w="9525">
            <a:noFill/>
          </a:ln>
        </p:spPr>
        <p:txBody>
          <a:bodyPr vert="horz" wrap="square" lIns="91440" tIns="45720" rIns="91440" bIns="45720" anchor="ctr" anchorCtr="0"/>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eaLnBrk="1" hangingPunct="1"/>
            <a:r>
              <a:rPr lang="zh-CN" altLang="en-US" sz="4000" b="1" dirty="0">
                <a:latin typeface="汉仪楷体简" panose="02010600000101010101" charset="-122"/>
                <a:ea typeface="汉仪楷体简" panose="02010600000101010101" charset="-122"/>
              </a:rPr>
              <a:t>运动的相对性</a:t>
            </a:r>
            <a:endParaRPr lang="zh-CN" altLang="en-US" sz="4000" b="1" dirty="0">
              <a:latin typeface="汉仪楷体简" panose="02010600000101010101" charset="-122"/>
              <a:ea typeface="汉仪楷体简" panose="02010600000101010101" charset="-122"/>
            </a:endParaRPr>
          </a:p>
        </p:txBody>
      </p:sp>
      <p:sp>
        <p:nvSpPr>
          <p:cNvPr id="126979" name="Rectangle 3"/>
          <p:cNvSpPr>
            <a:spLocks noGrp="1" noRot="1" noChangeArrowheads="1"/>
          </p:cNvSpPr>
          <p:nvPr/>
        </p:nvSpPr>
        <p:spPr>
          <a:xfrm>
            <a:off x="1333500" y="1461135"/>
            <a:ext cx="9787890" cy="2868930"/>
          </a:xfrm>
          <a:prstGeom prst="rect">
            <a:avLst/>
          </a:prstGeom>
          <a:noFill/>
          <a:ln w="9525">
            <a:noFill/>
          </a:ln>
        </p:spPr>
        <p:txBody>
          <a:bodyPr vert="horz" wrap="square" lIns="91440" tIns="45720" rIns="91440" bIns="45720" numCol="1" anchor="t" anchorCtr="0" compatLnSpc="1"/>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v"/>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Wingdings" panose="05000000000000000000" pitchFamily="2" charset="2"/>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80000"/>
              <a:buFont typeface="Wingdings" panose="05000000000000000000" pitchFamily="2" charset="2"/>
              <a:buChar char="v"/>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90000"/>
              <a:buFont typeface="Wingdings" panose="05000000000000000000" pitchFamily="2" charset="2"/>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mn-lt"/>
                <a:ea typeface="+mn-ea"/>
              </a:defRPr>
            </a:lvl5pPr>
            <a:lvl6pPr marL="2514600" indent="-228600" algn="l" rtl="0" fontAlgn="base">
              <a:spcBef>
                <a:spcPct val="20000"/>
              </a:spcBef>
              <a:spcAft>
                <a:spcPct val="0"/>
              </a:spcAft>
              <a:buClr>
                <a:schemeClr val="hlink"/>
              </a:buClr>
              <a:buSzPct val="85000"/>
              <a:buFont typeface="Wingdings" panose="05000000000000000000" pitchFamily="2" charset="2"/>
              <a:buChar char="v"/>
              <a:defRPr sz="2000">
                <a:solidFill>
                  <a:schemeClr val="tx1"/>
                </a:solidFill>
                <a:latin typeface="+mn-lt"/>
                <a:ea typeface="+mn-ea"/>
              </a:defRPr>
            </a:lvl6pPr>
            <a:lvl7pPr marL="2971800" indent="-228600" algn="l" rtl="0" fontAlgn="base">
              <a:spcBef>
                <a:spcPct val="20000"/>
              </a:spcBef>
              <a:spcAft>
                <a:spcPct val="0"/>
              </a:spcAft>
              <a:buClr>
                <a:schemeClr val="hlink"/>
              </a:buClr>
              <a:buSzPct val="85000"/>
              <a:buFont typeface="Wingdings" panose="05000000000000000000" pitchFamily="2" charset="2"/>
              <a:buChar char="v"/>
              <a:defRPr sz="2000">
                <a:solidFill>
                  <a:schemeClr val="tx1"/>
                </a:solidFill>
                <a:latin typeface="+mn-lt"/>
                <a:ea typeface="+mn-ea"/>
              </a:defRPr>
            </a:lvl7pPr>
            <a:lvl8pPr marL="3429000" indent="-228600" algn="l" rtl="0" fontAlgn="base">
              <a:spcBef>
                <a:spcPct val="20000"/>
              </a:spcBef>
              <a:spcAft>
                <a:spcPct val="0"/>
              </a:spcAft>
              <a:buClr>
                <a:schemeClr val="hlink"/>
              </a:buClr>
              <a:buSzPct val="85000"/>
              <a:buFont typeface="Wingdings" panose="05000000000000000000" pitchFamily="2" charset="2"/>
              <a:buChar char="v"/>
              <a:defRPr sz="2000">
                <a:solidFill>
                  <a:schemeClr val="tx1"/>
                </a:solidFill>
                <a:latin typeface="+mn-lt"/>
                <a:ea typeface="+mn-ea"/>
              </a:defRPr>
            </a:lvl8pPr>
            <a:lvl9pPr marL="3886200" indent="-228600" algn="l" rtl="0" fontAlgn="base">
              <a:spcBef>
                <a:spcPct val="20000"/>
              </a:spcBef>
              <a:spcAft>
                <a:spcPct val="0"/>
              </a:spcAft>
              <a:buClr>
                <a:schemeClr val="hlink"/>
              </a:buClr>
              <a:buSzPct val="85000"/>
              <a:buFont typeface="Wingdings" panose="05000000000000000000" pitchFamily="2" charset="2"/>
              <a:buChar char="v"/>
              <a:defRPr sz="2000">
                <a:solidFill>
                  <a:schemeClr val="tx1"/>
                </a:solidFill>
                <a:latin typeface="+mn-lt"/>
                <a:ea typeface="+mn-ea"/>
              </a:defRPr>
            </a:lvl9pPr>
          </a:lstStyle>
          <a:p>
            <a:pPr marL="0" marR="0" lvl="0" indent="0" algn="l" defTabSz="914400" rtl="0" eaLnBrk="1" fontAlgn="base" latinLnBrk="0" hangingPunct="1">
              <a:lnSpc>
                <a:spcPct val="150000"/>
              </a:lnSpc>
              <a:spcBef>
                <a:spcPct val="20000"/>
              </a:spcBef>
              <a:spcAft>
                <a:spcPct val="0"/>
              </a:spcAft>
              <a:buClr>
                <a:schemeClr val="hlink"/>
              </a:buClr>
              <a:buSzPct val="70000"/>
              <a:buFont typeface="Wingdings" panose="05000000000000000000" pitchFamily="2" charset="2"/>
              <a:buNone/>
              <a:defRPr/>
            </a:pPr>
            <a:r>
              <a:rPr kumimoji="0" lang="zh-CN" altLang="en-US" i="0" u="none" strike="noStrike" kern="0" cap="none" spc="0" normalizeH="0" baseline="0" noProof="0" dirty="0" smtClean="0">
                <a:ln>
                  <a:noFill/>
                </a:ln>
                <a:solidFill>
                  <a:schemeClr val="tx1"/>
                </a:solidFill>
                <a:effectLst/>
                <a:uLnTx/>
                <a:uFillTx/>
                <a:latin typeface="汉仪楷体简" panose="02010600000101010101" charset="-128"/>
                <a:ea typeface="汉仪楷体简" panose="02010600000101010101" charset="-128"/>
                <a:cs typeface="汉仪楷体简" panose="02010600000101010101" charset="-122"/>
                <a:sym typeface="+mn-ea"/>
              </a:rPr>
              <a:t>由此可见，判断一个物体是运动还是静止，取决于所选的参照物。参照物不同，得出的结论可以不相同。</a:t>
            </a:r>
            <a:r>
              <a:rPr lang="zh-CN" altLang="en-US" b="1" spc="200" dirty="0">
                <a:solidFill>
                  <a:srgbClr val="FECC5B"/>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机械运动</a:t>
            </a:r>
            <a:r>
              <a:rPr lang="zh-CN" altLang="en-US" b="1" spc="200" dirty="0">
                <a:solidFill>
                  <a:srgbClr val="523600"/>
                </a:solidFill>
                <a:uFillTx/>
                <a:latin typeface="微软雅黑" panose="020B0503020204020204" charset="-122"/>
                <a:ea typeface="微软雅黑" panose="020B0503020204020204" charset="-122"/>
                <a:sym typeface="+mn-ea"/>
              </a:rPr>
              <a:t>的这种性质，叫做</a:t>
            </a:r>
            <a:r>
              <a:rPr lang="zh-CN" altLang="en-US" b="1" spc="200" dirty="0">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运动的相对性</a:t>
            </a:r>
            <a:endParaRPr lang="zh-CN" altLang="en-US" b="1" spc="200" dirty="0">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a:p>
            <a:pPr marL="0" marR="0" lvl="0" indent="0" algn="l" defTabSz="914400" rtl="0" eaLnBrk="1" fontAlgn="base" latinLnBrk="0" hangingPunct="1">
              <a:lnSpc>
                <a:spcPct val="150000"/>
              </a:lnSpc>
              <a:spcBef>
                <a:spcPct val="20000"/>
              </a:spcBef>
              <a:spcAft>
                <a:spcPct val="0"/>
              </a:spcAft>
              <a:buClr>
                <a:schemeClr val="hlink"/>
              </a:buClr>
              <a:buSzPct val="70000"/>
              <a:buFont typeface="Wingdings" panose="05000000000000000000" pitchFamily="2" charset="2"/>
              <a:buNone/>
              <a:defRPr/>
            </a:pPr>
            <a:endParaRPr kumimoji="0" lang="zh-CN" altLang="en-US" i="0" u="none" strike="noStrike" kern="0" cap="none" spc="0" normalizeH="0" baseline="0" noProof="0" dirty="0" smtClean="0">
              <a:ln>
                <a:noFill/>
              </a:ln>
              <a:solidFill>
                <a:schemeClr val="tx1"/>
              </a:solidFill>
              <a:effectLst/>
              <a:uLnTx/>
              <a:uFillTx/>
              <a:latin typeface="汉仪楷体简" panose="02010600000101010101" charset="-128"/>
              <a:ea typeface="汉仪楷体简" panose="02010600000101010101" charset="-128"/>
              <a:cs typeface="汉仪楷体简" panose="02010600000101010101" charset="-122"/>
              <a:sym typeface="+mn-ea"/>
            </a:endParaRPr>
          </a:p>
          <a:p>
            <a:pPr marL="0" marR="0" lvl="0" indent="0" algn="l" defTabSz="914400" rtl="0" eaLnBrk="1" fontAlgn="base" latinLnBrk="0" hangingPunct="1">
              <a:lnSpc>
                <a:spcPct val="150000"/>
              </a:lnSpc>
              <a:spcBef>
                <a:spcPct val="20000"/>
              </a:spcBef>
              <a:spcAft>
                <a:spcPct val="0"/>
              </a:spcAft>
              <a:buClr>
                <a:schemeClr val="hlink"/>
              </a:buClr>
              <a:buSzPct val="70000"/>
              <a:buFont typeface="Wingdings" panose="05000000000000000000" pitchFamily="2" charset="2"/>
              <a:buNone/>
              <a:defRPr/>
            </a:pPr>
            <a:endParaRPr kumimoji="0" lang="zh-CN" altLang="en-US" i="0" u="none" strike="noStrike" kern="0" cap="none" spc="0" normalizeH="0" baseline="0" noProof="0" dirty="0" smtClean="0">
              <a:ln>
                <a:noFill/>
              </a:ln>
              <a:solidFill>
                <a:schemeClr val="tx1"/>
              </a:solidFill>
              <a:effectLst/>
              <a:uLnTx/>
              <a:uFillTx/>
              <a:latin typeface="汉仪楷体简" panose="02010600000101010101" charset="-128"/>
              <a:ea typeface="汉仪楷体简" panose="02010600000101010101" charset="-128"/>
              <a:cs typeface="汉仪楷体简" panose="02010600000101010101" charset="-122"/>
              <a:sym typeface="+mn-ea"/>
            </a:endParaRPr>
          </a:p>
        </p:txBody>
      </p:sp>
    </p:spTree>
    <p:custDataLst>
      <p:tags r:id="rId1"/>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155700" y="793750"/>
            <a:ext cx="9451975" cy="1568450"/>
          </a:xfrm>
          <a:prstGeom prst="rect">
            <a:avLst/>
          </a:prstGeom>
        </p:spPr>
        <p:txBody>
          <a:bodyPr wrap="square">
            <a:spAutoFit/>
          </a:bodyPr>
          <a:p>
            <a:pPr marL="0" indent="0">
              <a:lnSpc>
                <a:spcPct val="150000"/>
              </a:lnSpc>
            </a:pPr>
            <a:r>
              <a:rPr lang="zh-CN" altLang="en-US" sz="3200" b="0" i="0">
                <a:latin typeface="汉仪楷体简" panose="02010600000101010101" charset="-128"/>
                <a:ea typeface="汉仪楷体简" panose="02010600000101010101" charset="-128"/>
              </a:rPr>
              <a:t>请分析，雨的运动状态是斜向下运动，还是竖直向下运动？为什么？</a:t>
            </a:r>
            <a:endParaRPr lang="zh-CN" altLang="en-US" sz="3200" b="0" i="0">
              <a:latin typeface="汉仪楷体简" panose="02010600000101010101" charset="-128"/>
              <a:ea typeface="汉仪楷体简" panose="02010600000101010101" charset="-128"/>
            </a:endParaRPr>
          </a:p>
        </p:txBody>
      </p:sp>
      <p:pic>
        <p:nvPicPr>
          <p:cNvPr id="4" name="图片 3"/>
          <p:cNvPicPr/>
          <p:nvPr/>
        </p:nvPicPr>
        <p:blipFill>
          <a:blip r:embed="rId1"/>
          <a:srcRect b="8509"/>
          <a:stretch>
            <a:fillRect/>
          </a:stretch>
        </p:blipFill>
        <p:spPr>
          <a:xfrm>
            <a:off x="1009015" y="2765425"/>
            <a:ext cx="4828540" cy="2833370"/>
          </a:xfrm>
          <a:prstGeom prst="rect">
            <a:avLst/>
          </a:prstGeom>
        </p:spPr>
      </p:pic>
      <p:pic>
        <p:nvPicPr>
          <p:cNvPr id="5" name="图片 4"/>
          <p:cNvPicPr/>
          <p:nvPr/>
        </p:nvPicPr>
        <p:blipFill>
          <a:blip r:embed="rId2"/>
          <a:srcRect b="10240"/>
          <a:stretch>
            <a:fillRect/>
          </a:stretch>
        </p:blipFill>
        <p:spPr>
          <a:xfrm>
            <a:off x="6162040" y="2765425"/>
            <a:ext cx="5009515" cy="2834005"/>
          </a:xfrm>
          <a:prstGeom prst="rect">
            <a:avLst/>
          </a:prstGeom>
        </p:spPr>
      </p:pic>
    </p:spTree>
    <p:custDataLst>
      <p:tags r:id="rId3"/>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C:/Users/asus/Desktop/图片1.png图片1"/>
          <p:cNvPicPr>
            <a:picLocks noChangeAspect="1"/>
          </p:cNvPicPr>
          <p:nvPr>
            <p:custDataLst>
              <p:tags r:id="rId1"/>
            </p:custDataLst>
          </p:nvPr>
        </p:nvPicPr>
        <p:blipFill rotWithShape="1">
          <a:blip r:embed="rId2"/>
          <a:srcRect l="11293" r="10691" b="2669"/>
          <a:stretch>
            <a:fillRect/>
          </a:stretch>
        </p:blipFill>
        <p:spPr>
          <a:xfrm>
            <a:off x="5211445" y="487680"/>
            <a:ext cx="6746875" cy="5465445"/>
          </a:xfrm>
          <a:prstGeom prst="rect">
            <a:avLst/>
          </a:prstGeom>
        </p:spPr>
      </p:pic>
      <p:sp>
        <p:nvSpPr>
          <p:cNvPr id="7" name="矩形 6"/>
          <p:cNvSpPr/>
          <p:nvPr>
            <p:custDataLst>
              <p:tags r:id="rId3"/>
            </p:custDataLst>
          </p:nvPr>
        </p:nvSpPr>
        <p:spPr>
          <a:xfrm>
            <a:off x="5004449" y="5307529"/>
            <a:ext cx="795683" cy="79568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图形 4"/>
          <p:cNvSpPr/>
          <p:nvPr>
            <p:custDataLst>
              <p:tags r:id="rId4"/>
            </p:custDataLst>
          </p:nvPr>
        </p:nvSpPr>
        <p:spPr>
          <a:xfrm>
            <a:off x="4781388" y="5574502"/>
            <a:ext cx="860496" cy="795683"/>
          </a:xfrm>
          <a:custGeom>
            <a:avLst/>
            <a:gdLst>
              <a:gd name="connsiteX0" fmla="*/ 6016935 w 6623480"/>
              <a:gd name="connsiteY0" fmla="*/ 4670403 h 4670403"/>
              <a:gd name="connsiteX1" fmla="*/ 6016935 w 6623480"/>
              <a:gd name="connsiteY1" fmla="*/ 0 h 4670403"/>
              <a:gd name="connsiteX2" fmla="*/ 0 w 6623480"/>
              <a:gd name="connsiteY2" fmla="*/ 0 h 4670403"/>
              <a:gd name="connsiteX3" fmla="*/ 0 w 6623480"/>
              <a:gd name="connsiteY3" fmla="*/ 4233690 h 4670403"/>
              <a:gd name="connsiteX4" fmla="*/ 6623480 w 6623480"/>
              <a:gd name="connsiteY4" fmla="*/ 4233690 h 4670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3480" h="4670403">
                <a:moveTo>
                  <a:pt x="6016935" y="4670403"/>
                </a:moveTo>
                <a:lnTo>
                  <a:pt x="6016935" y="0"/>
                </a:lnTo>
                <a:lnTo>
                  <a:pt x="0" y="0"/>
                </a:lnTo>
                <a:lnTo>
                  <a:pt x="0" y="4233690"/>
                </a:lnTo>
                <a:lnTo>
                  <a:pt x="6623480" y="4233690"/>
                </a:lnTo>
              </a:path>
            </a:pathLst>
          </a:custGeom>
          <a:noFill/>
          <a:ln w="12120" cap="flat">
            <a:solidFill>
              <a:srgbClr val="000000"/>
            </a:solidFill>
            <a:prstDash val="solid"/>
            <a:miter/>
          </a:ln>
        </p:spPr>
        <p:txBody>
          <a:bodyPr rtlCol="0" anchor="ctr"/>
          <a:p>
            <a:endParaRPr lang="zh-CN" altLang="en-US"/>
          </a:p>
        </p:txBody>
      </p:sp>
      <p:sp>
        <p:nvSpPr>
          <p:cNvPr id="11" name="Title 6"/>
          <p:cNvSpPr txBox="1"/>
          <p:nvPr>
            <p:custDataLst>
              <p:tags r:id="rId5"/>
            </p:custDataLst>
          </p:nvPr>
        </p:nvSpPr>
        <p:spPr>
          <a:xfrm>
            <a:off x="914400" y="609600"/>
            <a:ext cx="3450590" cy="165227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sz="2000" b="1" spc="120" dirty="0">
                <a:ln w="3175">
                  <a:noFill/>
                  <a:prstDash val="dash"/>
                </a:ln>
                <a:solidFill>
                  <a:srgbClr val="FF0000"/>
                </a:solidFill>
                <a:uFillTx/>
                <a:latin typeface="微软雅黑" panose="020B0503020204020204" charset="-122"/>
                <a:ea typeface="微软雅黑" panose="020B0503020204020204" charset="-122"/>
                <a:cs typeface="微软雅黑" panose="020B0503020204020204" charset="-122"/>
                <a:sym typeface="+mn-ea"/>
              </a:rPr>
              <a:t>运动是绝对的</a:t>
            </a:r>
            <a:r>
              <a:rPr lang="zh-CN" sz="2000" spc="12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 ： 机械运动是宇宙中最普遍的现象，自然界一切物体都在做机械运动</a:t>
            </a:r>
            <a:endParaRPr lang="zh-CN" sz="2000" spc="12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endParaRPr>
          </a:p>
        </p:txBody>
      </p:sp>
      <p:sp>
        <p:nvSpPr>
          <p:cNvPr id="2" name="Title 6"/>
          <p:cNvSpPr txBox="1"/>
          <p:nvPr>
            <p:custDataLst>
              <p:tags r:id="rId6"/>
            </p:custDataLst>
          </p:nvPr>
        </p:nvSpPr>
        <p:spPr>
          <a:xfrm>
            <a:off x="914400" y="2566670"/>
            <a:ext cx="3450590" cy="1736725"/>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sz="2000" b="1" spc="130" dirty="0">
                <a:ln w="3175">
                  <a:noFill/>
                  <a:prstDash val="dash"/>
                </a:ln>
                <a:solidFill>
                  <a:srgbClr val="FF0000"/>
                </a:solidFill>
                <a:uFillTx/>
                <a:latin typeface="微软雅黑" panose="020B0503020204020204" charset="-122"/>
                <a:ea typeface="微软雅黑" panose="020B0503020204020204" charset="-122"/>
                <a:cs typeface="微软雅黑" panose="020B0503020204020204" charset="-122"/>
                <a:sym typeface="+mn-ea"/>
              </a:rPr>
              <a:t>运动状态的描述是相对的</a:t>
            </a:r>
            <a:r>
              <a:rPr lang="zh-CN" sz="2000" spc="13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 ： 选择参照物不同，对同一物体的运动状态描述也不一定相同</a:t>
            </a:r>
            <a:endParaRPr lang="zh-CN" sz="2000" spc="13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endParaRPr>
          </a:p>
        </p:txBody>
      </p:sp>
      <p:sp>
        <p:nvSpPr>
          <p:cNvPr id="5" name="Title 6"/>
          <p:cNvSpPr txBox="1"/>
          <p:nvPr>
            <p:custDataLst>
              <p:tags r:id="rId7"/>
            </p:custDataLst>
          </p:nvPr>
        </p:nvSpPr>
        <p:spPr>
          <a:xfrm>
            <a:off x="914400" y="4605655"/>
            <a:ext cx="3450590" cy="1642745"/>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sz="2000" b="1" spc="140" dirty="0">
                <a:ln w="3175">
                  <a:noFill/>
                  <a:prstDash val="dash"/>
                </a:ln>
                <a:solidFill>
                  <a:srgbClr val="FF0000"/>
                </a:solidFill>
                <a:uFillTx/>
                <a:latin typeface="微软雅黑" panose="020B0503020204020204" charset="-122"/>
                <a:ea typeface="微软雅黑" panose="020B0503020204020204" charset="-122"/>
                <a:cs typeface="微软雅黑" panose="020B0503020204020204" charset="-122"/>
                <a:sym typeface="+mn-ea"/>
              </a:rPr>
              <a:t>静止是相对的</a:t>
            </a:r>
            <a:r>
              <a:rPr lang="zh-CN" sz="2000" spc="14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 ： 物体静止是相对于参照物的位置没有发生变化</a:t>
            </a:r>
            <a:endParaRPr lang="zh-CN" sz="2000" spc="14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endParaRPr>
          </a:p>
        </p:txBody>
      </p:sp>
    </p:spTree>
    <p:custDataLst>
      <p:tags r:id="rId8"/>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 name="图片 9"/>
          <p:cNvPicPr/>
          <p:nvPr>
            <p:custDataLst>
              <p:tags r:id="rId1"/>
            </p:custDataLst>
          </p:nvPr>
        </p:nvPicPr>
        <p:blipFill>
          <a:blip r:embed="rId2"/>
          <a:stretch>
            <a:fillRect/>
          </a:stretch>
        </p:blipFill>
        <p:spPr>
          <a:xfrm>
            <a:off x="5652561" y="2403978"/>
            <a:ext cx="3377301" cy="2814584"/>
          </a:xfrm>
          <a:prstGeom prst="parallelogram">
            <a:avLst>
              <a:gd name="adj" fmla="val 16826"/>
            </a:avLst>
          </a:prstGeom>
        </p:spPr>
      </p:pic>
      <p:pic>
        <p:nvPicPr>
          <p:cNvPr id="13" name="图片 12"/>
          <p:cNvPicPr/>
          <p:nvPr>
            <p:custDataLst>
              <p:tags r:id="rId3"/>
            </p:custDataLst>
          </p:nvPr>
        </p:nvPicPr>
        <p:blipFill>
          <a:blip r:embed="rId4"/>
          <a:srcRect l="5761" r="14808"/>
          <a:stretch>
            <a:fillRect/>
          </a:stretch>
        </p:blipFill>
        <p:spPr>
          <a:xfrm>
            <a:off x="215119" y="2403978"/>
            <a:ext cx="3361352" cy="2814584"/>
          </a:xfrm>
          <a:prstGeom prst="parallelogram">
            <a:avLst>
              <a:gd name="adj" fmla="val 16826"/>
            </a:avLst>
          </a:prstGeom>
        </p:spPr>
      </p:pic>
      <p:pic>
        <p:nvPicPr>
          <p:cNvPr id="18" name="图片 17" descr="C:/Users/asus/Desktop/图片1.png图片1"/>
          <p:cNvPicPr/>
          <p:nvPr>
            <p:custDataLst>
              <p:tags r:id="rId5"/>
            </p:custDataLst>
          </p:nvPr>
        </p:nvPicPr>
        <p:blipFill>
          <a:blip r:embed="rId6"/>
          <a:srcRect l="6523" t="-404" r="26222" b="404"/>
          <a:stretch>
            <a:fillRect/>
          </a:stretch>
        </p:blipFill>
        <p:spPr>
          <a:xfrm>
            <a:off x="3165107" y="2392680"/>
            <a:ext cx="2926728" cy="2825882"/>
          </a:xfrm>
          <a:prstGeom prst="parallelogram">
            <a:avLst>
              <a:gd name="adj" fmla="val 16826"/>
            </a:avLst>
          </a:prstGeom>
        </p:spPr>
      </p:pic>
      <p:pic>
        <p:nvPicPr>
          <p:cNvPr id="19" name="图片 18"/>
          <p:cNvPicPr/>
          <p:nvPr>
            <p:custDataLst>
              <p:tags r:id="rId7"/>
            </p:custDataLst>
          </p:nvPr>
        </p:nvPicPr>
        <p:blipFill>
          <a:blip r:embed="rId8"/>
          <a:stretch>
            <a:fillRect/>
          </a:stretch>
        </p:blipFill>
        <p:spPr>
          <a:xfrm>
            <a:off x="8591916" y="2392680"/>
            <a:ext cx="3378630" cy="2825882"/>
          </a:xfrm>
          <a:prstGeom prst="parallelogram">
            <a:avLst>
              <a:gd name="adj" fmla="val 16826"/>
            </a:avLst>
          </a:prstGeom>
        </p:spPr>
      </p:pic>
      <p:sp>
        <p:nvSpPr>
          <p:cNvPr id="60" name="直角三角形 59"/>
          <p:cNvSpPr/>
          <p:nvPr>
            <p:custDataLst>
              <p:tags r:id="rId9"/>
            </p:custDataLst>
          </p:nvPr>
        </p:nvSpPr>
        <p:spPr>
          <a:xfrm flipH="1">
            <a:off x="11519309" y="2392680"/>
            <a:ext cx="490446" cy="2825882"/>
          </a:xfrm>
          <a:prstGeom prst="rtTriangle">
            <a:avLst/>
          </a:prstGeom>
          <a:solidFill>
            <a:srgbClr val="5236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1" name="直角三角形 60"/>
          <p:cNvSpPr/>
          <p:nvPr>
            <p:custDataLst>
              <p:tags r:id="rId10"/>
            </p:custDataLst>
          </p:nvPr>
        </p:nvSpPr>
        <p:spPr>
          <a:xfrm rot="10800000" flipH="1">
            <a:off x="161290" y="2403978"/>
            <a:ext cx="490446" cy="2825882"/>
          </a:xfrm>
          <a:prstGeom prst="rtTriangle">
            <a:avLst/>
          </a:prstGeom>
          <a:solidFill>
            <a:srgbClr val="523600"/>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1" name="文本框 20"/>
          <p:cNvSpPr txBox="1"/>
          <p:nvPr>
            <p:custDataLst>
              <p:tags r:id="rId11"/>
            </p:custDataLst>
          </p:nvPr>
        </p:nvSpPr>
        <p:spPr>
          <a:xfrm>
            <a:off x="524510" y="5334000"/>
            <a:ext cx="2289175" cy="276860"/>
          </a:xfrm>
          <a:prstGeom prst="rect">
            <a:avLst/>
          </a:prstGeom>
          <a:noFill/>
        </p:spPr>
        <p:txBody>
          <a:bodyPr wrap="square" tIns="0" bIns="0" rtlCol="0">
            <a:spAutoFit/>
          </a:bodyPr>
          <a:lstStyle/>
          <a:p>
            <a:r>
              <a:rPr lang="en-US" altLang="zh-CN" b="1" spc="200" dirty="0">
                <a:solidFill>
                  <a:srgbClr val="523600"/>
                </a:solidFill>
                <a:effectLst>
                  <a:outerShdw blurRad="38100" dist="38100" dir="2700000" algn="tl">
                    <a:srgbClr val="000000">
                      <a:alpha val="43137"/>
                    </a:srgbClr>
                  </a:outerShdw>
                </a:effectLst>
                <a:latin typeface="微软雅黑" panose="020B0503020204020204" charset="-122"/>
                <a:ea typeface="微软雅黑" panose="020B0503020204020204" charset="-122"/>
              </a:rPr>
              <a:t>“</a:t>
            </a:r>
            <a:r>
              <a:rPr lang="zh-CN" altLang="en-US" b="1" spc="200" dirty="0">
                <a:solidFill>
                  <a:srgbClr val="523600"/>
                </a:solidFill>
                <a:effectLst>
                  <a:outerShdw blurRad="38100" dist="38100" dir="2700000" algn="tl">
                    <a:srgbClr val="000000">
                      <a:alpha val="43137"/>
                    </a:srgbClr>
                  </a:outerShdw>
                </a:effectLst>
                <a:latin typeface="微软雅黑" panose="020B0503020204020204" charset="-122"/>
                <a:ea typeface="微软雅黑" panose="020B0503020204020204" charset="-122"/>
              </a:rPr>
              <a:t>城市车水马龙</a:t>
            </a:r>
            <a:r>
              <a:rPr lang="en-US" altLang="zh-CN" b="1" spc="200" dirty="0">
                <a:solidFill>
                  <a:srgbClr val="523600"/>
                </a:solidFill>
                <a:effectLst>
                  <a:outerShdw blurRad="38100" dist="38100" dir="2700000" algn="tl">
                    <a:srgbClr val="000000">
                      <a:alpha val="43137"/>
                    </a:srgbClr>
                  </a:outerShdw>
                </a:effectLst>
                <a:latin typeface="微软雅黑" panose="020B0503020204020204" charset="-122"/>
                <a:ea typeface="微软雅黑" panose="020B0503020204020204" charset="-122"/>
              </a:rPr>
              <a:t>”</a:t>
            </a:r>
            <a:endParaRPr lang="en-US" altLang="zh-CN" b="1" spc="200" dirty="0">
              <a:solidFill>
                <a:srgbClr val="523600"/>
              </a:solidFill>
              <a:effectLst>
                <a:outerShdw blurRad="38100" dist="38100" dir="2700000" algn="tl">
                  <a:srgbClr val="000000">
                    <a:alpha val="43137"/>
                  </a:srgbClr>
                </a:outerShdw>
              </a:effectLst>
              <a:uFillTx/>
              <a:latin typeface="微软雅黑" panose="020B0503020204020204" charset="-122"/>
              <a:ea typeface="微软雅黑" panose="020B0503020204020204" charset="-122"/>
            </a:endParaRPr>
          </a:p>
        </p:txBody>
      </p:sp>
      <p:sp>
        <p:nvSpPr>
          <p:cNvPr id="2" name="文本框 1"/>
          <p:cNvSpPr txBox="1"/>
          <p:nvPr>
            <p:custDataLst>
              <p:tags r:id="rId12"/>
            </p:custDataLst>
          </p:nvPr>
        </p:nvSpPr>
        <p:spPr>
          <a:xfrm>
            <a:off x="3164840" y="5334000"/>
            <a:ext cx="2412365" cy="276860"/>
          </a:xfrm>
          <a:prstGeom prst="rect">
            <a:avLst/>
          </a:prstGeom>
          <a:noFill/>
        </p:spPr>
        <p:txBody>
          <a:bodyPr wrap="square" tIns="0" bIns="0" rtlCol="0">
            <a:spAutoFit/>
          </a:bodyPr>
          <a:lstStyle/>
          <a:p>
            <a:pPr algn="ctr"/>
            <a:r>
              <a:rPr lang="en-US" altLang="zh-CN" b="1" spc="200" dirty="0">
                <a:solidFill>
                  <a:srgbClr val="523600"/>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a:t>
            </a:r>
            <a:r>
              <a:rPr lang="zh-CN" altLang="en-US" b="1" spc="200" dirty="0">
                <a:solidFill>
                  <a:srgbClr val="523600"/>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浩瀚的天体运动</a:t>
            </a:r>
            <a:r>
              <a:rPr lang="en-US" altLang="zh-CN" b="1" spc="200" dirty="0">
                <a:solidFill>
                  <a:srgbClr val="523600"/>
                </a:solidFill>
                <a:effectLst>
                  <a:outerShdw blurRad="38100" dist="38100" dir="2700000" algn="tl">
                    <a:srgbClr val="000000">
                      <a:alpha val="43137"/>
                    </a:srgbClr>
                  </a:outerShdw>
                </a:effectLst>
                <a:latin typeface="微软雅黑" panose="020B0503020204020204" charset="-122"/>
                <a:ea typeface="微软雅黑" panose="020B0503020204020204" charset="-122"/>
              </a:rPr>
              <a:t>”</a:t>
            </a:r>
            <a:endParaRPr lang="en-US" altLang="zh-CN" b="1" spc="200" dirty="0">
              <a:solidFill>
                <a:srgbClr val="523600"/>
              </a:solidFill>
              <a:effectLst>
                <a:outerShdw blurRad="38100" dist="38100" dir="2700000" algn="tl">
                  <a:srgbClr val="000000">
                    <a:alpha val="43137"/>
                  </a:srgbClr>
                </a:outerShdw>
              </a:effectLst>
              <a:uFillTx/>
              <a:latin typeface="微软雅黑" panose="020B0503020204020204" charset="-122"/>
              <a:ea typeface="微软雅黑" panose="020B0503020204020204" charset="-122"/>
            </a:endParaRPr>
          </a:p>
        </p:txBody>
      </p:sp>
      <p:sp>
        <p:nvSpPr>
          <p:cNvPr id="3" name="文本框 2"/>
          <p:cNvSpPr txBox="1"/>
          <p:nvPr>
            <p:custDataLst>
              <p:tags r:id="rId13"/>
            </p:custDataLst>
          </p:nvPr>
        </p:nvSpPr>
        <p:spPr>
          <a:xfrm>
            <a:off x="5696585" y="5334000"/>
            <a:ext cx="2795270" cy="276860"/>
          </a:xfrm>
          <a:prstGeom prst="rect">
            <a:avLst/>
          </a:prstGeom>
          <a:noFill/>
        </p:spPr>
        <p:txBody>
          <a:bodyPr wrap="square" tIns="0" bIns="0" rtlCol="0">
            <a:spAutoFit/>
          </a:bodyPr>
          <a:lstStyle/>
          <a:p>
            <a:pPr algn="ctr"/>
            <a:r>
              <a:rPr lang="en-US" altLang="zh-CN" b="1" spc="200" dirty="0">
                <a:solidFill>
                  <a:srgbClr val="523600"/>
                </a:solidFill>
                <a:effectLst>
                  <a:outerShdw blurRad="38100" dist="38100" dir="2700000" algn="tl">
                    <a:srgbClr val="000000">
                      <a:alpha val="43137"/>
                    </a:srgbClr>
                  </a:outerShdw>
                </a:effectLst>
                <a:latin typeface="微软雅黑" panose="020B0503020204020204" charset="-122"/>
                <a:ea typeface="微软雅黑" panose="020B0503020204020204" charset="-122"/>
              </a:rPr>
              <a:t>“</a:t>
            </a:r>
            <a:r>
              <a:rPr lang="zh-CN" altLang="en-US" b="1" spc="200" dirty="0">
                <a:solidFill>
                  <a:srgbClr val="523600"/>
                </a:solidFill>
                <a:effectLst>
                  <a:outerShdw blurRad="38100" dist="38100" dir="2700000" algn="tl">
                    <a:srgbClr val="000000">
                      <a:alpha val="43137"/>
                    </a:srgbClr>
                  </a:outerShdw>
                </a:effectLst>
                <a:latin typeface="微软雅黑" panose="020B0503020204020204" charset="-122"/>
                <a:ea typeface="微软雅黑" panose="020B0503020204020204" charset="-122"/>
              </a:rPr>
              <a:t>江河水流不断</a:t>
            </a:r>
            <a:r>
              <a:rPr lang="en-US" altLang="zh-CN" b="1" spc="200" dirty="0">
                <a:solidFill>
                  <a:srgbClr val="523600"/>
                </a:solidFill>
                <a:effectLst>
                  <a:outerShdw blurRad="38100" dist="38100" dir="2700000" algn="tl">
                    <a:srgbClr val="000000">
                      <a:alpha val="43137"/>
                    </a:srgbClr>
                  </a:outerShdw>
                </a:effectLst>
                <a:latin typeface="微软雅黑" panose="020B0503020204020204" charset="-122"/>
                <a:ea typeface="微软雅黑" panose="020B0503020204020204" charset="-122"/>
              </a:rPr>
              <a:t>”</a:t>
            </a:r>
            <a:endParaRPr lang="en-US" altLang="zh-CN" b="1" spc="200" dirty="0">
              <a:solidFill>
                <a:srgbClr val="523600"/>
              </a:solidFill>
              <a:effectLst>
                <a:outerShdw blurRad="38100" dist="38100" dir="2700000" algn="tl">
                  <a:srgbClr val="000000">
                    <a:alpha val="43137"/>
                  </a:srgbClr>
                </a:outerShdw>
              </a:effectLst>
              <a:uFillTx/>
              <a:latin typeface="微软雅黑" panose="020B0503020204020204" charset="-122"/>
              <a:ea typeface="微软雅黑" panose="020B0503020204020204" charset="-122"/>
            </a:endParaRPr>
          </a:p>
        </p:txBody>
      </p:sp>
      <p:sp>
        <p:nvSpPr>
          <p:cNvPr id="5" name="文本框 4"/>
          <p:cNvSpPr txBox="1"/>
          <p:nvPr>
            <p:custDataLst>
              <p:tags r:id="rId14"/>
            </p:custDataLst>
          </p:nvPr>
        </p:nvSpPr>
        <p:spPr>
          <a:xfrm>
            <a:off x="8611235" y="5334000"/>
            <a:ext cx="2795270" cy="276860"/>
          </a:xfrm>
          <a:prstGeom prst="rect">
            <a:avLst/>
          </a:prstGeom>
          <a:noFill/>
        </p:spPr>
        <p:txBody>
          <a:bodyPr wrap="square" tIns="0" bIns="0" rtlCol="0">
            <a:spAutoFit/>
          </a:bodyPr>
          <a:lstStyle/>
          <a:p>
            <a:pPr algn="ctr"/>
            <a:r>
              <a:rPr lang="en-US" altLang="zh-CN" b="1" spc="200" dirty="0">
                <a:solidFill>
                  <a:srgbClr val="523600"/>
                </a:solidFill>
                <a:effectLst>
                  <a:outerShdw blurRad="38100" dist="38100" dir="2700000" algn="tl">
                    <a:srgbClr val="000000">
                      <a:alpha val="43137"/>
                    </a:srgbClr>
                  </a:outerShdw>
                </a:effectLst>
                <a:latin typeface="微软雅黑" panose="020B0503020204020204" charset="-122"/>
                <a:ea typeface="微软雅黑" panose="020B0503020204020204" charset="-122"/>
              </a:rPr>
              <a:t>“</a:t>
            </a:r>
            <a:r>
              <a:rPr lang="zh-CN" altLang="en-US" b="1" spc="200" dirty="0">
                <a:solidFill>
                  <a:srgbClr val="523600"/>
                </a:solidFill>
                <a:effectLst>
                  <a:outerShdw blurRad="38100" dist="38100" dir="2700000" algn="tl">
                    <a:srgbClr val="000000">
                      <a:alpha val="43137"/>
                    </a:srgbClr>
                  </a:outerShdw>
                </a:effectLst>
                <a:latin typeface="微软雅黑" panose="020B0503020204020204" charset="-122"/>
                <a:ea typeface="微软雅黑" panose="020B0503020204020204" charset="-122"/>
              </a:rPr>
              <a:t>生机勃勃的生命运动</a:t>
            </a:r>
            <a:r>
              <a:rPr lang="en-US" altLang="zh-CN" b="1" spc="200" dirty="0">
                <a:solidFill>
                  <a:srgbClr val="523600"/>
                </a:solidFill>
                <a:effectLst>
                  <a:outerShdw blurRad="38100" dist="38100" dir="2700000" algn="tl">
                    <a:srgbClr val="000000">
                      <a:alpha val="43137"/>
                    </a:srgbClr>
                  </a:outerShdw>
                </a:effectLst>
                <a:latin typeface="微软雅黑" panose="020B0503020204020204" charset="-122"/>
                <a:ea typeface="微软雅黑" panose="020B0503020204020204" charset="-122"/>
              </a:rPr>
              <a:t>”</a:t>
            </a:r>
            <a:endParaRPr lang="en-US" altLang="zh-CN" b="1" spc="200" dirty="0">
              <a:solidFill>
                <a:srgbClr val="523600"/>
              </a:solidFill>
              <a:effectLst>
                <a:outerShdw blurRad="38100" dist="38100" dir="2700000" algn="tl">
                  <a:srgbClr val="000000">
                    <a:alpha val="43137"/>
                  </a:srgbClr>
                </a:outerShdw>
              </a:effectLst>
              <a:uFillTx/>
              <a:latin typeface="微软雅黑" panose="020B0503020204020204" charset="-122"/>
              <a:ea typeface="微软雅黑" panose="020B0503020204020204" charset="-122"/>
            </a:endParaRPr>
          </a:p>
        </p:txBody>
      </p:sp>
      <p:sp>
        <p:nvSpPr>
          <p:cNvPr id="6" name="文本框 5"/>
          <p:cNvSpPr txBox="1"/>
          <p:nvPr/>
        </p:nvSpPr>
        <p:spPr>
          <a:xfrm>
            <a:off x="610870" y="1019175"/>
            <a:ext cx="10970260" cy="645795"/>
          </a:xfrm>
          <a:prstGeom prst="rect">
            <a:avLst/>
          </a:prstGeom>
          <a:noFill/>
        </p:spPr>
        <p:txBody>
          <a:bodyPr wrap="square" tIns="0" bIns="0" rtlCol="0">
            <a:spAutoFit/>
          </a:bodyPr>
          <a:lstStyle>
            <a:defPPr>
              <a:defRPr lang="zh-CN"/>
            </a:defPPr>
            <a:lvl1pPr>
              <a:lnSpc>
                <a:spcPct val="125000"/>
              </a:lnSpc>
              <a:spcBef>
                <a:spcPts val="0"/>
              </a:spcBef>
              <a:spcAft>
                <a:spcPts val="0"/>
              </a:spcAft>
              <a:defRPr b="1" spc="200">
                <a:solidFill>
                  <a:srgbClr val="523600"/>
                </a:solidFill>
                <a:latin typeface="微软雅黑" panose="020B0503020204020204" charset="-122"/>
                <a:ea typeface="微软雅黑" panose="020B0503020204020204" charset="-122"/>
              </a:defRPr>
            </a:lvl1pPr>
          </a:lstStyle>
          <a:p>
            <a:pPr lvl="0" algn="l">
              <a:lnSpc>
                <a:spcPct val="150000"/>
              </a:lnSpc>
              <a:buClrTx/>
              <a:buSzTx/>
              <a:buFontTx/>
            </a:pPr>
            <a:r>
              <a:rPr lang="zh-CN" altLang="en-US" sz="2800" dirty="0">
                <a:sym typeface="+mn-ea"/>
              </a:rPr>
              <a:t>生活中，我们日常看得见的运动</a:t>
            </a:r>
            <a:r>
              <a:rPr lang="en-US" altLang="zh-CN" sz="2800" dirty="0">
                <a:sym typeface="+mn-ea"/>
              </a:rPr>
              <a:t>……</a:t>
            </a:r>
            <a:endParaRPr lang="en-US" altLang="zh-CN" sz="2800" dirty="0">
              <a:sym typeface="+mn-ea"/>
            </a:endParaRPr>
          </a:p>
        </p:txBody>
      </p:sp>
    </p:spTree>
    <p:custDataLst>
      <p:tags r:id="rId1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2" presetClass="emph" presetSubtype="0" fill="hold" nodeType="clickEffect">
                                  <p:stCondLst>
                                    <p:cond delay="0"/>
                                  </p:stCondLst>
                                  <p:childTnLst>
                                    <p:animRot by="120000">
                                      <p:cBhvr>
                                        <p:cTn id="19" dur="100" fill="hold">
                                          <p:stCondLst>
                                            <p:cond delay="0"/>
                                          </p:stCondLst>
                                        </p:cTn>
                                        <p:tgtEl>
                                          <p:spTgt spid="18"/>
                                        </p:tgtEl>
                                        <p:attrNameLst>
                                          <p:attrName>r</p:attrName>
                                        </p:attrNameLst>
                                      </p:cBhvr>
                                    </p:animRot>
                                    <p:animRot by="-240000">
                                      <p:cBhvr>
                                        <p:cTn id="20" dur="200" fill="hold">
                                          <p:stCondLst>
                                            <p:cond delay="200"/>
                                          </p:stCondLst>
                                        </p:cTn>
                                        <p:tgtEl>
                                          <p:spTgt spid="18"/>
                                        </p:tgtEl>
                                        <p:attrNameLst>
                                          <p:attrName>r</p:attrName>
                                        </p:attrNameLst>
                                      </p:cBhvr>
                                    </p:animRot>
                                    <p:animRot by="240000">
                                      <p:cBhvr>
                                        <p:cTn id="21" dur="200" fill="hold">
                                          <p:stCondLst>
                                            <p:cond delay="400"/>
                                          </p:stCondLst>
                                        </p:cTn>
                                        <p:tgtEl>
                                          <p:spTgt spid="18"/>
                                        </p:tgtEl>
                                        <p:attrNameLst>
                                          <p:attrName>r</p:attrName>
                                        </p:attrNameLst>
                                      </p:cBhvr>
                                    </p:animRot>
                                    <p:animRot by="-240000">
                                      <p:cBhvr>
                                        <p:cTn id="22" dur="200" fill="hold">
                                          <p:stCondLst>
                                            <p:cond delay="600"/>
                                          </p:stCondLst>
                                        </p:cTn>
                                        <p:tgtEl>
                                          <p:spTgt spid="18"/>
                                        </p:tgtEl>
                                        <p:attrNameLst>
                                          <p:attrName>r</p:attrName>
                                        </p:attrNameLst>
                                      </p:cBhvr>
                                    </p:animRot>
                                    <p:animRot by="120000">
                                      <p:cBhvr>
                                        <p:cTn id="23" dur="200" fill="hold">
                                          <p:stCondLst>
                                            <p:cond delay="800"/>
                                          </p:stCondLst>
                                        </p:cTn>
                                        <p:tgtEl>
                                          <p:spTgt spid="18"/>
                                        </p:tgtEl>
                                        <p:attrNameLst>
                                          <p:attrName>r</p:attrName>
                                        </p:attrNameLst>
                                      </p:cBhvr>
                                    </p:animRot>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10"/>
                                        </p:tgtEl>
                                        <p:attrNameLst>
                                          <p:attrName>r</p:attrName>
                                        </p:attrNameLst>
                                      </p:cBhvr>
                                    </p:animRot>
                                    <p:animRot by="-240000">
                                      <p:cBhvr>
                                        <p:cTn id="33" dur="200" fill="hold">
                                          <p:stCondLst>
                                            <p:cond delay="200"/>
                                          </p:stCondLst>
                                        </p:cTn>
                                        <p:tgtEl>
                                          <p:spTgt spid="10"/>
                                        </p:tgtEl>
                                        <p:attrNameLst>
                                          <p:attrName>r</p:attrName>
                                        </p:attrNameLst>
                                      </p:cBhvr>
                                    </p:animRot>
                                    <p:animRot by="240000">
                                      <p:cBhvr>
                                        <p:cTn id="34" dur="200" fill="hold">
                                          <p:stCondLst>
                                            <p:cond delay="400"/>
                                          </p:stCondLst>
                                        </p:cTn>
                                        <p:tgtEl>
                                          <p:spTgt spid="10"/>
                                        </p:tgtEl>
                                        <p:attrNameLst>
                                          <p:attrName>r</p:attrName>
                                        </p:attrNameLst>
                                      </p:cBhvr>
                                    </p:animRot>
                                    <p:animRot by="-240000">
                                      <p:cBhvr>
                                        <p:cTn id="35" dur="200" fill="hold">
                                          <p:stCondLst>
                                            <p:cond delay="600"/>
                                          </p:stCondLst>
                                        </p:cTn>
                                        <p:tgtEl>
                                          <p:spTgt spid="10"/>
                                        </p:tgtEl>
                                        <p:attrNameLst>
                                          <p:attrName>r</p:attrName>
                                        </p:attrNameLst>
                                      </p:cBhvr>
                                    </p:animRot>
                                    <p:animRot by="120000">
                                      <p:cBhvr>
                                        <p:cTn id="36" dur="200" fill="hold">
                                          <p:stCondLst>
                                            <p:cond delay="800"/>
                                          </p:stCondLst>
                                        </p:cTn>
                                        <p:tgtEl>
                                          <p:spTgt spid="10"/>
                                        </p:tgtEl>
                                        <p:attrNameLst>
                                          <p:attrName>r</p:attrName>
                                        </p:attrNameLst>
                                      </p:cBhvr>
                                    </p:animRot>
                                  </p:childTnLst>
                                </p:cTn>
                              </p:par>
                              <p:par>
                                <p:cTn id="37" presetID="42"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1000"/>
                                        <p:tgtEl>
                                          <p:spTgt spid="3"/>
                                        </p:tgtEl>
                                      </p:cBhvr>
                                    </p:animEffect>
                                    <p:anim calcmode="lin" valueType="num">
                                      <p:cBhvr>
                                        <p:cTn id="40" dur="1000" fill="hold"/>
                                        <p:tgtEl>
                                          <p:spTgt spid="3"/>
                                        </p:tgtEl>
                                        <p:attrNameLst>
                                          <p:attrName>ppt_x</p:attrName>
                                        </p:attrNameLst>
                                      </p:cBhvr>
                                      <p:tavLst>
                                        <p:tav tm="0">
                                          <p:val>
                                            <p:strVal val="#ppt_x"/>
                                          </p:val>
                                        </p:tav>
                                        <p:tav tm="100000">
                                          <p:val>
                                            <p:strVal val="#ppt_x"/>
                                          </p:val>
                                        </p:tav>
                                      </p:tavLst>
                                    </p:anim>
                                    <p:anim calcmode="lin" valueType="num">
                                      <p:cBhvr>
                                        <p:cTn id="4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2" presetClass="emph" presetSubtype="0" fill="hold" nodeType="clickEffect">
                                  <p:stCondLst>
                                    <p:cond delay="0"/>
                                  </p:stCondLst>
                                  <p:childTnLst>
                                    <p:animRot by="120000">
                                      <p:cBhvr>
                                        <p:cTn id="45" dur="100" fill="hold">
                                          <p:stCondLst>
                                            <p:cond delay="0"/>
                                          </p:stCondLst>
                                        </p:cTn>
                                        <p:tgtEl>
                                          <p:spTgt spid="19"/>
                                        </p:tgtEl>
                                        <p:attrNameLst>
                                          <p:attrName>r</p:attrName>
                                        </p:attrNameLst>
                                      </p:cBhvr>
                                    </p:animRot>
                                    <p:animRot by="-240000">
                                      <p:cBhvr>
                                        <p:cTn id="46" dur="200" fill="hold">
                                          <p:stCondLst>
                                            <p:cond delay="200"/>
                                          </p:stCondLst>
                                        </p:cTn>
                                        <p:tgtEl>
                                          <p:spTgt spid="19"/>
                                        </p:tgtEl>
                                        <p:attrNameLst>
                                          <p:attrName>r</p:attrName>
                                        </p:attrNameLst>
                                      </p:cBhvr>
                                    </p:animRot>
                                    <p:animRot by="240000">
                                      <p:cBhvr>
                                        <p:cTn id="47" dur="200" fill="hold">
                                          <p:stCondLst>
                                            <p:cond delay="400"/>
                                          </p:stCondLst>
                                        </p:cTn>
                                        <p:tgtEl>
                                          <p:spTgt spid="19"/>
                                        </p:tgtEl>
                                        <p:attrNameLst>
                                          <p:attrName>r</p:attrName>
                                        </p:attrNameLst>
                                      </p:cBhvr>
                                    </p:animRot>
                                    <p:animRot by="-240000">
                                      <p:cBhvr>
                                        <p:cTn id="48" dur="200" fill="hold">
                                          <p:stCondLst>
                                            <p:cond delay="600"/>
                                          </p:stCondLst>
                                        </p:cTn>
                                        <p:tgtEl>
                                          <p:spTgt spid="19"/>
                                        </p:tgtEl>
                                        <p:attrNameLst>
                                          <p:attrName>r</p:attrName>
                                        </p:attrNameLst>
                                      </p:cBhvr>
                                    </p:animRot>
                                    <p:animRot by="120000">
                                      <p:cBhvr>
                                        <p:cTn id="49" dur="200" fill="hold">
                                          <p:stCondLst>
                                            <p:cond delay="800"/>
                                          </p:stCondLst>
                                        </p:cTn>
                                        <p:tgtEl>
                                          <p:spTgt spid="19"/>
                                        </p:tgtEl>
                                        <p:attrNameLst>
                                          <p:attrName>r</p:attrName>
                                        </p:attrNameLst>
                                      </p:cBhvr>
                                    </p:animRot>
                                  </p:childTnLst>
                                </p:cTn>
                              </p:par>
                              <p:par>
                                <p:cTn id="50" presetID="42" presetClass="entr" presetSubtype="0" fill="hold" grpId="0" nodeType="with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1000"/>
                                        <p:tgtEl>
                                          <p:spTgt spid="5"/>
                                        </p:tgtEl>
                                      </p:cBhvr>
                                    </p:animEffect>
                                    <p:anim calcmode="lin" valueType="num">
                                      <p:cBhvr>
                                        <p:cTn id="53" dur="1000" fill="hold"/>
                                        <p:tgtEl>
                                          <p:spTgt spid="5"/>
                                        </p:tgtEl>
                                        <p:attrNameLst>
                                          <p:attrName>ppt_x</p:attrName>
                                        </p:attrNameLst>
                                      </p:cBhvr>
                                      <p:tavLst>
                                        <p:tav tm="0">
                                          <p:val>
                                            <p:strVal val="#ppt_x"/>
                                          </p:val>
                                        </p:tav>
                                        <p:tav tm="100000">
                                          <p:val>
                                            <p:strVal val="#ppt_x"/>
                                          </p:val>
                                        </p:tav>
                                      </p:tavLst>
                                    </p:anim>
                                    <p:anim calcmode="lin" valueType="num">
                                      <p:cBhvr>
                                        <p:cTn id="5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 grpId="0"/>
      <p:bldP spid="2" grpId="1"/>
      <p:bldP spid="3" grpId="0"/>
      <p:bldP spid="3" grpId="1"/>
      <p:bldP spid="5" grpId="0"/>
      <p:bldP spid="5"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 name="图片 15"/>
          <p:cNvPicPr/>
          <p:nvPr>
            <p:custDataLst>
              <p:tags r:id="rId1"/>
            </p:custDataLst>
          </p:nvPr>
        </p:nvPicPr>
        <p:blipFill>
          <a:blip r:embed="rId2"/>
          <a:srcRect l="19338" r="9347"/>
          <a:stretch>
            <a:fillRect/>
          </a:stretch>
        </p:blipFill>
        <p:spPr>
          <a:xfrm>
            <a:off x="4551628" y="2077783"/>
            <a:ext cx="3781264" cy="3140074"/>
          </a:xfrm>
          <a:prstGeom prst="parallelogram">
            <a:avLst>
              <a:gd name="adj" fmla="val 16826"/>
            </a:avLst>
          </a:prstGeom>
        </p:spPr>
      </p:pic>
      <p:pic>
        <p:nvPicPr>
          <p:cNvPr id="5" name="图片 4" descr="第47页-135"/>
          <p:cNvPicPr>
            <a:picLocks noChangeAspect="1"/>
          </p:cNvPicPr>
          <p:nvPr>
            <p:custDataLst>
              <p:tags r:id="rId3"/>
            </p:custDataLst>
          </p:nvPr>
        </p:nvPicPr>
        <p:blipFill>
          <a:blip r:embed="rId4"/>
          <a:stretch>
            <a:fillRect/>
          </a:stretch>
        </p:blipFill>
        <p:spPr>
          <a:xfrm>
            <a:off x="184653" y="2078355"/>
            <a:ext cx="4835541" cy="3140075"/>
          </a:xfrm>
          <a:prstGeom prst="parallelogram">
            <a:avLst>
              <a:gd name="adj" fmla="val 16826"/>
            </a:avLst>
          </a:prstGeom>
        </p:spPr>
      </p:pic>
      <p:pic>
        <p:nvPicPr>
          <p:cNvPr id="9" name="图片 8" descr="第47页-136"/>
          <p:cNvPicPr>
            <a:picLocks noChangeAspect="1"/>
          </p:cNvPicPr>
          <p:nvPr>
            <p:custDataLst>
              <p:tags r:id="rId5"/>
            </p:custDataLst>
          </p:nvPr>
        </p:nvPicPr>
        <p:blipFill>
          <a:blip r:embed="rId6"/>
          <a:stretch>
            <a:fillRect/>
          </a:stretch>
        </p:blipFill>
        <p:spPr>
          <a:xfrm>
            <a:off x="7864900" y="2078355"/>
            <a:ext cx="4075268" cy="3140075"/>
          </a:xfrm>
          <a:prstGeom prst="parallelogram">
            <a:avLst>
              <a:gd name="adj" fmla="val 16826"/>
            </a:avLst>
          </a:prstGeom>
        </p:spPr>
      </p:pic>
      <p:sp>
        <p:nvSpPr>
          <p:cNvPr id="60" name="直角三角形 59"/>
          <p:cNvSpPr/>
          <p:nvPr>
            <p:custDataLst>
              <p:tags r:id="rId7"/>
            </p:custDataLst>
          </p:nvPr>
        </p:nvSpPr>
        <p:spPr>
          <a:xfrm flipH="1">
            <a:off x="11478797" y="2079055"/>
            <a:ext cx="540483" cy="3139375"/>
          </a:xfrm>
          <a:prstGeom prst="rtTriangle">
            <a:avLst/>
          </a:prstGeom>
          <a:solidFill>
            <a:srgbClr val="5236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直角三角形 2"/>
          <p:cNvSpPr/>
          <p:nvPr>
            <p:custDataLst>
              <p:tags r:id="rId8"/>
            </p:custDataLst>
          </p:nvPr>
        </p:nvSpPr>
        <p:spPr>
          <a:xfrm rot="10800000" flipH="1">
            <a:off x="131445" y="2079055"/>
            <a:ext cx="540483" cy="3139375"/>
          </a:xfrm>
          <a:prstGeom prst="rtTriangle">
            <a:avLst/>
          </a:prstGeom>
          <a:solidFill>
            <a:srgbClr val="5236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1" name="文本框 20"/>
          <p:cNvSpPr txBox="1"/>
          <p:nvPr>
            <p:custDataLst>
              <p:tags r:id="rId9"/>
            </p:custDataLst>
          </p:nvPr>
        </p:nvSpPr>
        <p:spPr>
          <a:xfrm>
            <a:off x="410845" y="5334000"/>
            <a:ext cx="4131310" cy="276860"/>
          </a:xfrm>
          <a:prstGeom prst="rect">
            <a:avLst/>
          </a:prstGeom>
          <a:noFill/>
        </p:spPr>
        <p:txBody>
          <a:bodyPr wrap="square" tIns="0" bIns="0" rtlCol="0">
            <a:spAutoFit/>
          </a:bodyPr>
          <a:lstStyle/>
          <a:p>
            <a:pPr algn="ctr"/>
            <a:r>
              <a:rPr lang="en-US" altLang="zh-CN" b="1" spc="200" dirty="0">
                <a:solidFill>
                  <a:srgbClr val="523600"/>
                </a:solidFill>
                <a:effectLst>
                  <a:outerShdw blurRad="38100" dist="38100" dir="2700000" algn="tl">
                    <a:srgbClr val="000000">
                      <a:alpha val="43137"/>
                    </a:srgbClr>
                  </a:outerShdw>
                </a:effectLst>
                <a:latin typeface="微软雅黑" panose="020B0503020204020204" charset="-122"/>
                <a:ea typeface="微软雅黑" panose="020B0503020204020204" charset="-122"/>
              </a:rPr>
              <a:t>“</a:t>
            </a:r>
            <a:r>
              <a:rPr lang="zh-CN" altLang="en-US" b="1" spc="200" dirty="0">
                <a:solidFill>
                  <a:srgbClr val="523600"/>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地壳运动</a:t>
            </a:r>
            <a:r>
              <a:rPr lang="en-US" altLang="zh-CN" b="1" spc="200" dirty="0">
                <a:solidFill>
                  <a:srgbClr val="523600"/>
                </a:solidFill>
                <a:effectLst>
                  <a:outerShdw blurRad="38100" dist="38100" dir="2700000" algn="tl">
                    <a:srgbClr val="000000">
                      <a:alpha val="43137"/>
                    </a:srgbClr>
                  </a:outerShdw>
                </a:effectLst>
                <a:latin typeface="微软雅黑" panose="020B0503020204020204" charset="-122"/>
                <a:ea typeface="微软雅黑" panose="020B0503020204020204" charset="-122"/>
              </a:rPr>
              <a:t>”</a:t>
            </a:r>
            <a:endParaRPr lang="en-US" altLang="zh-CN" b="1" spc="200" dirty="0">
              <a:solidFill>
                <a:srgbClr val="523600"/>
              </a:solidFill>
              <a:effectLst>
                <a:outerShdw blurRad="38100" dist="38100" dir="2700000" algn="tl">
                  <a:srgbClr val="000000">
                    <a:alpha val="43137"/>
                  </a:srgbClr>
                </a:outerShdw>
              </a:effectLst>
              <a:uFillTx/>
              <a:latin typeface="微软雅黑" panose="020B0503020204020204" charset="-122"/>
              <a:ea typeface="微软雅黑" panose="020B0503020204020204" charset="-122"/>
            </a:endParaRPr>
          </a:p>
        </p:txBody>
      </p:sp>
      <p:sp>
        <p:nvSpPr>
          <p:cNvPr id="7" name="文本框 6"/>
          <p:cNvSpPr txBox="1"/>
          <p:nvPr>
            <p:custDataLst>
              <p:tags r:id="rId10"/>
            </p:custDataLst>
          </p:nvPr>
        </p:nvSpPr>
        <p:spPr>
          <a:xfrm>
            <a:off x="4542155" y="5334000"/>
            <a:ext cx="3267075" cy="276860"/>
          </a:xfrm>
          <a:prstGeom prst="rect">
            <a:avLst/>
          </a:prstGeom>
          <a:noFill/>
        </p:spPr>
        <p:txBody>
          <a:bodyPr wrap="square" tIns="0" bIns="0" rtlCol="0">
            <a:spAutoFit/>
          </a:bodyPr>
          <a:lstStyle/>
          <a:p>
            <a:pPr algn="ctr"/>
            <a:r>
              <a:rPr lang="en-US" altLang="zh-CN" b="1" spc="200" dirty="0">
                <a:solidFill>
                  <a:srgbClr val="523600"/>
                </a:solidFill>
                <a:effectLst>
                  <a:outerShdw blurRad="38100" dist="38100" dir="2700000" algn="tl">
                    <a:srgbClr val="000000">
                      <a:alpha val="43137"/>
                    </a:srgbClr>
                  </a:outerShdw>
                </a:effectLst>
                <a:latin typeface="微软雅黑" panose="020B0503020204020204" charset="-122"/>
                <a:ea typeface="微软雅黑" panose="020B0503020204020204" charset="-122"/>
              </a:rPr>
              <a:t>“</a:t>
            </a:r>
            <a:r>
              <a:rPr lang="zh-CN" altLang="en-US" b="1" spc="200" dirty="0">
                <a:solidFill>
                  <a:srgbClr val="523600"/>
                </a:solidFill>
                <a:effectLst>
                  <a:outerShdw blurRad="38100" dist="38100" dir="2700000" algn="tl">
                    <a:srgbClr val="000000">
                      <a:alpha val="43137"/>
                    </a:srgbClr>
                  </a:outerShdw>
                </a:effectLst>
                <a:latin typeface="微软雅黑" panose="020B0503020204020204" charset="-122"/>
                <a:ea typeface="微软雅黑" panose="020B0503020204020204" charset="-122"/>
              </a:rPr>
              <a:t>电磁运动</a:t>
            </a:r>
            <a:r>
              <a:rPr lang="en-US" altLang="zh-CN" b="1" spc="200" dirty="0">
                <a:solidFill>
                  <a:srgbClr val="523600"/>
                </a:solidFill>
                <a:effectLst>
                  <a:outerShdw blurRad="38100" dist="38100" dir="2700000" algn="tl">
                    <a:srgbClr val="000000">
                      <a:alpha val="43137"/>
                    </a:srgbClr>
                  </a:outerShdw>
                </a:effectLst>
                <a:latin typeface="微软雅黑" panose="020B0503020204020204" charset="-122"/>
                <a:ea typeface="微软雅黑" panose="020B0503020204020204" charset="-122"/>
              </a:rPr>
              <a:t>”</a:t>
            </a:r>
            <a:endParaRPr lang="en-US" altLang="zh-CN" b="1" spc="200" dirty="0">
              <a:solidFill>
                <a:srgbClr val="523600"/>
              </a:solidFill>
              <a:effectLst>
                <a:outerShdw blurRad="38100" dist="38100" dir="2700000" algn="tl">
                  <a:srgbClr val="000000">
                    <a:alpha val="43137"/>
                  </a:srgbClr>
                </a:outerShdw>
              </a:effectLst>
              <a:uFillTx/>
              <a:latin typeface="微软雅黑" panose="020B0503020204020204" charset="-122"/>
              <a:ea typeface="微软雅黑" panose="020B0503020204020204" charset="-122"/>
            </a:endParaRPr>
          </a:p>
        </p:txBody>
      </p:sp>
      <p:sp>
        <p:nvSpPr>
          <p:cNvPr id="8" name="文本框 7"/>
          <p:cNvSpPr txBox="1"/>
          <p:nvPr>
            <p:custDataLst>
              <p:tags r:id="rId11"/>
            </p:custDataLst>
          </p:nvPr>
        </p:nvSpPr>
        <p:spPr>
          <a:xfrm>
            <a:off x="7855585" y="5334000"/>
            <a:ext cx="3550920" cy="276860"/>
          </a:xfrm>
          <a:prstGeom prst="rect">
            <a:avLst/>
          </a:prstGeom>
          <a:noFill/>
        </p:spPr>
        <p:txBody>
          <a:bodyPr wrap="square" tIns="0" bIns="0" rtlCol="0">
            <a:spAutoFit/>
          </a:bodyPr>
          <a:lstStyle/>
          <a:p>
            <a:pPr algn="ctr"/>
            <a:r>
              <a:rPr lang="en-US" altLang="zh-CN" b="1" spc="200" dirty="0">
                <a:solidFill>
                  <a:srgbClr val="523600"/>
                </a:solidFill>
                <a:effectLst>
                  <a:outerShdw blurRad="38100" dist="38100" dir="2700000" algn="tl">
                    <a:srgbClr val="000000">
                      <a:alpha val="43137"/>
                    </a:srgbClr>
                  </a:outerShdw>
                </a:effectLst>
                <a:latin typeface="微软雅黑" panose="020B0503020204020204" charset="-122"/>
                <a:ea typeface="微软雅黑" panose="020B0503020204020204" charset="-122"/>
              </a:rPr>
              <a:t>“</a:t>
            </a:r>
            <a:r>
              <a:rPr lang="zh-CN" altLang="en-US" b="1" spc="200" dirty="0">
                <a:solidFill>
                  <a:srgbClr val="523600"/>
                </a:solidFill>
                <a:effectLst>
                  <a:outerShdw blurRad="38100" dist="38100" dir="2700000" algn="tl">
                    <a:srgbClr val="000000">
                      <a:alpha val="43137"/>
                    </a:srgbClr>
                  </a:outerShdw>
                </a:effectLst>
                <a:latin typeface="微软雅黑" panose="020B0503020204020204" charset="-122"/>
                <a:ea typeface="微软雅黑" panose="020B0503020204020204" charset="-122"/>
              </a:rPr>
              <a:t>微观世界里的粒子运动</a:t>
            </a:r>
            <a:r>
              <a:rPr lang="en-US" altLang="zh-CN" b="1" spc="200" dirty="0">
                <a:solidFill>
                  <a:srgbClr val="523600"/>
                </a:solidFill>
                <a:effectLst>
                  <a:outerShdw blurRad="38100" dist="38100" dir="2700000" algn="tl">
                    <a:srgbClr val="000000">
                      <a:alpha val="43137"/>
                    </a:srgbClr>
                  </a:outerShdw>
                </a:effectLst>
                <a:latin typeface="微软雅黑" panose="020B0503020204020204" charset="-122"/>
                <a:ea typeface="微软雅黑" panose="020B0503020204020204" charset="-122"/>
              </a:rPr>
              <a:t>”</a:t>
            </a:r>
            <a:endParaRPr lang="en-US" altLang="zh-CN" b="1" spc="200" dirty="0">
              <a:solidFill>
                <a:srgbClr val="523600"/>
              </a:solidFill>
              <a:effectLst>
                <a:outerShdw blurRad="38100" dist="38100" dir="2700000" algn="tl">
                  <a:srgbClr val="000000">
                    <a:alpha val="43137"/>
                  </a:srgbClr>
                </a:outerShdw>
              </a:effectLst>
              <a:uFillTx/>
              <a:latin typeface="微软雅黑" panose="020B0503020204020204" charset="-122"/>
              <a:ea typeface="微软雅黑" panose="020B0503020204020204" charset="-122"/>
            </a:endParaRPr>
          </a:p>
        </p:txBody>
      </p:sp>
      <p:sp>
        <p:nvSpPr>
          <p:cNvPr id="10" name="文本框 9"/>
          <p:cNvSpPr txBox="1"/>
          <p:nvPr/>
        </p:nvSpPr>
        <p:spPr>
          <a:xfrm>
            <a:off x="610870" y="971550"/>
            <a:ext cx="10970260" cy="645795"/>
          </a:xfrm>
          <a:prstGeom prst="rect">
            <a:avLst/>
          </a:prstGeom>
          <a:noFill/>
        </p:spPr>
        <p:txBody>
          <a:bodyPr wrap="square" tIns="0" bIns="0" rtlCol="0">
            <a:spAutoFit/>
          </a:bodyPr>
          <a:lstStyle>
            <a:defPPr>
              <a:defRPr lang="zh-CN"/>
            </a:defPPr>
            <a:lvl1pPr>
              <a:lnSpc>
                <a:spcPct val="125000"/>
              </a:lnSpc>
              <a:spcBef>
                <a:spcPts val="0"/>
              </a:spcBef>
              <a:spcAft>
                <a:spcPts val="0"/>
              </a:spcAft>
              <a:defRPr b="1" spc="200">
                <a:solidFill>
                  <a:srgbClr val="523600"/>
                </a:solidFill>
                <a:latin typeface="微软雅黑" panose="020B0503020204020204" charset="-122"/>
                <a:ea typeface="微软雅黑" panose="020B0503020204020204" charset="-122"/>
              </a:defRPr>
            </a:lvl1pPr>
          </a:lstStyle>
          <a:p>
            <a:pPr lvl="0" algn="l">
              <a:lnSpc>
                <a:spcPct val="150000"/>
              </a:lnSpc>
              <a:buClrTx/>
              <a:buSzTx/>
              <a:buFontTx/>
            </a:pPr>
            <a:r>
              <a:rPr lang="zh-CN" altLang="en-US" sz="2800" dirty="0">
                <a:sym typeface="+mn-ea"/>
              </a:rPr>
              <a:t>大千世界，我们日常看不见的运动</a:t>
            </a:r>
            <a:r>
              <a:rPr lang="en-US" altLang="zh-CN" sz="2800" dirty="0">
                <a:sym typeface="+mn-ea"/>
              </a:rPr>
              <a:t>……</a:t>
            </a:r>
            <a:endParaRPr lang="en-US" altLang="zh-CN" sz="2800" dirty="0">
              <a:sym typeface="+mn-ea"/>
            </a:endParaRPr>
          </a:p>
        </p:txBody>
      </p:sp>
      <p:pic>
        <p:nvPicPr>
          <p:cNvPr id="18" name="图片 17"/>
          <p:cNvPicPr/>
          <p:nvPr>
            <p:custDataLst>
              <p:tags r:id="rId12"/>
            </p:custDataLst>
          </p:nvPr>
        </p:nvPicPr>
        <p:blipFill>
          <a:blip r:embed="rId13"/>
          <a:stretch>
            <a:fillRect/>
          </a:stretch>
        </p:blipFill>
        <p:spPr>
          <a:xfrm>
            <a:off x="238125" y="2062480"/>
            <a:ext cx="4781550" cy="3156585"/>
          </a:xfrm>
          <a:prstGeom prst="parallelogram">
            <a:avLst>
              <a:gd name="adj" fmla="val 16826"/>
            </a:avLst>
          </a:prstGeom>
        </p:spPr>
      </p:pic>
    </p:spTree>
    <p:custDataLst>
      <p:tags r:id="rId1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2" presetClass="emph" presetSubtype="0" fill="hold" nodeType="clickEffect">
                                  <p:stCondLst>
                                    <p:cond delay="0"/>
                                  </p:stCondLst>
                                  <p:childTnLst>
                                    <p:animRot by="120000">
                                      <p:cBhvr>
                                        <p:cTn id="19" dur="100" fill="hold">
                                          <p:stCondLst>
                                            <p:cond delay="0"/>
                                          </p:stCondLst>
                                        </p:cTn>
                                        <p:tgtEl>
                                          <p:spTgt spid="16"/>
                                        </p:tgtEl>
                                        <p:attrNameLst>
                                          <p:attrName>r</p:attrName>
                                        </p:attrNameLst>
                                      </p:cBhvr>
                                    </p:animRot>
                                    <p:animRot by="-240000">
                                      <p:cBhvr>
                                        <p:cTn id="20" dur="200" fill="hold">
                                          <p:stCondLst>
                                            <p:cond delay="200"/>
                                          </p:stCondLst>
                                        </p:cTn>
                                        <p:tgtEl>
                                          <p:spTgt spid="16"/>
                                        </p:tgtEl>
                                        <p:attrNameLst>
                                          <p:attrName>r</p:attrName>
                                        </p:attrNameLst>
                                      </p:cBhvr>
                                    </p:animRot>
                                    <p:animRot by="240000">
                                      <p:cBhvr>
                                        <p:cTn id="21" dur="200" fill="hold">
                                          <p:stCondLst>
                                            <p:cond delay="400"/>
                                          </p:stCondLst>
                                        </p:cTn>
                                        <p:tgtEl>
                                          <p:spTgt spid="16"/>
                                        </p:tgtEl>
                                        <p:attrNameLst>
                                          <p:attrName>r</p:attrName>
                                        </p:attrNameLst>
                                      </p:cBhvr>
                                    </p:animRot>
                                    <p:animRot by="-240000">
                                      <p:cBhvr>
                                        <p:cTn id="22" dur="200" fill="hold">
                                          <p:stCondLst>
                                            <p:cond delay="600"/>
                                          </p:stCondLst>
                                        </p:cTn>
                                        <p:tgtEl>
                                          <p:spTgt spid="16"/>
                                        </p:tgtEl>
                                        <p:attrNameLst>
                                          <p:attrName>r</p:attrName>
                                        </p:attrNameLst>
                                      </p:cBhvr>
                                    </p:animRot>
                                    <p:animRot by="120000">
                                      <p:cBhvr>
                                        <p:cTn id="23" dur="200" fill="hold">
                                          <p:stCondLst>
                                            <p:cond delay="800"/>
                                          </p:stCondLst>
                                        </p:cTn>
                                        <p:tgtEl>
                                          <p:spTgt spid="16"/>
                                        </p:tgtEl>
                                        <p:attrNameLst>
                                          <p:attrName>r</p:attrName>
                                        </p:attrNameLst>
                                      </p:cBhvr>
                                    </p:animRot>
                                  </p:childTnLst>
                                </p:cTn>
                              </p:par>
                              <p:par>
                                <p:cTn id="24" presetID="42"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9"/>
                                        </p:tgtEl>
                                        <p:attrNameLst>
                                          <p:attrName>r</p:attrName>
                                        </p:attrNameLst>
                                      </p:cBhvr>
                                    </p:animRot>
                                    <p:animRot by="-240000">
                                      <p:cBhvr>
                                        <p:cTn id="33" dur="200" fill="hold">
                                          <p:stCondLst>
                                            <p:cond delay="200"/>
                                          </p:stCondLst>
                                        </p:cTn>
                                        <p:tgtEl>
                                          <p:spTgt spid="9"/>
                                        </p:tgtEl>
                                        <p:attrNameLst>
                                          <p:attrName>r</p:attrName>
                                        </p:attrNameLst>
                                      </p:cBhvr>
                                    </p:animRot>
                                    <p:animRot by="240000">
                                      <p:cBhvr>
                                        <p:cTn id="34" dur="200" fill="hold">
                                          <p:stCondLst>
                                            <p:cond delay="400"/>
                                          </p:stCondLst>
                                        </p:cTn>
                                        <p:tgtEl>
                                          <p:spTgt spid="9"/>
                                        </p:tgtEl>
                                        <p:attrNameLst>
                                          <p:attrName>r</p:attrName>
                                        </p:attrNameLst>
                                      </p:cBhvr>
                                    </p:animRot>
                                    <p:animRot by="-240000">
                                      <p:cBhvr>
                                        <p:cTn id="35" dur="200" fill="hold">
                                          <p:stCondLst>
                                            <p:cond delay="600"/>
                                          </p:stCondLst>
                                        </p:cTn>
                                        <p:tgtEl>
                                          <p:spTgt spid="9"/>
                                        </p:tgtEl>
                                        <p:attrNameLst>
                                          <p:attrName>r</p:attrName>
                                        </p:attrNameLst>
                                      </p:cBhvr>
                                    </p:animRot>
                                    <p:animRot by="120000">
                                      <p:cBhvr>
                                        <p:cTn id="36" dur="200" fill="hold">
                                          <p:stCondLst>
                                            <p:cond delay="800"/>
                                          </p:stCondLst>
                                        </p:cTn>
                                        <p:tgtEl>
                                          <p:spTgt spid="9"/>
                                        </p:tgtEl>
                                        <p:attrNameLst>
                                          <p:attrName>r</p:attrName>
                                        </p:attrNameLst>
                                      </p:cBhvr>
                                    </p:animRot>
                                  </p:childTnLst>
                                </p:cTn>
                              </p:par>
                              <p:par>
                                <p:cTn id="37" presetID="42"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7" grpId="0"/>
      <p:bldP spid="7" grpId="1"/>
      <p:bldP spid="8" grpId="0"/>
      <p:bldP spid="8"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819910" y="1883410"/>
            <a:ext cx="8209280" cy="1753235"/>
          </a:xfrm>
          <a:prstGeom prst="rect">
            <a:avLst/>
          </a:prstGeom>
          <a:noFill/>
        </p:spPr>
        <p:txBody>
          <a:bodyPr wrap="square" rtlCol="0" anchor="t">
            <a:spAutoFit/>
          </a:bodyPr>
          <a:p>
            <a:pPr algn="l">
              <a:lnSpc>
                <a:spcPct val="150000"/>
              </a:lnSpc>
            </a:pPr>
            <a:r>
              <a:rPr lang="zh-CN" altLang="en-US" sz="3600" b="1" spc="200" dirty="0">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机械运动</a:t>
            </a:r>
            <a:r>
              <a:rPr lang="zh-CN" altLang="en-US" sz="3600" b="1" spc="200" dirty="0">
                <a:solidFill>
                  <a:srgbClr val="523600"/>
                </a:solidFill>
                <a:latin typeface="微软雅黑" panose="020B0503020204020204" charset="-122"/>
                <a:ea typeface="微软雅黑" panose="020B0503020204020204" charset="-122"/>
                <a:sym typeface="+mn-ea"/>
              </a:rPr>
              <a:t>只是其中</a:t>
            </a:r>
            <a:r>
              <a:rPr lang="zh-CN" altLang="en-US" sz="3600" b="1" spc="200" dirty="0">
                <a:solidFill>
                  <a:srgbClr val="FFC000"/>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最简单、最基本</a:t>
            </a:r>
            <a:r>
              <a:rPr lang="zh-CN" altLang="en-US" sz="3600" b="1" spc="200" dirty="0">
                <a:solidFill>
                  <a:srgbClr val="523600"/>
                </a:solidFill>
                <a:latin typeface="微软雅黑" panose="020B0503020204020204" charset="-122"/>
                <a:ea typeface="微软雅黑" panose="020B0503020204020204" charset="-122"/>
                <a:sym typeface="+mn-ea"/>
              </a:rPr>
              <a:t>的一种运动形式</a:t>
            </a:r>
            <a:endParaRPr lang="zh-CN" altLang="en-US" sz="3600" b="1" spc="200" dirty="0">
              <a:solidFill>
                <a:srgbClr val="523600"/>
              </a:solidFill>
              <a:latin typeface="微软雅黑" panose="020B0503020204020204" charset="-122"/>
              <a:ea typeface="微软雅黑" panose="020B0503020204020204" charset="-122"/>
              <a:sym typeface="+mn-ea"/>
            </a:endParaRP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 name="文本框 18"/>
          <p:cNvSpPr txBox="1"/>
          <p:nvPr>
            <p:custDataLst>
              <p:tags r:id="rId1"/>
            </p:custDataLst>
          </p:nvPr>
        </p:nvSpPr>
        <p:spPr>
          <a:xfrm>
            <a:off x="1240155" y="840740"/>
            <a:ext cx="10027920" cy="4771390"/>
          </a:xfrm>
          <a:prstGeom prst="rect">
            <a:avLst/>
          </a:prstGeom>
          <a:noFill/>
        </p:spPr>
        <p:txBody>
          <a:bodyPr wrap="square" lIns="63500" tIns="25400" rIns="63500" bIns="25400" rtlCol="0" anchor="ctr" anchorCtr="0">
            <a:normAutofit lnSpcReduction="10000"/>
          </a:bodyPr>
          <a:p>
            <a:pPr marL="0" lvl="0" algn="l">
              <a:lnSpc>
                <a:spcPct val="100000"/>
              </a:lnSpc>
              <a:spcBef>
                <a:spcPts val="0"/>
              </a:spcBef>
              <a:spcAft>
                <a:spcPts val="0"/>
              </a:spcAft>
              <a:buNone/>
            </a:pPr>
            <a:r>
              <a:rPr lang="en-US" altLang="zh-CN" sz="3300" b="1" spc="170" dirty="0">
                <a:solidFill>
                  <a:schemeClr val="accent1"/>
                </a:solidFill>
                <a:uFillTx/>
                <a:latin typeface="微软雅黑" panose="020B0503020204020204" charset="-122"/>
                <a:ea typeface="微软雅黑" panose="020B0503020204020204" charset="-122"/>
              </a:rPr>
              <a:t>1</a:t>
            </a:r>
            <a:r>
              <a:rPr lang="zh-CN" altLang="en-US" sz="3300" b="1" spc="170" dirty="0">
                <a:solidFill>
                  <a:schemeClr val="accent1"/>
                </a:solidFill>
                <a:uFillTx/>
                <a:latin typeface="微软雅黑" panose="020B0503020204020204" charset="-122"/>
                <a:ea typeface="微软雅黑" panose="020B0503020204020204" charset="-122"/>
              </a:rPr>
              <a:t>、机械运动是自然界最简单的一种运动形式。下列四个选项中属于机械运动的是（　　）</a:t>
            </a:r>
            <a:endParaRPr lang="zh-CN" altLang="en-US" sz="3300" b="1" spc="170" dirty="0">
              <a:solidFill>
                <a:schemeClr val="accent1"/>
              </a:solidFill>
              <a:uFillTx/>
              <a:latin typeface="微软雅黑" panose="020B0503020204020204" charset="-122"/>
              <a:ea typeface="微软雅黑" panose="020B0503020204020204" charset="-122"/>
            </a:endParaRPr>
          </a:p>
          <a:p>
            <a:pPr marL="0" lvl="0" algn="l">
              <a:lnSpc>
                <a:spcPct val="100000"/>
              </a:lnSpc>
              <a:spcBef>
                <a:spcPts val="0"/>
              </a:spcBef>
              <a:spcAft>
                <a:spcPts val="0"/>
              </a:spcAft>
              <a:buNone/>
            </a:pPr>
            <a:endParaRPr lang="en-US" altLang="zh-CN" sz="3300" b="1" spc="170" dirty="0">
              <a:solidFill>
                <a:schemeClr val="accent1"/>
              </a:solidFill>
              <a:uFillTx/>
              <a:latin typeface="微软雅黑" panose="020B0503020204020204" charset="-122"/>
              <a:ea typeface="微软雅黑" panose="020B0503020204020204" charset="-122"/>
            </a:endParaRPr>
          </a:p>
          <a:p>
            <a:pPr marL="0" lvl="0" algn="l">
              <a:lnSpc>
                <a:spcPct val="100000"/>
              </a:lnSpc>
              <a:spcBef>
                <a:spcPts val="0"/>
              </a:spcBef>
              <a:spcAft>
                <a:spcPts val="0"/>
              </a:spcAft>
              <a:buNone/>
            </a:pPr>
            <a:endParaRPr lang="en-US" altLang="zh-CN" sz="3300" b="1" spc="170" dirty="0">
              <a:solidFill>
                <a:schemeClr val="accent1"/>
              </a:solidFill>
              <a:uFillTx/>
              <a:latin typeface="微软雅黑" panose="020B0503020204020204" charset="-122"/>
              <a:ea typeface="微软雅黑" panose="020B0503020204020204" charset="-122"/>
            </a:endParaRPr>
          </a:p>
          <a:p>
            <a:pPr marL="0" lvl="0" algn="l">
              <a:lnSpc>
                <a:spcPct val="100000"/>
              </a:lnSpc>
              <a:spcBef>
                <a:spcPts val="0"/>
              </a:spcBef>
              <a:spcAft>
                <a:spcPts val="0"/>
              </a:spcAft>
              <a:buNone/>
            </a:pPr>
            <a:endParaRPr lang="en-US" altLang="zh-CN" sz="3300" b="1" spc="170" dirty="0">
              <a:solidFill>
                <a:schemeClr val="accent1"/>
              </a:solidFill>
              <a:uFillTx/>
              <a:latin typeface="微软雅黑" panose="020B0503020204020204" charset="-122"/>
              <a:ea typeface="微软雅黑" panose="020B0503020204020204" charset="-122"/>
            </a:endParaRPr>
          </a:p>
          <a:p>
            <a:pPr marL="0" lvl="0" algn="l">
              <a:lnSpc>
                <a:spcPct val="100000"/>
              </a:lnSpc>
              <a:spcBef>
                <a:spcPts val="0"/>
              </a:spcBef>
              <a:spcAft>
                <a:spcPts val="0"/>
              </a:spcAft>
              <a:buNone/>
            </a:pPr>
            <a:endParaRPr lang="en-US" altLang="zh-CN" sz="3300" b="1" spc="170" dirty="0">
              <a:solidFill>
                <a:schemeClr val="accent1"/>
              </a:solidFill>
              <a:uFillTx/>
              <a:latin typeface="微软雅黑" panose="020B0503020204020204" charset="-122"/>
              <a:ea typeface="微软雅黑" panose="020B0503020204020204" charset="-122"/>
            </a:endParaRPr>
          </a:p>
          <a:p>
            <a:pPr marL="0" lvl="0" algn="l">
              <a:lnSpc>
                <a:spcPct val="100000"/>
              </a:lnSpc>
              <a:spcBef>
                <a:spcPts val="0"/>
              </a:spcBef>
              <a:spcAft>
                <a:spcPts val="0"/>
              </a:spcAft>
              <a:buNone/>
            </a:pPr>
            <a:endParaRPr lang="en-US" altLang="zh-CN" sz="3300" b="1" spc="170" dirty="0">
              <a:solidFill>
                <a:schemeClr val="accent1"/>
              </a:solidFill>
              <a:uFillTx/>
              <a:latin typeface="微软雅黑" panose="020B0503020204020204" charset="-122"/>
              <a:ea typeface="微软雅黑" panose="020B0503020204020204" charset="-122"/>
            </a:endParaRPr>
          </a:p>
          <a:p>
            <a:pPr marL="0" lvl="0" algn="l">
              <a:lnSpc>
                <a:spcPct val="100000"/>
              </a:lnSpc>
              <a:spcBef>
                <a:spcPts val="0"/>
              </a:spcBef>
              <a:spcAft>
                <a:spcPts val="0"/>
              </a:spcAft>
              <a:buNone/>
            </a:pPr>
            <a:r>
              <a:rPr lang="en-US" altLang="zh-CN" sz="3300" b="1" spc="170" dirty="0">
                <a:solidFill>
                  <a:schemeClr val="accent1"/>
                </a:solidFill>
                <a:uFillTx/>
                <a:latin typeface="微软雅黑" panose="020B0503020204020204" charset="-122"/>
                <a:ea typeface="微软雅黑" panose="020B0503020204020204" charset="-122"/>
              </a:rPr>
              <a:t> </a:t>
            </a:r>
            <a:endParaRPr lang="en-US" altLang="zh-CN" sz="3300" b="1" spc="170" dirty="0">
              <a:solidFill>
                <a:schemeClr val="accent1"/>
              </a:solidFill>
              <a:uFillTx/>
              <a:latin typeface="微软雅黑" panose="020B0503020204020204" charset="-122"/>
              <a:ea typeface="微软雅黑" panose="020B0503020204020204" charset="-122"/>
            </a:endParaRPr>
          </a:p>
          <a:p>
            <a:pPr marL="0" lvl="0" algn="l">
              <a:lnSpc>
                <a:spcPct val="100000"/>
              </a:lnSpc>
              <a:spcBef>
                <a:spcPts val="0"/>
              </a:spcBef>
              <a:spcAft>
                <a:spcPts val="0"/>
              </a:spcAft>
              <a:buNone/>
            </a:pPr>
            <a:r>
              <a:rPr lang="en-US" altLang="zh-CN" sz="2000" b="1" spc="170" dirty="0">
                <a:solidFill>
                  <a:schemeClr val="tx1"/>
                </a:solidFill>
                <a:uFillTx/>
                <a:latin typeface="微软雅黑" panose="020B0503020204020204" charset="-122"/>
                <a:ea typeface="微软雅黑" panose="020B0503020204020204" charset="-122"/>
              </a:rPr>
              <a:t>A</a:t>
            </a:r>
            <a:r>
              <a:rPr lang="zh-CN" altLang="en-US" sz="2000" b="1" spc="170" dirty="0">
                <a:solidFill>
                  <a:schemeClr val="tx1"/>
                </a:solidFill>
                <a:uFillTx/>
                <a:latin typeface="微软雅黑" panose="020B0503020204020204" charset="-122"/>
                <a:ea typeface="微软雅黑" panose="020B0503020204020204" charset="-122"/>
              </a:rPr>
              <a:t>．衣服晾干</a:t>
            </a:r>
            <a:r>
              <a:rPr lang="en-US" altLang="zh-CN" sz="2000" b="1" spc="170" dirty="0">
                <a:solidFill>
                  <a:schemeClr val="tx1"/>
                </a:solidFill>
                <a:uFillTx/>
                <a:latin typeface="微软雅黑" panose="020B0503020204020204" charset="-122"/>
                <a:ea typeface="微软雅黑" panose="020B0503020204020204" charset="-122"/>
              </a:rPr>
              <a:t>         B</a:t>
            </a:r>
            <a:r>
              <a:rPr lang="zh-CN" altLang="en-US" sz="2000" b="1" spc="170" dirty="0">
                <a:solidFill>
                  <a:schemeClr val="tx1"/>
                </a:solidFill>
                <a:uFillTx/>
                <a:latin typeface="微软雅黑" panose="020B0503020204020204" charset="-122"/>
                <a:ea typeface="微软雅黑" panose="020B0503020204020204" charset="-122"/>
              </a:rPr>
              <a:t>．闪电现象</a:t>
            </a:r>
            <a:r>
              <a:rPr lang="en-US" altLang="zh-CN" sz="2000" b="1" spc="170" dirty="0">
                <a:solidFill>
                  <a:schemeClr val="tx1"/>
                </a:solidFill>
                <a:uFillTx/>
                <a:latin typeface="微软雅黑" panose="020B0503020204020204" charset="-122"/>
                <a:ea typeface="微软雅黑" panose="020B0503020204020204" charset="-122"/>
              </a:rPr>
              <a:t>           C</a:t>
            </a:r>
            <a:r>
              <a:rPr lang="zh-CN" altLang="en-US" sz="2000" b="1" spc="170" dirty="0">
                <a:solidFill>
                  <a:schemeClr val="tx1"/>
                </a:solidFill>
                <a:uFillTx/>
                <a:latin typeface="微软雅黑" panose="020B0503020204020204" charset="-122"/>
                <a:ea typeface="微软雅黑" panose="020B0503020204020204" charset="-122"/>
              </a:rPr>
              <a:t>．植物生长</a:t>
            </a:r>
            <a:r>
              <a:rPr lang="en-US" altLang="zh-CN" sz="2000" b="1" spc="170" dirty="0">
                <a:solidFill>
                  <a:schemeClr val="tx1"/>
                </a:solidFill>
                <a:uFillTx/>
                <a:latin typeface="微软雅黑" panose="020B0503020204020204" charset="-122"/>
                <a:ea typeface="微软雅黑" panose="020B0503020204020204" charset="-122"/>
              </a:rPr>
              <a:t>            D</a:t>
            </a:r>
            <a:r>
              <a:rPr lang="zh-CN" altLang="en-US" sz="2000" b="1" spc="170" dirty="0">
                <a:solidFill>
                  <a:schemeClr val="tx1"/>
                </a:solidFill>
                <a:uFillTx/>
                <a:latin typeface="微软雅黑" panose="020B0503020204020204" charset="-122"/>
                <a:ea typeface="微软雅黑" panose="020B0503020204020204" charset="-122"/>
              </a:rPr>
              <a:t>．火箭升空</a:t>
            </a:r>
            <a:endParaRPr lang="zh-CN" altLang="en-US" sz="2000" b="1" spc="170" dirty="0">
              <a:solidFill>
                <a:schemeClr val="tx1"/>
              </a:solidFill>
              <a:uFillTx/>
              <a:latin typeface="微软雅黑" panose="020B0503020204020204" charset="-122"/>
              <a:ea typeface="微软雅黑" panose="020B0503020204020204" charset="-122"/>
            </a:endParaRPr>
          </a:p>
          <a:p>
            <a:pPr marL="0" lvl="0" algn="l">
              <a:lnSpc>
                <a:spcPct val="100000"/>
              </a:lnSpc>
              <a:spcBef>
                <a:spcPts val="0"/>
              </a:spcBef>
              <a:spcAft>
                <a:spcPts val="0"/>
              </a:spcAft>
              <a:buNone/>
            </a:pPr>
            <a:endParaRPr lang="en-US" altLang="zh-CN" sz="3300" b="1" spc="170" dirty="0">
              <a:solidFill>
                <a:schemeClr val="tx1"/>
              </a:solidFill>
              <a:uFillTx/>
              <a:latin typeface="微软雅黑" panose="020B0503020204020204" charset="-122"/>
              <a:ea typeface="微软雅黑" panose="020B0503020204020204" charset="-122"/>
            </a:endParaRPr>
          </a:p>
        </p:txBody>
      </p:sp>
      <p:grpSp>
        <p:nvGrpSpPr>
          <p:cNvPr id="2" name="组合 1"/>
          <p:cNvGrpSpPr/>
          <p:nvPr>
            <p:custDataLst>
              <p:tags r:id="rId2"/>
            </p:custDataLst>
          </p:nvPr>
        </p:nvGrpSpPr>
        <p:grpSpPr>
          <a:xfrm>
            <a:off x="457200" y="457200"/>
            <a:ext cx="11277600" cy="5943600"/>
            <a:chOff x="720" y="720"/>
            <a:chExt cx="17760" cy="9360"/>
          </a:xfrm>
        </p:grpSpPr>
        <p:sp>
          <p:nvSpPr>
            <p:cNvPr id="3" name="图形 11"/>
            <p:cNvSpPr/>
            <p:nvPr>
              <p:custDataLst>
                <p:tags r:id="rId3"/>
              </p:custDataLst>
            </p:nvPr>
          </p:nvSpPr>
          <p:spPr>
            <a:xfrm>
              <a:off x="720" y="720"/>
              <a:ext cx="1050" cy="1050"/>
            </a:xfrm>
            <a:custGeom>
              <a:avLst/>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charset="-122"/>
                <a:ea typeface="微软雅黑" panose="020B0503020204020204" charset="-122"/>
              </a:endParaRPr>
            </a:p>
          </p:txBody>
        </p:sp>
        <p:sp>
          <p:nvSpPr>
            <p:cNvPr id="4" name="图形 11"/>
            <p:cNvSpPr/>
            <p:nvPr>
              <p:custDataLst>
                <p:tags r:id="rId4"/>
              </p:custDataLst>
            </p:nvPr>
          </p:nvSpPr>
          <p:spPr>
            <a:xfrm rot="16200000">
              <a:off x="720" y="9030"/>
              <a:ext cx="1050" cy="1050"/>
            </a:xfrm>
            <a:custGeom>
              <a:avLst/>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charset="-122"/>
                <a:ea typeface="微软雅黑" panose="020B0503020204020204" charset="-122"/>
              </a:endParaRPr>
            </a:p>
          </p:txBody>
        </p:sp>
        <p:cxnSp>
          <p:nvCxnSpPr>
            <p:cNvPr id="5" name="直接连接符 4"/>
            <p:cNvCxnSpPr/>
            <p:nvPr>
              <p:custDataLst>
                <p:tags r:id="rId5"/>
              </p:custDataLst>
            </p:nvPr>
          </p:nvCxnSpPr>
          <p:spPr>
            <a:xfrm>
              <a:off x="1680" y="720"/>
              <a:ext cx="15840" cy="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cxnSp>
          <p:nvCxnSpPr>
            <p:cNvPr id="6" name="直接连接符 5"/>
            <p:cNvCxnSpPr/>
            <p:nvPr>
              <p:custDataLst>
                <p:tags r:id="rId6"/>
              </p:custDataLst>
            </p:nvPr>
          </p:nvCxnSpPr>
          <p:spPr>
            <a:xfrm>
              <a:off x="1680" y="9840"/>
              <a:ext cx="15840" cy="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cxnSp>
          <p:nvCxnSpPr>
            <p:cNvPr id="7" name="直接连接符 6"/>
            <p:cNvCxnSpPr/>
            <p:nvPr>
              <p:custDataLst>
                <p:tags r:id="rId7"/>
              </p:custDataLst>
            </p:nvPr>
          </p:nvCxnSpPr>
          <p:spPr>
            <a:xfrm>
              <a:off x="720" y="1560"/>
              <a:ext cx="0" cy="784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sp>
          <p:nvSpPr>
            <p:cNvPr id="8" name="图形 11"/>
            <p:cNvSpPr/>
            <p:nvPr>
              <p:custDataLst>
                <p:tags r:id="rId8"/>
              </p:custDataLst>
            </p:nvPr>
          </p:nvSpPr>
          <p:spPr>
            <a:xfrm rot="5400000">
              <a:off x="17430" y="720"/>
              <a:ext cx="1050" cy="1050"/>
            </a:xfrm>
            <a:custGeom>
              <a:avLst/>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charset="-122"/>
                <a:ea typeface="微软雅黑" panose="020B0503020204020204" charset="-122"/>
              </a:endParaRPr>
            </a:p>
          </p:txBody>
        </p:sp>
        <p:sp>
          <p:nvSpPr>
            <p:cNvPr id="9" name="图形 11"/>
            <p:cNvSpPr/>
            <p:nvPr>
              <p:custDataLst>
                <p:tags r:id="rId9"/>
              </p:custDataLst>
            </p:nvPr>
          </p:nvSpPr>
          <p:spPr>
            <a:xfrm rot="10800000">
              <a:off x="17430" y="9030"/>
              <a:ext cx="1050" cy="1050"/>
            </a:xfrm>
            <a:custGeom>
              <a:avLst/>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charset="-122"/>
                <a:ea typeface="微软雅黑" panose="020B0503020204020204" charset="-122"/>
              </a:endParaRPr>
            </a:p>
          </p:txBody>
        </p:sp>
        <p:cxnSp>
          <p:nvCxnSpPr>
            <p:cNvPr id="10" name="直接连接符 9"/>
            <p:cNvCxnSpPr/>
            <p:nvPr>
              <p:custDataLst>
                <p:tags r:id="rId10"/>
              </p:custDataLst>
            </p:nvPr>
          </p:nvCxnSpPr>
          <p:spPr>
            <a:xfrm>
              <a:off x="18480" y="1560"/>
              <a:ext cx="0" cy="784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sp>
          <p:nvSpPr>
            <p:cNvPr id="11" name="图形 11"/>
            <p:cNvSpPr/>
            <p:nvPr>
              <p:custDataLst>
                <p:tags r:id="rId11"/>
              </p:custDataLst>
            </p:nvPr>
          </p:nvSpPr>
          <p:spPr>
            <a:xfrm>
              <a:off x="960" y="960"/>
              <a:ext cx="840" cy="840"/>
            </a:xfrm>
            <a:custGeom>
              <a:avLst/>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charset="-122"/>
                <a:ea typeface="微软雅黑" panose="020B0503020204020204" charset="-122"/>
              </a:endParaRPr>
            </a:p>
          </p:txBody>
        </p:sp>
        <p:sp>
          <p:nvSpPr>
            <p:cNvPr id="12" name="图形 11"/>
            <p:cNvSpPr/>
            <p:nvPr>
              <p:custDataLst>
                <p:tags r:id="rId12"/>
              </p:custDataLst>
            </p:nvPr>
          </p:nvSpPr>
          <p:spPr>
            <a:xfrm rot="16200000">
              <a:off x="960" y="9000"/>
              <a:ext cx="840" cy="840"/>
            </a:xfrm>
            <a:custGeom>
              <a:avLst/>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charset="-122"/>
                <a:ea typeface="微软雅黑" panose="020B0503020204020204" charset="-122"/>
              </a:endParaRPr>
            </a:p>
          </p:txBody>
        </p:sp>
        <p:cxnSp>
          <p:nvCxnSpPr>
            <p:cNvPr id="13" name="直接连接符 12"/>
            <p:cNvCxnSpPr/>
            <p:nvPr>
              <p:custDataLst>
                <p:tags r:id="rId13"/>
              </p:custDataLst>
            </p:nvPr>
          </p:nvCxnSpPr>
          <p:spPr>
            <a:xfrm>
              <a:off x="1680" y="960"/>
              <a:ext cx="15840" cy="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cxnSp>
          <p:nvCxnSpPr>
            <p:cNvPr id="14" name="直接连接符 13"/>
            <p:cNvCxnSpPr/>
            <p:nvPr>
              <p:custDataLst>
                <p:tags r:id="rId14"/>
              </p:custDataLst>
            </p:nvPr>
          </p:nvCxnSpPr>
          <p:spPr>
            <a:xfrm>
              <a:off x="1680" y="10080"/>
              <a:ext cx="15840" cy="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cxnSp>
          <p:nvCxnSpPr>
            <p:cNvPr id="15" name="直接连接符 14"/>
            <p:cNvCxnSpPr/>
            <p:nvPr>
              <p:custDataLst>
                <p:tags r:id="rId15"/>
              </p:custDataLst>
            </p:nvPr>
          </p:nvCxnSpPr>
          <p:spPr>
            <a:xfrm>
              <a:off x="960" y="1784"/>
              <a:ext cx="0" cy="744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sp>
          <p:nvSpPr>
            <p:cNvPr id="16" name="图形 11"/>
            <p:cNvSpPr/>
            <p:nvPr>
              <p:custDataLst>
                <p:tags r:id="rId16"/>
              </p:custDataLst>
            </p:nvPr>
          </p:nvSpPr>
          <p:spPr>
            <a:xfrm rot="5400000">
              <a:off x="17400" y="960"/>
              <a:ext cx="840" cy="840"/>
            </a:xfrm>
            <a:custGeom>
              <a:avLst/>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charset="-122"/>
                <a:ea typeface="微软雅黑" panose="020B0503020204020204" charset="-122"/>
              </a:endParaRPr>
            </a:p>
          </p:txBody>
        </p:sp>
        <p:sp>
          <p:nvSpPr>
            <p:cNvPr id="17" name="图形 11"/>
            <p:cNvSpPr/>
            <p:nvPr>
              <p:custDataLst>
                <p:tags r:id="rId17"/>
              </p:custDataLst>
            </p:nvPr>
          </p:nvSpPr>
          <p:spPr>
            <a:xfrm rot="10800000">
              <a:off x="17400" y="9000"/>
              <a:ext cx="840" cy="840"/>
            </a:xfrm>
            <a:custGeom>
              <a:avLst/>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charset="-122"/>
                <a:ea typeface="微软雅黑" panose="020B0503020204020204" charset="-122"/>
              </a:endParaRPr>
            </a:p>
          </p:txBody>
        </p:sp>
        <p:cxnSp>
          <p:nvCxnSpPr>
            <p:cNvPr id="18" name="直接连接符 17"/>
            <p:cNvCxnSpPr/>
            <p:nvPr>
              <p:custDataLst>
                <p:tags r:id="rId18"/>
              </p:custDataLst>
            </p:nvPr>
          </p:nvCxnSpPr>
          <p:spPr>
            <a:xfrm>
              <a:off x="18240" y="1680"/>
              <a:ext cx="0" cy="744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grpSp>
      <p:pic>
        <p:nvPicPr>
          <p:cNvPr id="20" name="图片24" descr="菁优网：http://www.jyeoo.com"/>
          <p:cNvPicPr>
            <a:picLocks noChangeAspect="1"/>
          </p:cNvPicPr>
          <p:nvPr/>
        </p:nvPicPr>
        <p:blipFill>
          <a:blip r:embed="rId19" cstate="print"/>
          <a:stretch>
            <a:fillRect/>
          </a:stretch>
        </p:blipFill>
        <p:spPr>
          <a:xfrm>
            <a:off x="1240155" y="2669540"/>
            <a:ext cx="2211070" cy="1598295"/>
          </a:xfrm>
          <a:prstGeom prst="rect">
            <a:avLst/>
          </a:prstGeom>
        </p:spPr>
      </p:pic>
      <p:pic>
        <p:nvPicPr>
          <p:cNvPr id="37" name="图片24" descr="菁优网：http://www.jyeoo.com"/>
          <p:cNvPicPr>
            <a:picLocks noChangeAspect="1"/>
          </p:cNvPicPr>
          <p:nvPr/>
        </p:nvPicPr>
        <p:blipFill>
          <a:blip r:embed="rId20" cstate="print"/>
          <a:stretch>
            <a:fillRect/>
          </a:stretch>
        </p:blipFill>
        <p:spPr>
          <a:xfrm>
            <a:off x="3720465" y="2669540"/>
            <a:ext cx="2152015" cy="1581785"/>
          </a:xfrm>
          <a:prstGeom prst="rect">
            <a:avLst/>
          </a:prstGeom>
        </p:spPr>
      </p:pic>
      <p:pic>
        <p:nvPicPr>
          <p:cNvPr id="38" name="图片24" descr="菁优网：http://www.jyeoo.com"/>
          <p:cNvPicPr>
            <a:picLocks noChangeAspect="1"/>
          </p:cNvPicPr>
          <p:nvPr/>
        </p:nvPicPr>
        <p:blipFill>
          <a:blip r:embed="rId21" cstate="print"/>
          <a:stretch>
            <a:fillRect/>
          </a:stretch>
        </p:blipFill>
        <p:spPr>
          <a:xfrm>
            <a:off x="6142355" y="2682240"/>
            <a:ext cx="2334260" cy="1533525"/>
          </a:xfrm>
          <a:prstGeom prst="rect">
            <a:avLst/>
          </a:prstGeom>
        </p:spPr>
      </p:pic>
      <p:pic>
        <p:nvPicPr>
          <p:cNvPr id="39" name="图片24" descr="菁优网：http://www.jyeoo.com"/>
          <p:cNvPicPr>
            <a:picLocks noChangeAspect="1"/>
          </p:cNvPicPr>
          <p:nvPr/>
        </p:nvPicPr>
        <p:blipFill>
          <a:blip r:embed="rId22" cstate="print"/>
          <a:srcRect b="32471"/>
          <a:stretch>
            <a:fillRect/>
          </a:stretch>
        </p:blipFill>
        <p:spPr>
          <a:xfrm>
            <a:off x="9114155" y="2435225"/>
            <a:ext cx="1870710" cy="1986915"/>
          </a:xfrm>
          <a:prstGeom prst="rect">
            <a:avLst/>
          </a:prstGeom>
        </p:spPr>
      </p:pic>
    </p:spTree>
    <p:custDataLst>
      <p:tags r:id="rId23"/>
    </p:custData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 name="文本框 18"/>
          <p:cNvSpPr txBox="1"/>
          <p:nvPr>
            <p:custDataLst>
              <p:tags r:id="rId1"/>
            </p:custDataLst>
          </p:nvPr>
        </p:nvSpPr>
        <p:spPr>
          <a:xfrm>
            <a:off x="1240155" y="990600"/>
            <a:ext cx="10027920" cy="4771390"/>
          </a:xfrm>
          <a:prstGeom prst="rect">
            <a:avLst/>
          </a:prstGeom>
          <a:noFill/>
        </p:spPr>
        <p:txBody>
          <a:bodyPr wrap="square" lIns="63500" tIns="25400" rIns="63500" bIns="25400" rtlCol="0" anchor="ctr" anchorCtr="0">
            <a:normAutofit fontScale="90000"/>
          </a:bodyPr>
          <a:p>
            <a:pPr marL="0" lvl="0" algn="l">
              <a:lnSpc>
                <a:spcPct val="100000"/>
              </a:lnSpc>
              <a:spcBef>
                <a:spcPts val="0"/>
              </a:spcBef>
              <a:spcAft>
                <a:spcPts val="0"/>
              </a:spcAft>
              <a:buNone/>
            </a:pPr>
            <a:r>
              <a:rPr lang="en-US" altLang="zh-CN" sz="3300" b="1" spc="170" dirty="0">
                <a:solidFill>
                  <a:schemeClr val="accent1"/>
                </a:solidFill>
                <a:uFillTx/>
                <a:latin typeface="微软雅黑" panose="020B0503020204020204" charset="-122"/>
                <a:ea typeface="微软雅黑" panose="020B0503020204020204" charset="-122"/>
              </a:rPr>
              <a:t>2</a:t>
            </a:r>
            <a:r>
              <a:rPr lang="zh-CN" altLang="en-US" sz="3300" b="1" spc="170" dirty="0">
                <a:solidFill>
                  <a:schemeClr val="accent1"/>
                </a:solidFill>
                <a:uFillTx/>
                <a:latin typeface="微软雅黑" panose="020B0503020204020204" charset="-122"/>
                <a:ea typeface="微软雅黑" panose="020B0503020204020204" charset="-122"/>
              </a:rPr>
              <a:t>、如图甲，天和核心舱、</a:t>
            </a:r>
            <a:r>
              <a:rPr lang="zh-CN" altLang="en-US" sz="3300" b="1" spc="170" dirty="0">
                <a:solidFill>
                  <a:schemeClr val="accent1"/>
                </a:solidFill>
                <a:uFillTx/>
                <a:latin typeface="微软雅黑" panose="020B0503020204020204" charset="-122"/>
                <a:ea typeface="微软雅黑" panose="020B0503020204020204" charset="-122"/>
              </a:rPr>
              <a:t>梦天实验舱对接完成后，核心舱内的宇航员通过窗户能看见舱外的太阳能板及太阳能板远处的地球，如图乙所示，则（　　）</a:t>
            </a:r>
            <a:endParaRPr lang="zh-CN" altLang="en-US" sz="3300" b="1" spc="170" dirty="0">
              <a:solidFill>
                <a:schemeClr val="accent1"/>
              </a:solidFill>
              <a:uFillTx/>
              <a:latin typeface="微软雅黑" panose="020B0503020204020204" charset="-122"/>
              <a:ea typeface="微软雅黑" panose="020B0503020204020204" charset="-122"/>
            </a:endParaRPr>
          </a:p>
          <a:p>
            <a:pPr marL="0" lvl="0" algn="l">
              <a:lnSpc>
                <a:spcPct val="150000"/>
              </a:lnSpc>
              <a:spcBef>
                <a:spcPts val="0"/>
              </a:spcBef>
              <a:spcAft>
                <a:spcPts val="0"/>
              </a:spcAft>
              <a:buNone/>
            </a:pPr>
            <a:r>
              <a:rPr lang="en-US" altLang="zh-CN" sz="3300" b="1" spc="170" dirty="0">
                <a:solidFill>
                  <a:schemeClr val="accent1"/>
                </a:solidFill>
                <a:uFillTx/>
                <a:latin typeface="微软雅黑" panose="020B0503020204020204" charset="-122"/>
                <a:ea typeface="微软雅黑" panose="020B0503020204020204" charset="-122"/>
              </a:rPr>
              <a:t>    </a:t>
            </a:r>
            <a:endParaRPr lang="en-US" altLang="zh-CN" sz="3300" b="1" spc="170" dirty="0">
              <a:solidFill>
                <a:schemeClr val="accent1"/>
              </a:solidFill>
              <a:uFillTx/>
              <a:latin typeface="微软雅黑" panose="020B0503020204020204" charset="-122"/>
              <a:ea typeface="微软雅黑" panose="020B0503020204020204" charset="-122"/>
            </a:endParaRPr>
          </a:p>
          <a:p>
            <a:pPr marL="0" lvl="0" algn="l">
              <a:lnSpc>
                <a:spcPct val="150000"/>
              </a:lnSpc>
              <a:spcBef>
                <a:spcPts val="0"/>
              </a:spcBef>
              <a:spcAft>
                <a:spcPts val="0"/>
              </a:spcAft>
              <a:buNone/>
            </a:pPr>
            <a:r>
              <a:rPr lang="en-US" altLang="zh-CN" sz="2800" spc="170" dirty="0">
                <a:solidFill>
                  <a:schemeClr val="tx1"/>
                </a:solidFill>
                <a:uFillTx/>
                <a:latin typeface="微软雅黑" panose="020B0503020204020204" charset="-122"/>
                <a:ea typeface="微软雅黑" panose="020B0503020204020204" charset="-122"/>
              </a:rPr>
              <a:t>A</a:t>
            </a:r>
            <a:r>
              <a:rPr lang="zh-CN" altLang="en-US" sz="2800" spc="170" dirty="0">
                <a:solidFill>
                  <a:schemeClr val="tx1"/>
                </a:solidFill>
                <a:uFillTx/>
                <a:latin typeface="微软雅黑" panose="020B0503020204020204" charset="-122"/>
                <a:ea typeface="微软雅黑" panose="020B0503020204020204" charset="-122"/>
              </a:rPr>
              <a:t>．以实验舱为参照物，地球静止</a:t>
            </a:r>
            <a:endParaRPr lang="zh-CN" altLang="en-US" sz="2800" spc="170" dirty="0">
              <a:solidFill>
                <a:schemeClr val="tx1"/>
              </a:solidFill>
              <a:uFillTx/>
              <a:latin typeface="微软雅黑" panose="020B0503020204020204" charset="-122"/>
              <a:ea typeface="微软雅黑" panose="020B0503020204020204" charset="-122"/>
            </a:endParaRPr>
          </a:p>
          <a:p>
            <a:pPr marL="0" lvl="0" algn="l">
              <a:lnSpc>
                <a:spcPct val="150000"/>
              </a:lnSpc>
              <a:spcBef>
                <a:spcPts val="0"/>
              </a:spcBef>
              <a:spcAft>
                <a:spcPts val="0"/>
              </a:spcAft>
              <a:buNone/>
            </a:pPr>
            <a:r>
              <a:rPr lang="en-US" altLang="zh-CN" sz="2800" spc="170" dirty="0">
                <a:solidFill>
                  <a:schemeClr val="tx1"/>
                </a:solidFill>
                <a:uFillTx/>
                <a:latin typeface="微软雅黑" panose="020B0503020204020204" charset="-122"/>
                <a:ea typeface="微软雅黑" panose="020B0503020204020204" charset="-122"/>
              </a:rPr>
              <a:t>B</a:t>
            </a:r>
            <a:r>
              <a:rPr lang="zh-CN" altLang="en-US" sz="2800" spc="170" dirty="0">
                <a:solidFill>
                  <a:schemeClr val="tx1"/>
                </a:solidFill>
                <a:uFillTx/>
                <a:latin typeface="微软雅黑" panose="020B0503020204020204" charset="-122"/>
                <a:ea typeface="微软雅黑" panose="020B0503020204020204" charset="-122"/>
              </a:rPr>
              <a:t>．以核心舱为参照物，太阳能板静止</a:t>
            </a:r>
            <a:endParaRPr lang="zh-CN" altLang="en-US" sz="2800" spc="170" dirty="0">
              <a:solidFill>
                <a:schemeClr val="tx1"/>
              </a:solidFill>
              <a:uFillTx/>
              <a:latin typeface="微软雅黑" panose="020B0503020204020204" charset="-122"/>
              <a:ea typeface="微软雅黑" panose="020B0503020204020204" charset="-122"/>
            </a:endParaRPr>
          </a:p>
          <a:p>
            <a:pPr marL="0" lvl="0" algn="l">
              <a:lnSpc>
                <a:spcPct val="150000"/>
              </a:lnSpc>
              <a:spcBef>
                <a:spcPts val="0"/>
              </a:spcBef>
              <a:spcAft>
                <a:spcPts val="0"/>
              </a:spcAft>
              <a:buNone/>
            </a:pPr>
            <a:r>
              <a:rPr lang="en-US" altLang="zh-CN" sz="2800" spc="170" dirty="0">
                <a:solidFill>
                  <a:schemeClr val="tx1"/>
                </a:solidFill>
                <a:uFillTx/>
                <a:latin typeface="微软雅黑" panose="020B0503020204020204" charset="-122"/>
                <a:ea typeface="微软雅黑" panose="020B0503020204020204" charset="-122"/>
              </a:rPr>
              <a:t>C</a:t>
            </a:r>
            <a:r>
              <a:rPr lang="zh-CN" altLang="en-US" sz="2800" spc="170" dirty="0">
                <a:solidFill>
                  <a:schemeClr val="tx1"/>
                </a:solidFill>
                <a:uFillTx/>
                <a:latin typeface="微软雅黑" panose="020B0503020204020204" charset="-122"/>
                <a:ea typeface="微软雅黑" panose="020B0503020204020204" charset="-122"/>
              </a:rPr>
              <a:t>．以实验舱为参照物，太阳能板运动</a:t>
            </a:r>
            <a:endParaRPr lang="zh-CN" altLang="en-US" sz="2800" spc="170" dirty="0">
              <a:solidFill>
                <a:schemeClr val="tx1"/>
              </a:solidFill>
              <a:uFillTx/>
              <a:latin typeface="微软雅黑" panose="020B0503020204020204" charset="-122"/>
              <a:ea typeface="微软雅黑" panose="020B0503020204020204" charset="-122"/>
            </a:endParaRPr>
          </a:p>
          <a:p>
            <a:pPr marL="0" lvl="0" algn="l">
              <a:lnSpc>
                <a:spcPct val="150000"/>
              </a:lnSpc>
              <a:spcBef>
                <a:spcPts val="0"/>
              </a:spcBef>
              <a:spcAft>
                <a:spcPts val="0"/>
              </a:spcAft>
              <a:buNone/>
            </a:pPr>
            <a:r>
              <a:rPr lang="en-US" altLang="zh-CN" sz="2800" spc="170" dirty="0">
                <a:solidFill>
                  <a:schemeClr val="tx1"/>
                </a:solidFill>
                <a:uFillTx/>
                <a:latin typeface="微软雅黑" panose="020B0503020204020204" charset="-122"/>
                <a:ea typeface="微软雅黑" panose="020B0503020204020204" charset="-122"/>
              </a:rPr>
              <a:t>D</a:t>
            </a:r>
            <a:r>
              <a:rPr lang="zh-CN" altLang="en-US" sz="2800" spc="170" dirty="0">
                <a:solidFill>
                  <a:schemeClr val="tx1"/>
                </a:solidFill>
                <a:uFillTx/>
                <a:latin typeface="微软雅黑" panose="020B0503020204020204" charset="-122"/>
                <a:ea typeface="微软雅黑" panose="020B0503020204020204" charset="-122"/>
              </a:rPr>
              <a:t>．以核心舱为参照物，实验舱运动</a:t>
            </a:r>
            <a:endParaRPr lang="zh-CN" altLang="en-US" sz="2800" spc="170" dirty="0">
              <a:solidFill>
                <a:schemeClr val="tx1"/>
              </a:solidFill>
              <a:uFillTx/>
              <a:latin typeface="微软雅黑" panose="020B0503020204020204" charset="-122"/>
              <a:ea typeface="微软雅黑" panose="020B0503020204020204" charset="-122"/>
            </a:endParaRPr>
          </a:p>
        </p:txBody>
      </p:sp>
      <p:grpSp>
        <p:nvGrpSpPr>
          <p:cNvPr id="2" name="组合 1"/>
          <p:cNvGrpSpPr/>
          <p:nvPr>
            <p:custDataLst>
              <p:tags r:id="rId2"/>
            </p:custDataLst>
          </p:nvPr>
        </p:nvGrpSpPr>
        <p:grpSpPr>
          <a:xfrm>
            <a:off x="457200" y="457200"/>
            <a:ext cx="11277600" cy="5943600"/>
            <a:chOff x="720" y="720"/>
            <a:chExt cx="17760" cy="9360"/>
          </a:xfrm>
        </p:grpSpPr>
        <p:sp>
          <p:nvSpPr>
            <p:cNvPr id="3" name="图形 11"/>
            <p:cNvSpPr/>
            <p:nvPr>
              <p:custDataLst>
                <p:tags r:id="rId3"/>
              </p:custDataLst>
            </p:nvPr>
          </p:nvSpPr>
          <p:spPr>
            <a:xfrm>
              <a:off x="720" y="720"/>
              <a:ext cx="1050" cy="1050"/>
            </a:xfrm>
            <a:custGeom>
              <a:avLst/>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charset="-122"/>
                <a:ea typeface="微软雅黑" panose="020B0503020204020204" charset="-122"/>
              </a:endParaRPr>
            </a:p>
          </p:txBody>
        </p:sp>
        <p:sp>
          <p:nvSpPr>
            <p:cNvPr id="4" name="图形 11"/>
            <p:cNvSpPr/>
            <p:nvPr>
              <p:custDataLst>
                <p:tags r:id="rId4"/>
              </p:custDataLst>
            </p:nvPr>
          </p:nvSpPr>
          <p:spPr>
            <a:xfrm rot="16200000">
              <a:off x="720" y="9030"/>
              <a:ext cx="1050" cy="1050"/>
            </a:xfrm>
            <a:custGeom>
              <a:avLst/>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charset="-122"/>
                <a:ea typeface="微软雅黑" panose="020B0503020204020204" charset="-122"/>
              </a:endParaRPr>
            </a:p>
          </p:txBody>
        </p:sp>
        <p:cxnSp>
          <p:nvCxnSpPr>
            <p:cNvPr id="5" name="直接连接符 4"/>
            <p:cNvCxnSpPr/>
            <p:nvPr>
              <p:custDataLst>
                <p:tags r:id="rId5"/>
              </p:custDataLst>
            </p:nvPr>
          </p:nvCxnSpPr>
          <p:spPr>
            <a:xfrm>
              <a:off x="1680" y="720"/>
              <a:ext cx="15840" cy="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cxnSp>
          <p:nvCxnSpPr>
            <p:cNvPr id="6" name="直接连接符 5"/>
            <p:cNvCxnSpPr/>
            <p:nvPr>
              <p:custDataLst>
                <p:tags r:id="rId6"/>
              </p:custDataLst>
            </p:nvPr>
          </p:nvCxnSpPr>
          <p:spPr>
            <a:xfrm>
              <a:off x="1680" y="9840"/>
              <a:ext cx="15840" cy="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cxnSp>
          <p:nvCxnSpPr>
            <p:cNvPr id="7" name="直接连接符 6"/>
            <p:cNvCxnSpPr/>
            <p:nvPr>
              <p:custDataLst>
                <p:tags r:id="rId7"/>
              </p:custDataLst>
            </p:nvPr>
          </p:nvCxnSpPr>
          <p:spPr>
            <a:xfrm>
              <a:off x="720" y="1560"/>
              <a:ext cx="0" cy="784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sp>
          <p:nvSpPr>
            <p:cNvPr id="8" name="图形 11"/>
            <p:cNvSpPr/>
            <p:nvPr>
              <p:custDataLst>
                <p:tags r:id="rId8"/>
              </p:custDataLst>
            </p:nvPr>
          </p:nvSpPr>
          <p:spPr>
            <a:xfrm rot="5400000">
              <a:off x="17430" y="720"/>
              <a:ext cx="1050" cy="1050"/>
            </a:xfrm>
            <a:custGeom>
              <a:avLst/>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charset="-122"/>
                <a:ea typeface="微软雅黑" panose="020B0503020204020204" charset="-122"/>
              </a:endParaRPr>
            </a:p>
          </p:txBody>
        </p:sp>
        <p:sp>
          <p:nvSpPr>
            <p:cNvPr id="9" name="图形 11"/>
            <p:cNvSpPr/>
            <p:nvPr>
              <p:custDataLst>
                <p:tags r:id="rId9"/>
              </p:custDataLst>
            </p:nvPr>
          </p:nvSpPr>
          <p:spPr>
            <a:xfrm rot="10800000">
              <a:off x="17430" y="9030"/>
              <a:ext cx="1050" cy="1050"/>
            </a:xfrm>
            <a:custGeom>
              <a:avLst/>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charset="-122"/>
                <a:ea typeface="微软雅黑" panose="020B0503020204020204" charset="-122"/>
              </a:endParaRPr>
            </a:p>
          </p:txBody>
        </p:sp>
        <p:cxnSp>
          <p:nvCxnSpPr>
            <p:cNvPr id="10" name="直接连接符 9"/>
            <p:cNvCxnSpPr/>
            <p:nvPr>
              <p:custDataLst>
                <p:tags r:id="rId10"/>
              </p:custDataLst>
            </p:nvPr>
          </p:nvCxnSpPr>
          <p:spPr>
            <a:xfrm>
              <a:off x="18480" y="1560"/>
              <a:ext cx="0" cy="784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sp>
          <p:nvSpPr>
            <p:cNvPr id="11" name="图形 11"/>
            <p:cNvSpPr/>
            <p:nvPr>
              <p:custDataLst>
                <p:tags r:id="rId11"/>
              </p:custDataLst>
            </p:nvPr>
          </p:nvSpPr>
          <p:spPr>
            <a:xfrm>
              <a:off x="960" y="960"/>
              <a:ext cx="840" cy="840"/>
            </a:xfrm>
            <a:custGeom>
              <a:avLst/>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charset="-122"/>
                <a:ea typeface="微软雅黑" panose="020B0503020204020204" charset="-122"/>
              </a:endParaRPr>
            </a:p>
          </p:txBody>
        </p:sp>
        <p:sp>
          <p:nvSpPr>
            <p:cNvPr id="12" name="图形 11"/>
            <p:cNvSpPr/>
            <p:nvPr>
              <p:custDataLst>
                <p:tags r:id="rId12"/>
              </p:custDataLst>
            </p:nvPr>
          </p:nvSpPr>
          <p:spPr>
            <a:xfrm rot="16200000">
              <a:off x="960" y="9000"/>
              <a:ext cx="840" cy="840"/>
            </a:xfrm>
            <a:custGeom>
              <a:avLst/>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charset="-122"/>
                <a:ea typeface="微软雅黑" panose="020B0503020204020204" charset="-122"/>
              </a:endParaRPr>
            </a:p>
          </p:txBody>
        </p:sp>
        <p:cxnSp>
          <p:nvCxnSpPr>
            <p:cNvPr id="13" name="直接连接符 12"/>
            <p:cNvCxnSpPr/>
            <p:nvPr>
              <p:custDataLst>
                <p:tags r:id="rId13"/>
              </p:custDataLst>
            </p:nvPr>
          </p:nvCxnSpPr>
          <p:spPr>
            <a:xfrm>
              <a:off x="1680" y="960"/>
              <a:ext cx="15840" cy="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cxnSp>
          <p:nvCxnSpPr>
            <p:cNvPr id="14" name="直接连接符 13"/>
            <p:cNvCxnSpPr/>
            <p:nvPr>
              <p:custDataLst>
                <p:tags r:id="rId14"/>
              </p:custDataLst>
            </p:nvPr>
          </p:nvCxnSpPr>
          <p:spPr>
            <a:xfrm>
              <a:off x="1680" y="10080"/>
              <a:ext cx="15840" cy="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cxnSp>
          <p:nvCxnSpPr>
            <p:cNvPr id="15" name="直接连接符 14"/>
            <p:cNvCxnSpPr/>
            <p:nvPr>
              <p:custDataLst>
                <p:tags r:id="rId15"/>
              </p:custDataLst>
            </p:nvPr>
          </p:nvCxnSpPr>
          <p:spPr>
            <a:xfrm>
              <a:off x="960" y="1784"/>
              <a:ext cx="0" cy="744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sp>
          <p:nvSpPr>
            <p:cNvPr id="16" name="图形 11"/>
            <p:cNvSpPr/>
            <p:nvPr>
              <p:custDataLst>
                <p:tags r:id="rId16"/>
              </p:custDataLst>
            </p:nvPr>
          </p:nvSpPr>
          <p:spPr>
            <a:xfrm rot="5400000">
              <a:off x="17400" y="960"/>
              <a:ext cx="840" cy="840"/>
            </a:xfrm>
            <a:custGeom>
              <a:avLst/>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charset="-122"/>
                <a:ea typeface="微软雅黑" panose="020B0503020204020204" charset="-122"/>
              </a:endParaRPr>
            </a:p>
          </p:txBody>
        </p:sp>
        <p:sp>
          <p:nvSpPr>
            <p:cNvPr id="17" name="图形 11"/>
            <p:cNvSpPr/>
            <p:nvPr>
              <p:custDataLst>
                <p:tags r:id="rId17"/>
              </p:custDataLst>
            </p:nvPr>
          </p:nvSpPr>
          <p:spPr>
            <a:xfrm rot="10800000">
              <a:off x="17400" y="9000"/>
              <a:ext cx="840" cy="840"/>
            </a:xfrm>
            <a:custGeom>
              <a:avLst/>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charset="-122"/>
                <a:ea typeface="微软雅黑" panose="020B0503020204020204" charset="-122"/>
              </a:endParaRPr>
            </a:p>
          </p:txBody>
        </p:sp>
        <p:cxnSp>
          <p:nvCxnSpPr>
            <p:cNvPr id="18" name="直接连接符 17"/>
            <p:cNvCxnSpPr/>
            <p:nvPr>
              <p:custDataLst>
                <p:tags r:id="rId18"/>
              </p:custDataLst>
            </p:nvPr>
          </p:nvCxnSpPr>
          <p:spPr>
            <a:xfrm>
              <a:off x="18240" y="1680"/>
              <a:ext cx="0" cy="744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grpSp>
      <p:pic>
        <p:nvPicPr>
          <p:cNvPr id="40" name="图片24" descr="菁优网：http://www.jyeoo.com"/>
          <p:cNvPicPr>
            <a:picLocks noChangeAspect="1"/>
          </p:cNvPicPr>
          <p:nvPr/>
        </p:nvPicPr>
        <p:blipFill>
          <a:blip r:embed="rId19" cstate="print"/>
          <a:stretch>
            <a:fillRect/>
          </a:stretch>
        </p:blipFill>
        <p:spPr>
          <a:xfrm>
            <a:off x="7125335" y="3429000"/>
            <a:ext cx="4142740" cy="1905000"/>
          </a:xfrm>
          <a:prstGeom prst="rect">
            <a:avLst/>
          </a:prstGeom>
        </p:spPr>
      </p:pic>
    </p:spTree>
    <p:custDataLst>
      <p:tags r:id="rId20"/>
    </p:custData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p:cNvSpPr txBox="1"/>
          <p:nvPr>
            <p:custDataLst>
              <p:tags r:id="rId1"/>
            </p:custDataLst>
          </p:nvPr>
        </p:nvSpPr>
        <p:spPr>
          <a:xfrm>
            <a:off x="761683" y="953453"/>
            <a:ext cx="6888480" cy="583565"/>
          </a:xfrm>
          <a:prstGeom prst="rect">
            <a:avLst/>
          </a:prstGeom>
          <a:noFill/>
        </p:spPr>
        <p:txBody>
          <a:bodyPr wrap="none">
            <a:spAutoFit/>
          </a:bodyPr>
          <a:lstStyle/>
          <a:p>
            <a:r>
              <a:rPr lang="zh-CN" altLang="en-US" sz="3200">
                <a:latin typeface="汉仪楷体简" panose="02010600000101010101" charset="-128"/>
                <a:ea typeface="汉仪楷体简" panose="02010600000101010101" charset="-128"/>
                <a:cs typeface="汉仪楷体简" panose="02010600000101010101" charset="-128"/>
              </a:rPr>
              <a:t>  </a:t>
            </a:r>
            <a:r>
              <a:rPr lang="zh-CN" altLang="en-US" sz="3200">
                <a:effectLst/>
                <a:latin typeface="汉仪楷体简" panose="02010600000101010101" charset="-128"/>
                <a:ea typeface="汉仪楷体简" panose="02010600000101010101" charset="-128"/>
                <a:cs typeface="汉仪楷体简" panose="02010600000101010101" charset="-128"/>
              </a:rPr>
              <a:t>我们根据什么说这些物体是运动的?</a:t>
            </a:r>
            <a:endParaRPr lang="zh-CN" altLang="en-US" sz="3200">
              <a:effectLst/>
              <a:latin typeface="汉仪楷体简" panose="02010600000101010101" charset="-128"/>
              <a:ea typeface="汉仪楷体简" panose="02010600000101010101" charset="-128"/>
              <a:cs typeface="汉仪楷体简" panose="02010600000101010101" charset="-128"/>
            </a:endParaRPr>
          </a:p>
        </p:txBody>
      </p:sp>
      <p:grpSp>
        <p:nvGrpSpPr>
          <p:cNvPr id="4099" name="组合 10"/>
          <p:cNvGrpSpPr/>
          <p:nvPr>
            <p:custDataLst>
              <p:tags r:id="rId2"/>
            </p:custDataLst>
          </p:nvPr>
        </p:nvGrpSpPr>
        <p:grpSpPr>
          <a:xfrm>
            <a:off x="989965" y="2074545"/>
            <a:ext cx="2832100" cy="2702257"/>
            <a:chOff x="1214414" y="1785926"/>
            <a:chExt cx="2381267" cy="2224197"/>
          </a:xfrm>
        </p:grpSpPr>
        <p:pic>
          <p:nvPicPr>
            <p:cNvPr id="4" name="图片 3" descr="liebao.jpg"/>
            <p:cNvPicPr>
              <a:picLocks noChangeAspect="1"/>
            </p:cNvPicPr>
            <p:nvPr>
              <p:custDataLst>
                <p:tags r:id="rId3"/>
              </p:custDataLst>
            </p:nvPr>
          </p:nvPicPr>
          <p:blipFill>
            <a:blip r:embed="rId4"/>
            <a:stretch>
              <a:fillRect/>
            </a:stretch>
          </p:blipFill>
          <p:spPr>
            <a:xfrm>
              <a:off x="1214414" y="1785926"/>
              <a:ext cx="2381267" cy="1785860"/>
            </a:xfrm>
            <a:prstGeom prst="rect">
              <a:avLst/>
            </a:prstGeom>
            <a:ln>
              <a:noFill/>
            </a:ln>
            <a:effectLst>
              <a:outerShdw blurRad="292100" dist="139700" dir="2700000" algn="tl" rotWithShape="0">
                <a:srgbClr val="333333">
                  <a:alpha val="65000"/>
                </a:srgbClr>
              </a:outerShdw>
            </a:effectLst>
          </p:spPr>
        </p:pic>
        <p:sp>
          <p:nvSpPr>
            <p:cNvPr id="4108" name="TextBox 7"/>
            <p:cNvSpPr txBox="1"/>
            <p:nvPr>
              <p:custDataLst>
                <p:tags r:id="rId5"/>
              </p:custDataLst>
            </p:nvPr>
          </p:nvSpPr>
          <p:spPr>
            <a:xfrm>
              <a:off x="1233660" y="3631194"/>
              <a:ext cx="2217151" cy="378929"/>
            </a:xfrm>
            <a:prstGeom prst="rect">
              <a:avLst/>
            </a:prstGeom>
            <a:noFill/>
            <a:ln w="9525">
              <a:noFill/>
            </a:ln>
          </p:spPr>
          <p:txBody>
            <a:bodyPr wrap="square">
              <a:spAutoFit/>
            </a:bodyPr>
            <a:lstStyle/>
            <a:p>
              <a:pPr algn="ctr"/>
              <a:r>
                <a:rPr lang="zh-CN" altLang="en-US" sz="2400">
                  <a:latin typeface="汉仪楷体简" panose="02010600000101010101" charset="-128"/>
                  <a:ea typeface="汉仪楷体简" panose="02010600000101010101" charset="-128"/>
                  <a:cs typeface="汉仪楷体简" panose="02010600000101010101" charset="-128"/>
                </a:rPr>
                <a:t>  飞奔的猎豹</a:t>
              </a:r>
              <a:endParaRPr lang="zh-CN" altLang="en-US" sz="2400">
                <a:latin typeface="汉仪楷体简" panose="02010600000101010101" charset="-128"/>
                <a:ea typeface="汉仪楷体简" panose="02010600000101010101" charset="-128"/>
                <a:cs typeface="汉仪楷体简" panose="02010600000101010101" charset="-128"/>
              </a:endParaRPr>
            </a:p>
          </p:txBody>
        </p:sp>
      </p:grpSp>
      <p:grpSp>
        <p:nvGrpSpPr>
          <p:cNvPr id="4111" name="组合 4110"/>
          <p:cNvGrpSpPr/>
          <p:nvPr>
            <p:custDataLst>
              <p:tags r:id="rId6"/>
            </p:custDataLst>
          </p:nvPr>
        </p:nvGrpSpPr>
        <p:grpSpPr>
          <a:xfrm>
            <a:off x="4354830" y="2062480"/>
            <a:ext cx="3115945" cy="2661784"/>
            <a:chOff x="748" y="2786"/>
            <a:chExt cx="1497" cy="1253"/>
          </a:xfrm>
        </p:grpSpPr>
        <p:pic>
          <p:nvPicPr>
            <p:cNvPr id="7" name="图片 6" descr="woniu.jpg"/>
            <p:cNvPicPr>
              <a:picLocks noChangeAspect="1"/>
            </p:cNvPicPr>
            <p:nvPr>
              <p:custDataLst>
                <p:tags r:id="rId7"/>
              </p:custDataLst>
            </p:nvPr>
          </p:nvPicPr>
          <p:blipFill>
            <a:blip r:embed="rId8"/>
            <a:stretch>
              <a:fillRect/>
            </a:stretch>
          </p:blipFill>
          <p:spPr>
            <a:xfrm>
              <a:off x="793" y="2786"/>
              <a:ext cx="1452" cy="1036"/>
            </a:xfrm>
            <a:prstGeom prst="rect">
              <a:avLst/>
            </a:prstGeom>
            <a:ln>
              <a:noFill/>
            </a:ln>
            <a:effectLst>
              <a:outerShdw blurRad="292100" dist="139700" dir="2700000" algn="tl" rotWithShape="0">
                <a:srgbClr val="333333">
                  <a:alpha val="65000"/>
                </a:srgbClr>
              </a:outerShdw>
            </a:effectLst>
          </p:spPr>
        </p:pic>
        <p:sp>
          <p:nvSpPr>
            <p:cNvPr id="4104" name="TextBox 9"/>
            <p:cNvSpPr txBox="1"/>
            <p:nvPr>
              <p:custDataLst>
                <p:tags r:id="rId9"/>
              </p:custDataLst>
            </p:nvPr>
          </p:nvSpPr>
          <p:spPr>
            <a:xfrm>
              <a:off x="748" y="3822"/>
              <a:ext cx="1459" cy="217"/>
            </a:xfrm>
            <a:prstGeom prst="rect">
              <a:avLst/>
            </a:prstGeom>
            <a:noFill/>
            <a:ln w="9525">
              <a:noFill/>
            </a:ln>
          </p:spPr>
          <p:txBody>
            <a:bodyPr wrap="square">
              <a:spAutoFit/>
            </a:bodyPr>
            <a:lstStyle/>
            <a:p>
              <a:pPr algn="ctr"/>
              <a:r>
                <a:rPr lang="zh-CN" altLang="en-US" sz="2400">
                  <a:latin typeface="汉仪楷体简" panose="02010600000101010101" charset="-128"/>
                  <a:ea typeface="汉仪楷体简" panose="02010600000101010101" charset="-128"/>
                </a:rPr>
                <a:t>缓慢爬行的蜗牛</a:t>
              </a:r>
              <a:endParaRPr lang="zh-CN" altLang="en-US" sz="2400">
                <a:latin typeface="汉仪楷体简" panose="02010600000101010101" charset="-128"/>
                <a:ea typeface="汉仪楷体简" panose="02010600000101010101" charset="-128"/>
              </a:endParaRPr>
            </a:p>
          </p:txBody>
        </p:sp>
      </p:grpSp>
      <p:sp>
        <p:nvSpPr>
          <p:cNvPr id="10" name="TextBox 13"/>
          <p:cNvSpPr txBox="1"/>
          <p:nvPr>
            <p:custDataLst>
              <p:tags r:id="rId10"/>
            </p:custDataLst>
          </p:nvPr>
        </p:nvSpPr>
        <p:spPr>
          <a:xfrm>
            <a:off x="1223645" y="5024120"/>
            <a:ext cx="9944735" cy="706755"/>
          </a:xfrm>
          <a:prstGeom prst="rect">
            <a:avLst/>
          </a:prstGeom>
          <a:noFill/>
          <a:ln w="9525">
            <a:noFill/>
          </a:ln>
        </p:spPr>
        <p:txBody>
          <a:bodyPr wrap="square">
            <a:spAutoFit/>
          </a:bodyPr>
          <a:lstStyle/>
          <a:p>
            <a:pPr>
              <a:lnSpc>
                <a:spcPct val="125000"/>
              </a:lnSpc>
            </a:pPr>
            <a:r>
              <a:rPr lang="zh-CN" altLang="en-US" sz="3200">
                <a:effectLst/>
                <a:latin typeface="汉仪楷体简" panose="02010600000101010101" charset="-128"/>
                <a:ea typeface="汉仪楷体简" panose="02010600000101010101" charset="-128"/>
              </a:rPr>
              <a:t>它们的共同特点：</a:t>
            </a:r>
            <a:r>
              <a:rPr lang="zh-CN" altLang="en-US" sz="3200" b="1">
                <a:solidFill>
                  <a:srgbClr val="FF0000"/>
                </a:solidFill>
                <a:latin typeface="汉仪楷体简" panose="02010600000101010101" charset="-128"/>
                <a:ea typeface="汉仪楷体简" panose="02010600000101010101" charset="-128"/>
              </a:rPr>
              <a:t>位置</a:t>
            </a:r>
            <a:r>
              <a:rPr lang="zh-CN" altLang="en-US" sz="3200">
                <a:effectLst/>
                <a:latin typeface="汉仪楷体简" panose="02010600000101010101" charset="-128"/>
                <a:ea typeface="汉仪楷体简" panose="02010600000101010101" charset="-128"/>
              </a:rPr>
              <a:t>相对</a:t>
            </a:r>
            <a:r>
              <a:rPr lang="zh-CN" altLang="en-US" sz="3200" b="1">
                <a:solidFill>
                  <a:srgbClr val="FF0000"/>
                </a:solidFill>
                <a:effectLst/>
                <a:latin typeface="汉仪楷体简" panose="02010600000101010101" charset="-128"/>
                <a:ea typeface="汉仪楷体简" panose="02010600000101010101" charset="-128"/>
              </a:rPr>
              <a:t>地面</a:t>
            </a:r>
            <a:r>
              <a:rPr lang="zh-CN" altLang="en-US" sz="3200">
                <a:effectLst/>
                <a:latin typeface="汉仪楷体简" panose="02010600000101010101" charset="-128"/>
                <a:ea typeface="汉仪楷体简" panose="02010600000101010101" charset="-128"/>
              </a:rPr>
              <a:t>发生</a:t>
            </a:r>
            <a:r>
              <a:rPr lang="zh-CN" altLang="en-US" sz="3200" b="1">
                <a:solidFill>
                  <a:srgbClr val="FF0000"/>
                </a:solidFill>
                <a:latin typeface="汉仪楷体简" panose="02010600000101010101" charset="-128"/>
                <a:ea typeface="汉仪楷体简" panose="02010600000101010101" charset="-128"/>
              </a:rPr>
              <a:t>变化</a:t>
            </a:r>
            <a:r>
              <a:rPr lang="zh-CN" altLang="en-US" sz="3200">
                <a:latin typeface="汉仪楷体简" panose="02010600000101010101" charset="-128"/>
                <a:ea typeface="汉仪楷体简" panose="02010600000101010101" charset="-128"/>
              </a:rPr>
              <a:t>。</a:t>
            </a:r>
            <a:endParaRPr lang="zh-CN" altLang="en-US" sz="3200">
              <a:latin typeface="汉仪楷体简" panose="02010600000101010101" charset="-128"/>
              <a:ea typeface="汉仪楷体简" panose="02010600000101010101" charset="-128"/>
            </a:endParaRPr>
          </a:p>
        </p:txBody>
      </p:sp>
      <p:grpSp>
        <p:nvGrpSpPr>
          <p:cNvPr id="5" name="组合 4"/>
          <p:cNvGrpSpPr/>
          <p:nvPr>
            <p:custDataLst>
              <p:tags r:id="rId11"/>
            </p:custDataLst>
          </p:nvPr>
        </p:nvGrpSpPr>
        <p:grpSpPr>
          <a:xfrm>
            <a:off x="8147050" y="2051050"/>
            <a:ext cx="3021330" cy="2677004"/>
            <a:chOff x="793" y="2786"/>
            <a:chExt cx="1452" cy="1260"/>
          </a:xfrm>
        </p:grpSpPr>
        <p:pic>
          <p:nvPicPr>
            <p:cNvPr id="6" name="图片 5" descr="C:/Users/asus/Desktop/773e6c71-bea0-4827-b15c-ef5b08b08731.png773e6c71-bea0-4827-b15c-ef5b08b08731"/>
            <p:cNvPicPr>
              <a:picLocks noChangeAspect="1"/>
            </p:cNvPicPr>
            <p:nvPr>
              <p:custDataLst>
                <p:tags r:id="rId12"/>
              </p:custDataLst>
            </p:nvPr>
          </p:nvPicPr>
          <p:blipFill>
            <a:blip r:embed="rId13"/>
            <a:srcRect l="11197" r="11197"/>
            <a:stretch>
              <a:fillRect/>
            </a:stretch>
          </p:blipFill>
          <p:spPr>
            <a:xfrm>
              <a:off x="793" y="2786"/>
              <a:ext cx="1452" cy="1036"/>
            </a:xfrm>
            <a:prstGeom prst="rect">
              <a:avLst/>
            </a:prstGeom>
            <a:ln>
              <a:noFill/>
            </a:ln>
            <a:effectLst>
              <a:outerShdw blurRad="292100" dist="139700" dir="2700000" algn="tl" rotWithShape="0">
                <a:srgbClr val="333333">
                  <a:alpha val="65000"/>
                </a:srgbClr>
              </a:outerShdw>
            </a:effectLst>
          </p:spPr>
        </p:pic>
        <p:sp>
          <p:nvSpPr>
            <p:cNvPr id="8" name="TextBox 9"/>
            <p:cNvSpPr txBox="1"/>
            <p:nvPr>
              <p:custDataLst>
                <p:tags r:id="rId14"/>
              </p:custDataLst>
            </p:nvPr>
          </p:nvSpPr>
          <p:spPr>
            <a:xfrm>
              <a:off x="1051" y="3829"/>
              <a:ext cx="1075" cy="217"/>
            </a:xfrm>
            <a:prstGeom prst="rect">
              <a:avLst/>
            </a:prstGeom>
            <a:noFill/>
            <a:ln w="9525">
              <a:noFill/>
            </a:ln>
          </p:spPr>
          <p:txBody>
            <a:bodyPr wrap="square">
              <a:spAutoFit/>
            </a:bodyPr>
            <a:lstStyle/>
            <a:p>
              <a:pPr algn="ctr"/>
              <a:r>
                <a:rPr lang="zh-CN" altLang="en-US" sz="2400">
                  <a:latin typeface="汉仪楷体简" panose="02010600000101010101" charset="-128"/>
                  <a:ea typeface="汉仪楷体简" panose="02010600000101010101" charset="-128"/>
                </a:rPr>
                <a:t>流动的河水</a:t>
              </a:r>
              <a:endParaRPr lang="zh-CN" altLang="en-US" sz="2400">
                <a:latin typeface="汉仪楷体简" panose="02010600000101010101" charset="-128"/>
                <a:ea typeface="汉仪楷体简" panose="02010600000101010101" charset="-128"/>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 name="文本框 18"/>
          <p:cNvSpPr txBox="1"/>
          <p:nvPr>
            <p:custDataLst>
              <p:tags r:id="rId1"/>
            </p:custDataLst>
          </p:nvPr>
        </p:nvSpPr>
        <p:spPr>
          <a:xfrm>
            <a:off x="1240155" y="990600"/>
            <a:ext cx="10027920" cy="4771390"/>
          </a:xfrm>
          <a:prstGeom prst="rect">
            <a:avLst/>
          </a:prstGeom>
          <a:noFill/>
        </p:spPr>
        <p:txBody>
          <a:bodyPr wrap="square" lIns="63500" tIns="25400" rIns="63500" bIns="25400" rtlCol="0" anchor="ctr" anchorCtr="0">
            <a:normAutofit/>
          </a:bodyPr>
          <a:p>
            <a:pPr marL="0" lvl="0" algn="l">
              <a:lnSpc>
                <a:spcPct val="100000"/>
              </a:lnSpc>
              <a:spcBef>
                <a:spcPts val="0"/>
              </a:spcBef>
              <a:spcAft>
                <a:spcPts val="0"/>
              </a:spcAft>
              <a:buNone/>
            </a:pPr>
            <a:r>
              <a:rPr lang="en-US" altLang="zh-CN" sz="3300" b="1" spc="170" dirty="0">
                <a:solidFill>
                  <a:schemeClr val="accent1"/>
                </a:solidFill>
                <a:uFillTx/>
                <a:latin typeface="微软雅黑" panose="020B0503020204020204" charset="-122"/>
                <a:ea typeface="微软雅黑" panose="020B0503020204020204" charset="-122"/>
              </a:rPr>
              <a:t>3</a:t>
            </a:r>
            <a:r>
              <a:rPr lang="zh-CN" altLang="en-US" sz="3300" b="1" spc="170" dirty="0">
                <a:solidFill>
                  <a:schemeClr val="accent1"/>
                </a:solidFill>
                <a:uFillTx/>
                <a:latin typeface="微软雅黑" panose="020B0503020204020204" charset="-122"/>
                <a:ea typeface="微软雅黑" panose="020B0503020204020204" charset="-122"/>
              </a:rPr>
              <a:t>、根据如图所示烟囱中冒的烟和甲、乙两小车上小旗飘动的情况，有关甲、乙两小车相对于房子的运动情况，下列说法正确的是（　　）</a:t>
            </a:r>
            <a:endParaRPr lang="zh-CN" altLang="en-US" sz="3300" b="1" spc="170" dirty="0">
              <a:solidFill>
                <a:schemeClr val="accent1"/>
              </a:solidFill>
              <a:uFillTx/>
              <a:latin typeface="微软雅黑" panose="020B0503020204020204" charset="-122"/>
              <a:ea typeface="微软雅黑" panose="020B0503020204020204" charset="-122"/>
            </a:endParaRPr>
          </a:p>
          <a:p>
            <a:pPr marL="0" lvl="0" algn="l">
              <a:lnSpc>
                <a:spcPct val="100000"/>
              </a:lnSpc>
              <a:spcBef>
                <a:spcPts val="0"/>
              </a:spcBef>
              <a:spcAft>
                <a:spcPts val="0"/>
              </a:spcAft>
              <a:buNone/>
            </a:pPr>
            <a:r>
              <a:rPr lang="en-US" altLang="zh-CN" sz="3300" b="1" spc="170" dirty="0">
                <a:solidFill>
                  <a:schemeClr val="accent1"/>
                </a:solidFill>
                <a:uFillTx/>
                <a:latin typeface="微软雅黑" panose="020B0503020204020204" charset="-122"/>
                <a:ea typeface="微软雅黑" panose="020B0503020204020204" charset="-122"/>
              </a:rPr>
              <a:t>    </a:t>
            </a:r>
            <a:endParaRPr lang="en-US" altLang="zh-CN" sz="3300" b="1" spc="170" dirty="0">
              <a:solidFill>
                <a:schemeClr val="accent1"/>
              </a:solidFill>
              <a:uFillTx/>
              <a:latin typeface="微软雅黑" panose="020B0503020204020204" charset="-122"/>
              <a:ea typeface="微软雅黑" panose="020B0503020204020204" charset="-122"/>
            </a:endParaRPr>
          </a:p>
          <a:p>
            <a:pPr marL="0" lvl="0" algn="l">
              <a:lnSpc>
                <a:spcPct val="150000"/>
              </a:lnSpc>
              <a:spcBef>
                <a:spcPts val="0"/>
              </a:spcBef>
              <a:spcAft>
                <a:spcPts val="0"/>
              </a:spcAft>
              <a:buNone/>
            </a:pPr>
            <a:r>
              <a:rPr lang="en-US" altLang="zh-CN" sz="2800" spc="170" dirty="0">
                <a:solidFill>
                  <a:schemeClr val="tx1"/>
                </a:solidFill>
                <a:uFillTx/>
                <a:latin typeface="微软雅黑" panose="020B0503020204020204" charset="-122"/>
                <a:ea typeface="微软雅黑" panose="020B0503020204020204" charset="-122"/>
              </a:rPr>
              <a:t>A</a:t>
            </a:r>
            <a:r>
              <a:rPr lang="zh-CN" altLang="en-US" sz="2800" spc="170" dirty="0">
                <a:solidFill>
                  <a:schemeClr val="tx1"/>
                </a:solidFill>
                <a:uFillTx/>
                <a:latin typeface="微软雅黑" panose="020B0503020204020204" charset="-122"/>
                <a:ea typeface="微软雅黑" panose="020B0503020204020204" charset="-122"/>
              </a:rPr>
              <a:t>．乙小车一定向右运动</a:t>
            </a:r>
            <a:r>
              <a:rPr lang="en-US" altLang="zh-CN" sz="2800" spc="170" dirty="0">
                <a:solidFill>
                  <a:schemeClr val="tx1"/>
                </a:solidFill>
                <a:uFillTx/>
                <a:latin typeface="微软雅黑" panose="020B0503020204020204" charset="-122"/>
                <a:ea typeface="微软雅黑" panose="020B0503020204020204" charset="-122"/>
              </a:rPr>
              <a:t>	</a:t>
            </a:r>
            <a:endParaRPr lang="en-US" altLang="zh-CN" sz="2800" spc="170" dirty="0">
              <a:solidFill>
                <a:schemeClr val="tx1"/>
              </a:solidFill>
              <a:uFillTx/>
              <a:latin typeface="微软雅黑" panose="020B0503020204020204" charset="-122"/>
              <a:ea typeface="微软雅黑" panose="020B0503020204020204" charset="-122"/>
            </a:endParaRPr>
          </a:p>
          <a:p>
            <a:pPr marL="0" lvl="0" algn="l">
              <a:lnSpc>
                <a:spcPct val="150000"/>
              </a:lnSpc>
              <a:spcBef>
                <a:spcPts val="0"/>
              </a:spcBef>
              <a:spcAft>
                <a:spcPts val="0"/>
              </a:spcAft>
              <a:buNone/>
            </a:pPr>
            <a:r>
              <a:rPr lang="en-US" altLang="zh-CN" sz="2800" spc="170" dirty="0">
                <a:solidFill>
                  <a:schemeClr val="tx1"/>
                </a:solidFill>
                <a:uFillTx/>
                <a:latin typeface="微软雅黑" panose="020B0503020204020204" charset="-122"/>
                <a:ea typeface="微软雅黑" panose="020B0503020204020204" charset="-122"/>
              </a:rPr>
              <a:t>B</a:t>
            </a:r>
            <a:r>
              <a:rPr lang="zh-CN" altLang="en-US" sz="2800" spc="170" dirty="0">
                <a:solidFill>
                  <a:schemeClr val="tx1"/>
                </a:solidFill>
                <a:uFillTx/>
                <a:latin typeface="微软雅黑" panose="020B0503020204020204" charset="-122"/>
                <a:ea typeface="微软雅黑" panose="020B0503020204020204" charset="-122"/>
              </a:rPr>
              <a:t>．甲、乙两小车一定向左运动</a:t>
            </a:r>
            <a:r>
              <a:rPr lang="en-US" altLang="zh-CN" sz="2800" spc="170" dirty="0">
                <a:solidFill>
                  <a:schemeClr val="tx1"/>
                </a:solidFill>
                <a:uFillTx/>
                <a:latin typeface="微软雅黑" panose="020B0503020204020204" charset="-122"/>
                <a:ea typeface="微软雅黑" panose="020B0503020204020204" charset="-122"/>
              </a:rPr>
              <a:t>	</a:t>
            </a:r>
            <a:endParaRPr lang="en-US" altLang="zh-CN" sz="2800" spc="170" dirty="0">
              <a:solidFill>
                <a:schemeClr val="tx1"/>
              </a:solidFill>
              <a:uFillTx/>
              <a:latin typeface="微软雅黑" panose="020B0503020204020204" charset="-122"/>
              <a:ea typeface="微软雅黑" panose="020B0503020204020204" charset="-122"/>
            </a:endParaRPr>
          </a:p>
          <a:p>
            <a:pPr marL="0" lvl="0" algn="l">
              <a:lnSpc>
                <a:spcPct val="150000"/>
              </a:lnSpc>
              <a:spcBef>
                <a:spcPts val="0"/>
              </a:spcBef>
              <a:spcAft>
                <a:spcPts val="0"/>
              </a:spcAft>
              <a:buNone/>
            </a:pPr>
            <a:r>
              <a:rPr lang="en-US" altLang="zh-CN" sz="2800" spc="170" dirty="0">
                <a:solidFill>
                  <a:schemeClr val="tx1"/>
                </a:solidFill>
                <a:uFillTx/>
                <a:latin typeface="微软雅黑" panose="020B0503020204020204" charset="-122"/>
                <a:ea typeface="微软雅黑" panose="020B0503020204020204" charset="-122"/>
              </a:rPr>
              <a:t>C</a:t>
            </a:r>
            <a:r>
              <a:rPr lang="zh-CN" altLang="en-US" sz="2800" spc="170" dirty="0">
                <a:solidFill>
                  <a:schemeClr val="tx1"/>
                </a:solidFill>
                <a:uFillTx/>
                <a:latin typeface="微软雅黑" panose="020B0503020204020204" charset="-122"/>
                <a:ea typeface="微软雅黑" panose="020B0503020204020204" charset="-122"/>
              </a:rPr>
              <a:t>．甲小车可能静止，乙小车向左运动</a:t>
            </a:r>
            <a:r>
              <a:rPr lang="en-US" altLang="zh-CN" sz="2800" spc="170" dirty="0">
                <a:solidFill>
                  <a:schemeClr val="tx1"/>
                </a:solidFill>
                <a:uFillTx/>
                <a:latin typeface="微软雅黑" panose="020B0503020204020204" charset="-122"/>
                <a:ea typeface="微软雅黑" panose="020B0503020204020204" charset="-122"/>
              </a:rPr>
              <a:t>	</a:t>
            </a:r>
            <a:endParaRPr lang="en-US" altLang="zh-CN" sz="2800" spc="170" dirty="0">
              <a:solidFill>
                <a:schemeClr val="tx1"/>
              </a:solidFill>
              <a:uFillTx/>
              <a:latin typeface="微软雅黑" panose="020B0503020204020204" charset="-122"/>
              <a:ea typeface="微软雅黑" panose="020B0503020204020204" charset="-122"/>
            </a:endParaRPr>
          </a:p>
          <a:p>
            <a:pPr marL="0" lvl="0" algn="l">
              <a:lnSpc>
                <a:spcPct val="150000"/>
              </a:lnSpc>
              <a:spcBef>
                <a:spcPts val="0"/>
              </a:spcBef>
              <a:spcAft>
                <a:spcPts val="0"/>
              </a:spcAft>
              <a:buNone/>
            </a:pPr>
            <a:r>
              <a:rPr lang="en-US" altLang="zh-CN" sz="2800" spc="170" dirty="0">
                <a:solidFill>
                  <a:schemeClr val="tx1"/>
                </a:solidFill>
                <a:uFillTx/>
                <a:latin typeface="微软雅黑" panose="020B0503020204020204" charset="-122"/>
                <a:ea typeface="微软雅黑" panose="020B0503020204020204" charset="-122"/>
              </a:rPr>
              <a:t>D</a:t>
            </a:r>
            <a:r>
              <a:rPr lang="zh-CN" altLang="en-US" sz="2800" spc="170" dirty="0">
                <a:solidFill>
                  <a:schemeClr val="tx1"/>
                </a:solidFill>
                <a:uFillTx/>
                <a:latin typeface="微软雅黑" panose="020B0503020204020204" charset="-122"/>
                <a:ea typeface="微软雅黑" panose="020B0503020204020204" charset="-122"/>
              </a:rPr>
              <a:t>．甲、乙两小车一定向右运动</a:t>
            </a:r>
            <a:endParaRPr lang="zh-CN" altLang="en-US" sz="2800" spc="170" dirty="0">
              <a:solidFill>
                <a:schemeClr val="tx1"/>
              </a:solidFill>
              <a:uFillTx/>
              <a:latin typeface="微软雅黑" panose="020B0503020204020204" charset="-122"/>
              <a:ea typeface="微软雅黑" panose="020B0503020204020204" charset="-122"/>
            </a:endParaRPr>
          </a:p>
        </p:txBody>
      </p:sp>
      <p:grpSp>
        <p:nvGrpSpPr>
          <p:cNvPr id="2" name="组合 1"/>
          <p:cNvGrpSpPr/>
          <p:nvPr>
            <p:custDataLst>
              <p:tags r:id="rId2"/>
            </p:custDataLst>
          </p:nvPr>
        </p:nvGrpSpPr>
        <p:grpSpPr>
          <a:xfrm>
            <a:off x="457200" y="457200"/>
            <a:ext cx="11277600" cy="5943600"/>
            <a:chOff x="720" y="720"/>
            <a:chExt cx="17760" cy="9360"/>
          </a:xfrm>
        </p:grpSpPr>
        <p:sp>
          <p:nvSpPr>
            <p:cNvPr id="3" name="图形 11"/>
            <p:cNvSpPr/>
            <p:nvPr>
              <p:custDataLst>
                <p:tags r:id="rId3"/>
              </p:custDataLst>
            </p:nvPr>
          </p:nvSpPr>
          <p:spPr>
            <a:xfrm>
              <a:off x="720" y="720"/>
              <a:ext cx="1050" cy="1050"/>
            </a:xfrm>
            <a:custGeom>
              <a:avLst/>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charset="-122"/>
                <a:ea typeface="微软雅黑" panose="020B0503020204020204" charset="-122"/>
              </a:endParaRPr>
            </a:p>
          </p:txBody>
        </p:sp>
        <p:sp>
          <p:nvSpPr>
            <p:cNvPr id="4" name="图形 11"/>
            <p:cNvSpPr/>
            <p:nvPr>
              <p:custDataLst>
                <p:tags r:id="rId4"/>
              </p:custDataLst>
            </p:nvPr>
          </p:nvSpPr>
          <p:spPr>
            <a:xfrm rot="16200000">
              <a:off x="720" y="9030"/>
              <a:ext cx="1050" cy="1050"/>
            </a:xfrm>
            <a:custGeom>
              <a:avLst/>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charset="-122"/>
                <a:ea typeface="微软雅黑" panose="020B0503020204020204" charset="-122"/>
              </a:endParaRPr>
            </a:p>
          </p:txBody>
        </p:sp>
        <p:cxnSp>
          <p:nvCxnSpPr>
            <p:cNvPr id="5" name="直接连接符 4"/>
            <p:cNvCxnSpPr/>
            <p:nvPr>
              <p:custDataLst>
                <p:tags r:id="rId5"/>
              </p:custDataLst>
            </p:nvPr>
          </p:nvCxnSpPr>
          <p:spPr>
            <a:xfrm>
              <a:off x="1680" y="720"/>
              <a:ext cx="15840" cy="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cxnSp>
          <p:nvCxnSpPr>
            <p:cNvPr id="6" name="直接连接符 5"/>
            <p:cNvCxnSpPr/>
            <p:nvPr>
              <p:custDataLst>
                <p:tags r:id="rId6"/>
              </p:custDataLst>
            </p:nvPr>
          </p:nvCxnSpPr>
          <p:spPr>
            <a:xfrm>
              <a:off x="1680" y="9840"/>
              <a:ext cx="15840" cy="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cxnSp>
          <p:nvCxnSpPr>
            <p:cNvPr id="7" name="直接连接符 6"/>
            <p:cNvCxnSpPr/>
            <p:nvPr>
              <p:custDataLst>
                <p:tags r:id="rId7"/>
              </p:custDataLst>
            </p:nvPr>
          </p:nvCxnSpPr>
          <p:spPr>
            <a:xfrm>
              <a:off x="720" y="1560"/>
              <a:ext cx="0" cy="784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sp>
          <p:nvSpPr>
            <p:cNvPr id="8" name="图形 11"/>
            <p:cNvSpPr/>
            <p:nvPr>
              <p:custDataLst>
                <p:tags r:id="rId8"/>
              </p:custDataLst>
            </p:nvPr>
          </p:nvSpPr>
          <p:spPr>
            <a:xfrm rot="5400000">
              <a:off x="17430" y="720"/>
              <a:ext cx="1050" cy="1050"/>
            </a:xfrm>
            <a:custGeom>
              <a:avLst/>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charset="-122"/>
                <a:ea typeface="微软雅黑" panose="020B0503020204020204" charset="-122"/>
              </a:endParaRPr>
            </a:p>
          </p:txBody>
        </p:sp>
        <p:sp>
          <p:nvSpPr>
            <p:cNvPr id="9" name="图形 11"/>
            <p:cNvSpPr/>
            <p:nvPr>
              <p:custDataLst>
                <p:tags r:id="rId9"/>
              </p:custDataLst>
            </p:nvPr>
          </p:nvSpPr>
          <p:spPr>
            <a:xfrm rot="10800000">
              <a:off x="17430" y="9030"/>
              <a:ext cx="1050" cy="1050"/>
            </a:xfrm>
            <a:custGeom>
              <a:avLst/>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charset="-122"/>
                <a:ea typeface="微软雅黑" panose="020B0503020204020204" charset="-122"/>
              </a:endParaRPr>
            </a:p>
          </p:txBody>
        </p:sp>
        <p:cxnSp>
          <p:nvCxnSpPr>
            <p:cNvPr id="10" name="直接连接符 9"/>
            <p:cNvCxnSpPr/>
            <p:nvPr>
              <p:custDataLst>
                <p:tags r:id="rId10"/>
              </p:custDataLst>
            </p:nvPr>
          </p:nvCxnSpPr>
          <p:spPr>
            <a:xfrm>
              <a:off x="18480" y="1560"/>
              <a:ext cx="0" cy="784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sp>
          <p:nvSpPr>
            <p:cNvPr id="11" name="图形 11"/>
            <p:cNvSpPr/>
            <p:nvPr>
              <p:custDataLst>
                <p:tags r:id="rId11"/>
              </p:custDataLst>
            </p:nvPr>
          </p:nvSpPr>
          <p:spPr>
            <a:xfrm>
              <a:off x="960" y="960"/>
              <a:ext cx="840" cy="840"/>
            </a:xfrm>
            <a:custGeom>
              <a:avLst/>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charset="-122"/>
                <a:ea typeface="微软雅黑" panose="020B0503020204020204" charset="-122"/>
              </a:endParaRPr>
            </a:p>
          </p:txBody>
        </p:sp>
        <p:sp>
          <p:nvSpPr>
            <p:cNvPr id="12" name="图形 11"/>
            <p:cNvSpPr/>
            <p:nvPr>
              <p:custDataLst>
                <p:tags r:id="rId12"/>
              </p:custDataLst>
            </p:nvPr>
          </p:nvSpPr>
          <p:spPr>
            <a:xfrm rot="16200000">
              <a:off x="960" y="9000"/>
              <a:ext cx="840" cy="840"/>
            </a:xfrm>
            <a:custGeom>
              <a:avLst/>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charset="-122"/>
                <a:ea typeface="微软雅黑" panose="020B0503020204020204" charset="-122"/>
              </a:endParaRPr>
            </a:p>
          </p:txBody>
        </p:sp>
        <p:cxnSp>
          <p:nvCxnSpPr>
            <p:cNvPr id="13" name="直接连接符 12"/>
            <p:cNvCxnSpPr/>
            <p:nvPr>
              <p:custDataLst>
                <p:tags r:id="rId13"/>
              </p:custDataLst>
            </p:nvPr>
          </p:nvCxnSpPr>
          <p:spPr>
            <a:xfrm>
              <a:off x="1680" y="960"/>
              <a:ext cx="15840" cy="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cxnSp>
          <p:nvCxnSpPr>
            <p:cNvPr id="14" name="直接连接符 13"/>
            <p:cNvCxnSpPr/>
            <p:nvPr>
              <p:custDataLst>
                <p:tags r:id="rId14"/>
              </p:custDataLst>
            </p:nvPr>
          </p:nvCxnSpPr>
          <p:spPr>
            <a:xfrm>
              <a:off x="1680" y="10080"/>
              <a:ext cx="15840" cy="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cxnSp>
          <p:nvCxnSpPr>
            <p:cNvPr id="15" name="直接连接符 14"/>
            <p:cNvCxnSpPr/>
            <p:nvPr>
              <p:custDataLst>
                <p:tags r:id="rId15"/>
              </p:custDataLst>
            </p:nvPr>
          </p:nvCxnSpPr>
          <p:spPr>
            <a:xfrm>
              <a:off x="960" y="1784"/>
              <a:ext cx="0" cy="744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sp>
          <p:nvSpPr>
            <p:cNvPr id="16" name="图形 11"/>
            <p:cNvSpPr/>
            <p:nvPr>
              <p:custDataLst>
                <p:tags r:id="rId16"/>
              </p:custDataLst>
            </p:nvPr>
          </p:nvSpPr>
          <p:spPr>
            <a:xfrm rot="5400000">
              <a:off x="17400" y="960"/>
              <a:ext cx="840" cy="840"/>
            </a:xfrm>
            <a:custGeom>
              <a:avLst/>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charset="-122"/>
                <a:ea typeface="微软雅黑" panose="020B0503020204020204" charset="-122"/>
              </a:endParaRPr>
            </a:p>
          </p:txBody>
        </p:sp>
        <p:sp>
          <p:nvSpPr>
            <p:cNvPr id="17" name="图形 11"/>
            <p:cNvSpPr/>
            <p:nvPr>
              <p:custDataLst>
                <p:tags r:id="rId17"/>
              </p:custDataLst>
            </p:nvPr>
          </p:nvSpPr>
          <p:spPr>
            <a:xfrm rot="10800000">
              <a:off x="17400" y="9000"/>
              <a:ext cx="840" cy="840"/>
            </a:xfrm>
            <a:custGeom>
              <a:avLst/>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charset="-122"/>
                <a:ea typeface="微软雅黑" panose="020B0503020204020204" charset="-122"/>
              </a:endParaRPr>
            </a:p>
          </p:txBody>
        </p:sp>
        <p:cxnSp>
          <p:nvCxnSpPr>
            <p:cNvPr id="18" name="直接连接符 17"/>
            <p:cNvCxnSpPr/>
            <p:nvPr>
              <p:custDataLst>
                <p:tags r:id="rId18"/>
              </p:custDataLst>
            </p:nvPr>
          </p:nvCxnSpPr>
          <p:spPr>
            <a:xfrm>
              <a:off x="18240" y="1680"/>
              <a:ext cx="0" cy="744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grpSp>
      <p:pic>
        <p:nvPicPr>
          <p:cNvPr id="42" name="图片24" descr="菁优网：http://www.jyeoo.com"/>
          <p:cNvPicPr>
            <a:picLocks noChangeAspect="1"/>
          </p:cNvPicPr>
          <p:nvPr/>
        </p:nvPicPr>
        <p:blipFill>
          <a:blip r:embed="rId19" cstate="print"/>
          <a:stretch>
            <a:fillRect/>
          </a:stretch>
        </p:blipFill>
        <p:spPr>
          <a:xfrm>
            <a:off x="7896860" y="3267710"/>
            <a:ext cx="3685540" cy="2012315"/>
          </a:xfrm>
          <a:prstGeom prst="rect">
            <a:avLst/>
          </a:prstGeom>
        </p:spPr>
      </p:pic>
    </p:spTree>
    <p:custDataLst>
      <p:tags r:id="rId20"/>
    </p:custData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椭圆 10"/>
          <p:cNvSpPr/>
          <p:nvPr/>
        </p:nvSpPr>
        <p:spPr>
          <a:xfrm>
            <a:off x="5189855" y="2233930"/>
            <a:ext cx="685800" cy="685800"/>
          </a:xfrm>
          <a:prstGeom prst="ellipse">
            <a:avLst/>
          </a:prstGeom>
          <a:solidFill>
            <a:srgbClr val="FFDA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Light" panose="020B0300000000000000" charset="-122"/>
            </a:endParaRPr>
          </a:p>
        </p:txBody>
      </p:sp>
      <p:sp>
        <p:nvSpPr>
          <p:cNvPr id="10" name="文本框 9"/>
          <p:cNvSpPr txBox="1"/>
          <p:nvPr/>
        </p:nvSpPr>
        <p:spPr>
          <a:xfrm>
            <a:off x="668655" y="2293620"/>
            <a:ext cx="1562100" cy="1599565"/>
          </a:xfrm>
          <a:prstGeom prst="rect">
            <a:avLst/>
          </a:prstGeom>
          <a:noFill/>
        </p:spPr>
        <p:txBody>
          <a:bodyPr wrap="square" rtlCol="0">
            <a:spAutoFit/>
          </a:bodyPr>
          <a:p>
            <a:r>
              <a:rPr lang="zh-CN" altLang="en-US" sz="9800">
                <a:solidFill>
                  <a:schemeClr val="bg1"/>
                </a:solidFill>
                <a:latin typeface="仓耳渔阳体 W05" panose="02020400000000000000" charset="-122"/>
                <a:ea typeface="仓耳渔阳体 W05" panose="02020400000000000000" charset="-122"/>
                <a:cs typeface="思源黑体 CN Light" panose="020B0300000000000000" charset="-122"/>
              </a:rPr>
              <a:t>感</a:t>
            </a:r>
            <a:endParaRPr lang="zh-CN" altLang="en-US" sz="9800">
              <a:solidFill>
                <a:schemeClr val="bg1"/>
              </a:solidFill>
              <a:latin typeface="仓耳渔阳体 W05" panose="02020400000000000000" charset="-122"/>
              <a:ea typeface="仓耳渔阳体 W05" panose="02020400000000000000" charset="-122"/>
              <a:cs typeface="思源黑体 CN Light" panose="020B0300000000000000" charset="-122"/>
            </a:endParaRPr>
          </a:p>
        </p:txBody>
      </p:sp>
      <p:sp>
        <p:nvSpPr>
          <p:cNvPr id="19" name="椭圆 18"/>
          <p:cNvSpPr/>
          <p:nvPr/>
        </p:nvSpPr>
        <p:spPr>
          <a:xfrm>
            <a:off x="2705735" y="3353435"/>
            <a:ext cx="386080" cy="386080"/>
          </a:xfrm>
          <a:prstGeom prst="ellipse">
            <a:avLst/>
          </a:prstGeom>
          <a:solidFill>
            <a:srgbClr val="FFDA84">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Light" panose="020B0300000000000000" charset="-122"/>
            </a:endParaRPr>
          </a:p>
        </p:txBody>
      </p:sp>
      <p:sp>
        <p:nvSpPr>
          <p:cNvPr id="94" name="文本框 7"/>
          <p:cNvSpPr txBox="1"/>
          <p:nvPr/>
        </p:nvSpPr>
        <p:spPr>
          <a:xfrm>
            <a:off x="877570" y="5992495"/>
            <a:ext cx="7242810" cy="39878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2000" dirty="0">
                <a:solidFill>
                  <a:schemeClr val="bg1"/>
                </a:solidFill>
                <a:latin typeface="思源黑体 CN Bold" panose="020B0800000000000000" charset="-122"/>
                <a:ea typeface="思源黑体 CN Bold" panose="020B0800000000000000" charset="-122"/>
                <a:cs typeface="思源黑体 CN Light" panose="020B0300000000000000" charset="-122"/>
                <a:sym typeface="+mn-lt"/>
              </a:rPr>
              <a:t>学习全力以赴，未来必不辜负</a:t>
            </a:r>
            <a:endParaRPr lang="zh-CN" altLang="en-US" sz="2000" dirty="0">
              <a:solidFill>
                <a:schemeClr val="bg1"/>
              </a:solidFill>
              <a:latin typeface="思源黑体 CN Bold" panose="020B0800000000000000" charset="-122"/>
              <a:ea typeface="思源黑体 CN Bold" panose="020B0800000000000000" charset="-122"/>
              <a:cs typeface="思源黑体 CN Light" panose="020B0300000000000000" charset="-122"/>
              <a:sym typeface="+mn-lt"/>
            </a:endParaRPr>
          </a:p>
        </p:txBody>
      </p:sp>
      <p:sp>
        <p:nvSpPr>
          <p:cNvPr id="20" name="燕尾形 19"/>
          <p:cNvSpPr/>
          <p:nvPr/>
        </p:nvSpPr>
        <p:spPr>
          <a:xfrm>
            <a:off x="725170" y="6115685"/>
            <a:ext cx="152400" cy="152400"/>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Light" panose="020B0300000000000000" charset="-122"/>
            </a:endParaRPr>
          </a:p>
        </p:txBody>
      </p:sp>
      <p:cxnSp>
        <p:nvCxnSpPr>
          <p:cNvPr id="27" name="直接连接符 26"/>
          <p:cNvCxnSpPr/>
          <p:nvPr/>
        </p:nvCxnSpPr>
        <p:spPr>
          <a:xfrm>
            <a:off x="11455400" y="1836420"/>
            <a:ext cx="0" cy="331914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725170" y="4064635"/>
            <a:ext cx="4801870" cy="429260"/>
          </a:xfrm>
          <a:prstGeom prst="rect">
            <a:avLst/>
          </a:prstGeom>
          <a:noFill/>
          <a:ln w="9525">
            <a:noFill/>
          </a:ln>
        </p:spPr>
        <p:txBody>
          <a:bodyPr wrap="square">
            <a:noAutofit/>
          </a:bodyPr>
          <a:p>
            <a:pPr algn="dist">
              <a:lnSpc>
                <a:spcPct val="130000"/>
              </a:lnSpc>
              <a:spcBef>
                <a:spcPts val="0"/>
              </a:spcBef>
              <a:spcAft>
                <a:spcPts val="0"/>
              </a:spcAft>
              <a:buClr>
                <a:srgbClr val="028F51"/>
              </a:buClr>
              <a:buSzTx/>
              <a:buFontTx/>
            </a:pPr>
            <a:r>
              <a:rPr lang="en-US" altLang="zh-CN" sz="1600" b="0">
                <a:solidFill>
                  <a:schemeClr val="bg1"/>
                </a:solidFill>
                <a:latin typeface="思源黑体 CN Light" panose="020B0300000000000000" charset="-122"/>
                <a:ea typeface="思源黑体 CN Light" panose="020B0300000000000000" charset="-122"/>
                <a:cs typeface="思源黑体 CN Light" panose="020B0300000000000000" charset="-122"/>
              </a:rPr>
              <a:t>THASNKS</a:t>
            </a:r>
            <a:endParaRPr lang="en-US" altLang="zh-CN" sz="1600" b="0">
              <a:solidFill>
                <a:schemeClr val="bg1"/>
              </a:solidFill>
              <a:latin typeface="思源黑体 CN Light" panose="020B0300000000000000" charset="-122"/>
              <a:ea typeface="思源黑体 CN Light" panose="020B0300000000000000" charset="-122"/>
              <a:cs typeface="思源黑体 CN Light" panose="020B0300000000000000" charset="-122"/>
            </a:endParaRPr>
          </a:p>
        </p:txBody>
      </p:sp>
      <p:sp>
        <p:nvSpPr>
          <p:cNvPr id="5" name="文本框 4"/>
          <p:cNvSpPr txBox="1"/>
          <p:nvPr/>
        </p:nvSpPr>
        <p:spPr>
          <a:xfrm rot="21540000">
            <a:off x="3281045" y="2385060"/>
            <a:ext cx="1720215" cy="1445260"/>
          </a:xfrm>
          <a:prstGeom prst="rect">
            <a:avLst/>
          </a:prstGeom>
          <a:noFill/>
        </p:spPr>
        <p:txBody>
          <a:bodyPr wrap="square" rtlCol="0">
            <a:spAutoFit/>
          </a:bodyPr>
          <a:p>
            <a:r>
              <a:rPr lang="zh-CN" altLang="en-US" sz="8800">
                <a:solidFill>
                  <a:schemeClr val="bg1"/>
                </a:solidFill>
                <a:latin typeface="仓耳渔阳体 W05" panose="02020400000000000000" charset="-122"/>
                <a:ea typeface="仓耳渔阳体 W05" panose="02020400000000000000" charset="-122"/>
                <a:cs typeface="思源黑体 CN Light" panose="020B0300000000000000" charset="-122"/>
              </a:rPr>
              <a:t>谢</a:t>
            </a:r>
            <a:endParaRPr lang="zh-CN" altLang="en-US" sz="8800">
              <a:solidFill>
                <a:schemeClr val="bg1"/>
              </a:solidFill>
              <a:latin typeface="仓耳渔阳体 W05" panose="02020400000000000000" charset="-122"/>
              <a:ea typeface="仓耳渔阳体 W05" panose="02020400000000000000" charset="-122"/>
              <a:cs typeface="思源黑体 CN Light" panose="020B0300000000000000"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Rectangle 2"/>
          <p:cNvSpPr>
            <a:spLocks noGrp="1" noRot="1"/>
          </p:cNvSpPr>
          <p:nvPr/>
        </p:nvSpPr>
        <p:spPr>
          <a:xfrm>
            <a:off x="1333183" y="318135"/>
            <a:ext cx="5854700" cy="1143000"/>
          </a:xfrm>
          <a:prstGeom prst="rect">
            <a:avLst/>
          </a:prstGeom>
          <a:noFill/>
          <a:ln w="9525">
            <a:noFill/>
          </a:ln>
        </p:spPr>
        <p:txBody>
          <a:bodyPr vert="horz" wrap="square" lIns="91440" tIns="45720" rIns="91440" bIns="45720" anchor="ctr" anchorCtr="0"/>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eaLnBrk="1" hangingPunct="1"/>
            <a:r>
              <a:rPr lang="zh-CN" altLang="en-US" sz="4000" b="1" dirty="0">
                <a:latin typeface="汉仪楷体简" panose="02010600000101010101" charset="-122"/>
                <a:ea typeface="汉仪楷体简" panose="02010600000101010101" charset="-122"/>
              </a:rPr>
              <a:t>什么是位置的改变？</a:t>
            </a:r>
            <a:endParaRPr lang="zh-CN" altLang="en-US" sz="4000" b="1" dirty="0">
              <a:latin typeface="汉仪楷体简" panose="02010600000101010101" charset="-122"/>
              <a:ea typeface="汉仪楷体简" panose="02010600000101010101" charset="-122"/>
            </a:endParaRPr>
          </a:p>
        </p:txBody>
      </p:sp>
      <p:sp>
        <p:nvSpPr>
          <p:cNvPr id="126979" name="Rectangle 3"/>
          <p:cNvSpPr>
            <a:spLocks noGrp="1" noRot="1" noChangeArrowheads="1"/>
          </p:cNvSpPr>
          <p:nvPr/>
        </p:nvSpPr>
        <p:spPr>
          <a:xfrm>
            <a:off x="1333500" y="1461135"/>
            <a:ext cx="9787890" cy="1025525"/>
          </a:xfrm>
          <a:prstGeom prst="rect">
            <a:avLst/>
          </a:prstGeom>
          <a:noFill/>
          <a:ln w="9525">
            <a:noFill/>
          </a:ln>
        </p:spPr>
        <p:txBody>
          <a:bodyPr vert="horz" wrap="square" lIns="91440" tIns="45720" rIns="91440" bIns="45720" numCol="1" anchor="t" anchorCtr="0" compatLnSpc="1"/>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v"/>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Wingdings" panose="05000000000000000000" pitchFamily="2" charset="2"/>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80000"/>
              <a:buFont typeface="Wingdings" panose="05000000000000000000" pitchFamily="2" charset="2"/>
              <a:buChar char="v"/>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90000"/>
              <a:buFont typeface="Wingdings" panose="05000000000000000000" pitchFamily="2" charset="2"/>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mn-lt"/>
                <a:ea typeface="+mn-ea"/>
              </a:defRPr>
            </a:lvl5pPr>
            <a:lvl6pPr marL="2514600" indent="-228600" algn="l" rtl="0" fontAlgn="base">
              <a:spcBef>
                <a:spcPct val="20000"/>
              </a:spcBef>
              <a:spcAft>
                <a:spcPct val="0"/>
              </a:spcAft>
              <a:buClr>
                <a:schemeClr val="hlink"/>
              </a:buClr>
              <a:buSzPct val="85000"/>
              <a:buFont typeface="Wingdings" panose="05000000000000000000" pitchFamily="2" charset="2"/>
              <a:buChar char="v"/>
              <a:defRPr sz="2000">
                <a:solidFill>
                  <a:schemeClr val="tx1"/>
                </a:solidFill>
                <a:latin typeface="+mn-lt"/>
                <a:ea typeface="+mn-ea"/>
              </a:defRPr>
            </a:lvl6pPr>
            <a:lvl7pPr marL="2971800" indent="-228600" algn="l" rtl="0" fontAlgn="base">
              <a:spcBef>
                <a:spcPct val="20000"/>
              </a:spcBef>
              <a:spcAft>
                <a:spcPct val="0"/>
              </a:spcAft>
              <a:buClr>
                <a:schemeClr val="hlink"/>
              </a:buClr>
              <a:buSzPct val="85000"/>
              <a:buFont typeface="Wingdings" panose="05000000000000000000" pitchFamily="2" charset="2"/>
              <a:buChar char="v"/>
              <a:defRPr sz="2000">
                <a:solidFill>
                  <a:schemeClr val="tx1"/>
                </a:solidFill>
                <a:latin typeface="+mn-lt"/>
                <a:ea typeface="+mn-ea"/>
              </a:defRPr>
            </a:lvl7pPr>
            <a:lvl8pPr marL="3429000" indent="-228600" algn="l" rtl="0" fontAlgn="base">
              <a:spcBef>
                <a:spcPct val="20000"/>
              </a:spcBef>
              <a:spcAft>
                <a:spcPct val="0"/>
              </a:spcAft>
              <a:buClr>
                <a:schemeClr val="hlink"/>
              </a:buClr>
              <a:buSzPct val="85000"/>
              <a:buFont typeface="Wingdings" panose="05000000000000000000" pitchFamily="2" charset="2"/>
              <a:buChar char="v"/>
              <a:defRPr sz="2000">
                <a:solidFill>
                  <a:schemeClr val="tx1"/>
                </a:solidFill>
                <a:latin typeface="+mn-lt"/>
                <a:ea typeface="+mn-ea"/>
              </a:defRPr>
            </a:lvl8pPr>
            <a:lvl9pPr marL="3886200" indent="-228600" algn="l" rtl="0" fontAlgn="base">
              <a:spcBef>
                <a:spcPct val="20000"/>
              </a:spcBef>
              <a:spcAft>
                <a:spcPct val="0"/>
              </a:spcAft>
              <a:buClr>
                <a:schemeClr val="hlink"/>
              </a:buClr>
              <a:buSzPct val="85000"/>
              <a:buFont typeface="Wingdings" panose="05000000000000000000" pitchFamily="2" charset="2"/>
              <a:buChar char="v"/>
              <a:defRPr sz="2000">
                <a:solidFill>
                  <a:schemeClr val="tx1"/>
                </a:solidFill>
                <a:latin typeface="+mn-lt"/>
                <a:ea typeface="+mn-ea"/>
              </a:defRPr>
            </a:lvl9pPr>
          </a:lstStyle>
          <a:p>
            <a:pPr marL="0" marR="0" lvl="0" indent="0" algn="l" defTabSz="914400" rtl="0" eaLnBrk="1" fontAlgn="base" latinLnBrk="0" hangingPunct="1">
              <a:lnSpc>
                <a:spcPct val="150000"/>
              </a:lnSpc>
              <a:spcBef>
                <a:spcPct val="20000"/>
              </a:spcBef>
              <a:spcAft>
                <a:spcPct val="0"/>
              </a:spcAft>
              <a:buClr>
                <a:schemeClr val="hlink"/>
              </a:buClr>
              <a:buSzPct val="70000"/>
              <a:buFont typeface="Wingdings" panose="05000000000000000000" pitchFamily="2" charset="2"/>
              <a:buNone/>
              <a:defRPr/>
            </a:pPr>
            <a:r>
              <a:rPr kumimoji="0" lang="zh-CN" altLang="en-US" i="0" u="none" strike="noStrike" kern="0" cap="none" spc="0" normalizeH="0" baseline="0" noProof="0" dirty="0" smtClean="0">
                <a:ln>
                  <a:noFill/>
                </a:ln>
                <a:solidFill>
                  <a:schemeClr val="tx1"/>
                </a:solidFill>
                <a:effectLst/>
                <a:uLnTx/>
                <a:uFillTx/>
                <a:latin typeface="汉仪楷体简" panose="02010600000101010101" charset="-128"/>
                <a:ea typeface="汉仪楷体简" panose="02010600000101010101" charset="-128"/>
                <a:cs typeface="汉仪楷体简" panose="02010600000101010101" charset="-122"/>
                <a:sym typeface="+mn-ea"/>
              </a:rPr>
              <a:t>两个物体间的</a:t>
            </a:r>
            <a:r>
              <a:rPr kumimoji="0" lang="zh-CN" altLang="en-US" b="1" i="0" u="none" strike="noStrike" kern="0" cap="none" spc="0" normalizeH="0" baseline="0" noProof="0" dirty="0" smtClean="0">
                <a:ln>
                  <a:noFill/>
                </a:ln>
                <a:solidFill>
                  <a:srgbClr val="FF0000"/>
                </a:solidFill>
                <a:effectLst/>
                <a:uLnTx/>
                <a:uFillTx/>
                <a:latin typeface="汉仪楷体简" panose="02010600000101010101" charset="-128"/>
                <a:ea typeface="汉仪楷体简" panose="02010600000101010101" charset="-128"/>
                <a:cs typeface="汉仪楷体简" panose="02010600000101010101" charset="-122"/>
                <a:sym typeface="+mn-ea"/>
              </a:rPr>
              <a:t>距离</a:t>
            </a:r>
            <a:r>
              <a:rPr kumimoji="0" lang="zh-CN" altLang="en-US" i="0" u="none" strike="noStrike" kern="0" cap="none" spc="0" normalizeH="0" baseline="0" noProof="0" dirty="0" smtClean="0">
                <a:ln>
                  <a:noFill/>
                </a:ln>
                <a:solidFill>
                  <a:schemeClr val="tx1"/>
                </a:solidFill>
                <a:effectLst/>
                <a:uLnTx/>
                <a:uFillTx/>
                <a:latin typeface="汉仪楷体简" panose="02010600000101010101" charset="-128"/>
                <a:ea typeface="汉仪楷体简" panose="02010600000101010101" charset="-128"/>
                <a:cs typeface="汉仪楷体简" panose="02010600000101010101" charset="-122"/>
                <a:sym typeface="+mn-ea"/>
              </a:rPr>
              <a:t>或</a:t>
            </a:r>
            <a:r>
              <a:rPr kumimoji="0" lang="zh-CN" altLang="en-US" b="1" i="0" u="none" strike="noStrike" kern="0" cap="none" spc="0" normalizeH="0" baseline="0" noProof="0" dirty="0" smtClean="0">
                <a:ln>
                  <a:noFill/>
                </a:ln>
                <a:solidFill>
                  <a:srgbClr val="FF0000"/>
                </a:solidFill>
                <a:effectLst/>
                <a:uLnTx/>
                <a:uFillTx/>
                <a:latin typeface="汉仪楷体简" panose="02010600000101010101" charset="-128"/>
                <a:ea typeface="汉仪楷体简" panose="02010600000101010101" charset="-128"/>
                <a:cs typeface="汉仪楷体简" panose="02010600000101010101" charset="-122"/>
                <a:sym typeface="+mn-ea"/>
              </a:rPr>
              <a:t>方位</a:t>
            </a:r>
            <a:r>
              <a:rPr kumimoji="0" lang="zh-CN" altLang="en-US" i="0" u="none" strike="noStrike" kern="0" cap="none" spc="0" normalizeH="0" baseline="0" noProof="0" dirty="0" smtClean="0">
                <a:ln>
                  <a:noFill/>
                </a:ln>
                <a:solidFill>
                  <a:schemeClr val="tx1"/>
                </a:solidFill>
                <a:effectLst/>
                <a:uLnTx/>
                <a:uFillTx/>
                <a:latin typeface="汉仪楷体简" panose="02010600000101010101" charset="-128"/>
                <a:ea typeface="汉仪楷体简" panose="02010600000101010101" charset="-128"/>
                <a:cs typeface="汉仪楷体简" panose="02010600000101010101" charset="-122"/>
                <a:sym typeface="+mn-ea"/>
              </a:rPr>
              <a:t>的变化。</a:t>
            </a:r>
            <a:endParaRPr kumimoji="0" lang="zh-CN" altLang="en-US" i="0" u="none" strike="noStrike" kern="0" cap="none" spc="0" normalizeH="0" baseline="0" noProof="0" dirty="0" smtClean="0">
              <a:ln>
                <a:noFill/>
              </a:ln>
              <a:solidFill>
                <a:schemeClr val="tx1"/>
              </a:solidFill>
              <a:effectLst/>
              <a:uLnTx/>
              <a:uFillTx/>
              <a:latin typeface="汉仪楷体简" panose="02010600000101010101" charset="-128"/>
              <a:ea typeface="汉仪楷体简" panose="02010600000101010101" charset="-128"/>
              <a:cs typeface="汉仪楷体简" panose="02010600000101010101" charset="-122"/>
              <a:sym typeface="+mn-ea"/>
            </a:endParaRPr>
          </a:p>
        </p:txBody>
      </p:sp>
      <p:pic>
        <p:nvPicPr>
          <p:cNvPr id="2" name="图片 1"/>
          <p:cNvPicPr>
            <a:picLocks noChangeAspect="1"/>
          </p:cNvPicPr>
          <p:nvPr/>
        </p:nvPicPr>
        <p:blipFill>
          <a:blip r:embed="rId1">
            <a:lum bright="-18000" contrast="36000"/>
          </a:blip>
          <a:stretch>
            <a:fillRect/>
          </a:stretch>
        </p:blipFill>
        <p:spPr>
          <a:xfrm>
            <a:off x="1177925" y="3429000"/>
            <a:ext cx="10116820" cy="2785110"/>
          </a:xfrm>
          <a:prstGeom prst="rect">
            <a:avLst/>
          </a:prstGeo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69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Rectangle 2"/>
          <p:cNvSpPr>
            <a:spLocks noGrp="1" noRot="1"/>
          </p:cNvSpPr>
          <p:nvPr/>
        </p:nvSpPr>
        <p:spPr>
          <a:xfrm>
            <a:off x="1333183" y="318135"/>
            <a:ext cx="5854700" cy="1143000"/>
          </a:xfrm>
          <a:prstGeom prst="rect">
            <a:avLst/>
          </a:prstGeom>
          <a:noFill/>
          <a:ln w="9525">
            <a:noFill/>
          </a:ln>
        </p:spPr>
        <p:txBody>
          <a:bodyPr vert="horz" wrap="square" lIns="91440" tIns="45720" rIns="91440" bIns="45720" anchor="ctr" anchorCtr="0"/>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eaLnBrk="1" hangingPunct="1"/>
            <a:r>
              <a:rPr lang="zh-CN" altLang="en-US" sz="4000" b="1" dirty="0">
                <a:latin typeface="汉仪楷体简" panose="02010600000101010101" charset="-122"/>
                <a:ea typeface="汉仪楷体简" panose="02010600000101010101" charset="-122"/>
              </a:rPr>
              <a:t>机械运动</a:t>
            </a:r>
            <a:endParaRPr lang="zh-CN" altLang="en-US" sz="4000" b="1" dirty="0">
              <a:latin typeface="汉仪楷体简" panose="02010600000101010101" charset="-122"/>
              <a:ea typeface="汉仪楷体简" panose="02010600000101010101" charset="-122"/>
            </a:endParaRPr>
          </a:p>
        </p:txBody>
      </p:sp>
      <p:sp>
        <p:nvSpPr>
          <p:cNvPr id="126979" name="Rectangle 3"/>
          <p:cNvSpPr>
            <a:spLocks noGrp="1" noRot="1" noChangeArrowheads="1"/>
          </p:cNvSpPr>
          <p:nvPr/>
        </p:nvSpPr>
        <p:spPr>
          <a:xfrm>
            <a:off x="1333500" y="1461135"/>
            <a:ext cx="9787890" cy="1698625"/>
          </a:xfrm>
          <a:prstGeom prst="rect">
            <a:avLst/>
          </a:prstGeom>
          <a:noFill/>
          <a:ln w="9525">
            <a:noFill/>
          </a:ln>
        </p:spPr>
        <p:txBody>
          <a:bodyPr vert="horz" wrap="square" lIns="91440" tIns="45720" rIns="91440" bIns="45720" numCol="1" anchor="t" anchorCtr="0" compatLnSpc="1"/>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v"/>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Wingdings" panose="05000000000000000000" pitchFamily="2" charset="2"/>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80000"/>
              <a:buFont typeface="Wingdings" panose="05000000000000000000" pitchFamily="2" charset="2"/>
              <a:buChar char="v"/>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90000"/>
              <a:buFont typeface="Wingdings" panose="05000000000000000000" pitchFamily="2" charset="2"/>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mn-lt"/>
                <a:ea typeface="+mn-ea"/>
              </a:defRPr>
            </a:lvl5pPr>
            <a:lvl6pPr marL="2514600" indent="-228600" algn="l" rtl="0" fontAlgn="base">
              <a:spcBef>
                <a:spcPct val="20000"/>
              </a:spcBef>
              <a:spcAft>
                <a:spcPct val="0"/>
              </a:spcAft>
              <a:buClr>
                <a:schemeClr val="hlink"/>
              </a:buClr>
              <a:buSzPct val="85000"/>
              <a:buFont typeface="Wingdings" panose="05000000000000000000" pitchFamily="2" charset="2"/>
              <a:buChar char="v"/>
              <a:defRPr sz="2000">
                <a:solidFill>
                  <a:schemeClr val="tx1"/>
                </a:solidFill>
                <a:latin typeface="+mn-lt"/>
                <a:ea typeface="+mn-ea"/>
              </a:defRPr>
            </a:lvl6pPr>
            <a:lvl7pPr marL="2971800" indent="-228600" algn="l" rtl="0" fontAlgn="base">
              <a:spcBef>
                <a:spcPct val="20000"/>
              </a:spcBef>
              <a:spcAft>
                <a:spcPct val="0"/>
              </a:spcAft>
              <a:buClr>
                <a:schemeClr val="hlink"/>
              </a:buClr>
              <a:buSzPct val="85000"/>
              <a:buFont typeface="Wingdings" panose="05000000000000000000" pitchFamily="2" charset="2"/>
              <a:buChar char="v"/>
              <a:defRPr sz="2000">
                <a:solidFill>
                  <a:schemeClr val="tx1"/>
                </a:solidFill>
                <a:latin typeface="+mn-lt"/>
                <a:ea typeface="+mn-ea"/>
              </a:defRPr>
            </a:lvl7pPr>
            <a:lvl8pPr marL="3429000" indent="-228600" algn="l" rtl="0" fontAlgn="base">
              <a:spcBef>
                <a:spcPct val="20000"/>
              </a:spcBef>
              <a:spcAft>
                <a:spcPct val="0"/>
              </a:spcAft>
              <a:buClr>
                <a:schemeClr val="hlink"/>
              </a:buClr>
              <a:buSzPct val="85000"/>
              <a:buFont typeface="Wingdings" panose="05000000000000000000" pitchFamily="2" charset="2"/>
              <a:buChar char="v"/>
              <a:defRPr sz="2000">
                <a:solidFill>
                  <a:schemeClr val="tx1"/>
                </a:solidFill>
                <a:latin typeface="+mn-lt"/>
                <a:ea typeface="+mn-ea"/>
              </a:defRPr>
            </a:lvl8pPr>
            <a:lvl9pPr marL="3886200" indent="-228600" algn="l" rtl="0" fontAlgn="base">
              <a:spcBef>
                <a:spcPct val="20000"/>
              </a:spcBef>
              <a:spcAft>
                <a:spcPct val="0"/>
              </a:spcAft>
              <a:buClr>
                <a:schemeClr val="hlink"/>
              </a:buClr>
              <a:buSzPct val="85000"/>
              <a:buFont typeface="Wingdings" panose="05000000000000000000" pitchFamily="2" charset="2"/>
              <a:buChar char="v"/>
              <a:defRPr sz="2000">
                <a:solidFill>
                  <a:schemeClr val="tx1"/>
                </a:solidFill>
                <a:latin typeface="+mn-lt"/>
                <a:ea typeface="+mn-ea"/>
              </a:defRPr>
            </a:lvl9pPr>
          </a:lstStyle>
          <a:p>
            <a:pPr marL="0" marR="0" lvl="0" indent="0" algn="l" defTabSz="914400" rtl="0" eaLnBrk="1" fontAlgn="base" latinLnBrk="0" hangingPunct="1">
              <a:lnSpc>
                <a:spcPct val="150000"/>
              </a:lnSpc>
              <a:spcBef>
                <a:spcPct val="20000"/>
              </a:spcBef>
              <a:spcAft>
                <a:spcPct val="0"/>
              </a:spcAft>
              <a:buClr>
                <a:schemeClr val="hlink"/>
              </a:buClr>
              <a:buSzPct val="70000"/>
              <a:buFont typeface="Wingdings" panose="05000000000000000000" pitchFamily="2" charset="2"/>
              <a:buNone/>
              <a:defRPr/>
            </a:pPr>
            <a:r>
              <a:rPr kumimoji="0" lang="zh-CN" altLang="en-US" i="0" u="none" strike="noStrike" kern="0" cap="none" spc="0" normalizeH="0" baseline="0" noProof="0" dirty="0" smtClean="0">
                <a:ln>
                  <a:noFill/>
                </a:ln>
                <a:solidFill>
                  <a:schemeClr val="tx1"/>
                </a:solidFill>
                <a:effectLst/>
                <a:uLnTx/>
                <a:uFillTx/>
                <a:latin typeface="汉仪楷体简" panose="02010600000101010101" charset="-128"/>
                <a:ea typeface="汉仪楷体简" panose="02010600000101010101" charset="-128"/>
                <a:cs typeface="汉仪楷体简" panose="02010600000101010101" charset="-122"/>
                <a:sym typeface="+mn-ea"/>
              </a:rPr>
              <a:t>物理学中，把一个物体相对另一个物体</a:t>
            </a:r>
            <a:r>
              <a:rPr kumimoji="0" lang="zh-CN" altLang="en-US" b="1" i="0" u="none" strike="noStrike" kern="0" cap="none" spc="0" normalizeH="0" baseline="0" noProof="0" dirty="0" smtClean="0">
                <a:ln>
                  <a:noFill/>
                </a:ln>
                <a:solidFill>
                  <a:srgbClr val="FF0000"/>
                </a:solidFill>
                <a:effectLst/>
                <a:uLnTx/>
                <a:uFillTx/>
                <a:latin typeface="汉仪楷体简" panose="02010600000101010101" charset="-128"/>
                <a:ea typeface="汉仪楷体简" panose="02010600000101010101" charset="-128"/>
                <a:cs typeface="汉仪楷体简" panose="02010600000101010101" charset="-122"/>
                <a:sym typeface="+mn-ea"/>
              </a:rPr>
              <a:t>位置的改变</a:t>
            </a:r>
            <a:r>
              <a:rPr kumimoji="0" lang="zh-CN" altLang="en-US" i="0" u="none" strike="noStrike" kern="0" cap="none" spc="0" normalizeH="0" baseline="0" noProof="0" dirty="0" smtClean="0">
                <a:ln>
                  <a:noFill/>
                </a:ln>
                <a:solidFill>
                  <a:schemeClr val="tx1"/>
                </a:solidFill>
                <a:effectLst/>
                <a:uLnTx/>
                <a:uFillTx/>
                <a:latin typeface="汉仪楷体简" panose="02010600000101010101" charset="-128"/>
                <a:ea typeface="汉仪楷体简" panose="02010600000101010101" charset="-128"/>
                <a:cs typeface="汉仪楷体简" panose="02010600000101010101" charset="-122"/>
                <a:sym typeface="+mn-ea"/>
              </a:rPr>
              <a:t>叫做机械运动，简称为</a:t>
            </a:r>
            <a:r>
              <a:rPr kumimoji="0" lang="zh-CN" altLang="en-US" i="0" u="none" strike="noStrike" kern="0" cap="none" spc="0" normalizeH="0" baseline="0" noProof="0" dirty="0" smtClean="0">
                <a:ln>
                  <a:noFill/>
                </a:ln>
                <a:solidFill>
                  <a:schemeClr val="tx1"/>
                </a:solidFill>
                <a:effectLst/>
                <a:uLnTx/>
                <a:uFillTx/>
                <a:latin typeface="汉仪楷体简" panose="02010600000101010101" charset="-128"/>
                <a:ea typeface="汉仪楷体简" panose="02010600000101010101" charset="-128"/>
                <a:cs typeface="汉仪楷体简" panose="02010600000101010101" charset="-122"/>
                <a:sym typeface="+mn-ea"/>
              </a:rPr>
              <a:t>运动。</a:t>
            </a:r>
            <a:endParaRPr kumimoji="0" lang="zh-CN" altLang="en-US" i="0" u="none" strike="noStrike" kern="0" cap="none" spc="0" normalizeH="0" baseline="0" noProof="0" dirty="0" smtClean="0">
              <a:ln>
                <a:noFill/>
              </a:ln>
              <a:solidFill>
                <a:schemeClr val="tx1"/>
              </a:solidFill>
              <a:effectLst/>
              <a:uLnTx/>
              <a:uFillTx/>
              <a:latin typeface="汉仪楷体简" panose="02010600000101010101" charset="-128"/>
              <a:ea typeface="汉仪楷体简" panose="02010600000101010101" charset="-128"/>
              <a:cs typeface="汉仪楷体简" panose="02010600000101010101" charset="-122"/>
              <a:sym typeface="+mn-ea"/>
            </a:endParaRPr>
          </a:p>
        </p:txBody>
      </p:sp>
      <p:pic>
        <p:nvPicPr>
          <p:cNvPr id="2" name="图片 1"/>
          <p:cNvPicPr>
            <a:picLocks noChangeAspect="1"/>
          </p:cNvPicPr>
          <p:nvPr/>
        </p:nvPicPr>
        <p:blipFill>
          <a:blip r:embed="rId1">
            <a:lum bright="-18000" contrast="36000"/>
          </a:blip>
          <a:stretch>
            <a:fillRect/>
          </a:stretch>
        </p:blipFill>
        <p:spPr>
          <a:xfrm>
            <a:off x="1177925" y="3429000"/>
            <a:ext cx="10116820" cy="2785110"/>
          </a:xfrm>
          <a:prstGeom prst="rect">
            <a:avLst/>
          </a:prstGeo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69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Rectangle 2"/>
          <p:cNvSpPr>
            <a:spLocks noGrp="1" noRot="1"/>
          </p:cNvSpPr>
          <p:nvPr/>
        </p:nvSpPr>
        <p:spPr>
          <a:xfrm>
            <a:off x="1333183" y="318135"/>
            <a:ext cx="5854700" cy="1143000"/>
          </a:xfrm>
          <a:prstGeom prst="rect">
            <a:avLst/>
          </a:prstGeom>
          <a:noFill/>
          <a:ln w="9525">
            <a:noFill/>
          </a:ln>
        </p:spPr>
        <p:txBody>
          <a:bodyPr vert="horz" wrap="square" lIns="91440" tIns="45720" rIns="91440" bIns="45720" anchor="ctr" anchorCtr="0"/>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eaLnBrk="1" hangingPunct="1"/>
            <a:r>
              <a:rPr lang="zh-CN" altLang="en-US" sz="4000" b="1" dirty="0">
                <a:latin typeface="汉仪楷体简" panose="02010600000101010101" charset="-122"/>
                <a:ea typeface="汉仪楷体简" panose="02010600000101010101" charset="-122"/>
              </a:rPr>
              <a:t>参照物</a:t>
            </a:r>
            <a:endParaRPr lang="zh-CN" altLang="en-US" sz="4000" b="1" dirty="0">
              <a:latin typeface="汉仪楷体简" panose="02010600000101010101" charset="-122"/>
              <a:ea typeface="汉仪楷体简" panose="02010600000101010101" charset="-122"/>
            </a:endParaRPr>
          </a:p>
        </p:txBody>
      </p:sp>
      <p:sp>
        <p:nvSpPr>
          <p:cNvPr id="126979" name="Rectangle 3"/>
          <p:cNvSpPr>
            <a:spLocks noGrp="1" noRot="1" noChangeArrowheads="1"/>
          </p:cNvSpPr>
          <p:nvPr/>
        </p:nvSpPr>
        <p:spPr>
          <a:xfrm>
            <a:off x="1016635" y="1694180"/>
            <a:ext cx="5269865" cy="3755390"/>
          </a:xfrm>
          <a:prstGeom prst="rect">
            <a:avLst/>
          </a:prstGeom>
          <a:noFill/>
          <a:ln w="9525">
            <a:noFill/>
          </a:ln>
        </p:spPr>
        <p:txBody>
          <a:bodyPr vert="horz" wrap="square" lIns="91440" tIns="45720" rIns="91440" bIns="45720" numCol="1" anchor="t" anchorCtr="0" compatLnSpc="1"/>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v"/>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5000"/>
              <a:buFont typeface="Wingdings" panose="05000000000000000000" pitchFamily="2" charset="2"/>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80000"/>
              <a:buFont typeface="Wingdings" panose="05000000000000000000" pitchFamily="2" charset="2"/>
              <a:buChar char="v"/>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90000"/>
              <a:buFont typeface="Wingdings" panose="05000000000000000000" pitchFamily="2" charset="2"/>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mn-lt"/>
                <a:ea typeface="+mn-ea"/>
              </a:defRPr>
            </a:lvl5pPr>
            <a:lvl6pPr marL="2514600" indent="-228600" algn="l" rtl="0" fontAlgn="base">
              <a:spcBef>
                <a:spcPct val="20000"/>
              </a:spcBef>
              <a:spcAft>
                <a:spcPct val="0"/>
              </a:spcAft>
              <a:buClr>
                <a:schemeClr val="hlink"/>
              </a:buClr>
              <a:buSzPct val="85000"/>
              <a:buFont typeface="Wingdings" panose="05000000000000000000" pitchFamily="2" charset="2"/>
              <a:buChar char="v"/>
              <a:defRPr sz="2000">
                <a:solidFill>
                  <a:schemeClr val="tx1"/>
                </a:solidFill>
                <a:latin typeface="+mn-lt"/>
                <a:ea typeface="+mn-ea"/>
              </a:defRPr>
            </a:lvl6pPr>
            <a:lvl7pPr marL="2971800" indent="-228600" algn="l" rtl="0" fontAlgn="base">
              <a:spcBef>
                <a:spcPct val="20000"/>
              </a:spcBef>
              <a:spcAft>
                <a:spcPct val="0"/>
              </a:spcAft>
              <a:buClr>
                <a:schemeClr val="hlink"/>
              </a:buClr>
              <a:buSzPct val="85000"/>
              <a:buFont typeface="Wingdings" panose="05000000000000000000" pitchFamily="2" charset="2"/>
              <a:buChar char="v"/>
              <a:defRPr sz="2000">
                <a:solidFill>
                  <a:schemeClr val="tx1"/>
                </a:solidFill>
                <a:latin typeface="+mn-lt"/>
                <a:ea typeface="+mn-ea"/>
              </a:defRPr>
            </a:lvl7pPr>
            <a:lvl8pPr marL="3429000" indent="-228600" algn="l" rtl="0" fontAlgn="base">
              <a:spcBef>
                <a:spcPct val="20000"/>
              </a:spcBef>
              <a:spcAft>
                <a:spcPct val="0"/>
              </a:spcAft>
              <a:buClr>
                <a:schemeClr val="hlink"/>
              </a:buClr>
              <a:buSzPct val="85000"/>
              <a:buFont typeface="Wingdings" panose="05000000000000000000" pitchFamily="2" charset="2"/>
              <a:buChar char="v"/>
              <a:defRPr sz="2000">
                <a:solidFill>
                  <a:schemeClr val="tx1"/>
                </a:solidFill>
                <a:latin typeface="+mn-lt"/>
                <a:ea typeface="+mn-ea"/>
              </a:defRPr>
            </a:lvl8pPr>
            <a:lvl9pPr marL="3886200" indent="-228600" algn="l" rtl="0" fontAlgn="base">
              <a:spcBef>
                <a:spcPct val="20000"/>
              </a:spcBef>
              <a:spcAft>
                <a:spcPct val="0"/>
              </a:spcAft>
              <a:buClr>
                <a:schemeClr val="hlink"/>
              </a:buClr>
              <a:buSzPct val="85000"/>
              <a:buFont typeface="Wingdings" panose="05000000000000000000" pitchFamily="2" charset="2"/>
              <a:buChar char="v"/>
              <a:defRPr sz="2000">
                <a:solidFill>
                  <a:schemeClr val="tx1"/>
                </a:solidFill>
                <a:latin typeface="+mn-lt"/>
                <a:ea typeface="+mn-ea"/>
              </a:defRPr>
            </a:lvl9pPr>
          </a:lstStyle>
          <a:p>
            <a:pPr marL="0" marR="0" lvl="0" indent="0" algn="l" defTabSz="914400" rtl="0" eaLnBrk="1" fontAlgn="base" latinLnBrk="0" hangingPunct="1">
              <a:lnSpc>
                <a:spcPct val="150000"/>
              </a:lnSpc>
              <a:spcBef>
                <a:spcPct val="20000"/>
              </a:spcBef>
              <a:spcAft>
                <a:spcPct val="0"/>
              </a:spcAft>
              <a:buClr>
                <a:schemeClr val="hlink"/>
              </a:buClr>
              <a:buSzPct val="70000"/>
              <a:buFont typeface="Wingdings" panose="05000000000000000000" pitchFamily="2" charset="2"/>
              <a:buNone/>
              <a:defRPr/>
            </a:pPr>
            <a:r>
              <a:rPr kumimoji="0" lang="zh-CN" altLang="en-US" i="0" u="none" strike="noStrike" kern="0" cap="none" spc="0" normalizeH="0" baseline="0" noProof="0" dirty="0" smtClean="0">
                <a:ln>
                  <a:noFill/>
                </a:ln>
                <a:solidFill>
                  <a:schemeClr val="tx1"/>
                </a:solidFill>
                <a:effectLst/>
                <a:uLnTx/>
                <a:uFillTx/>
                <a:latin typeface="汉仪楷体简" panose="02010600000101010101" charset="-128"/>
                <a:ea typeface="汉仪楷体简" panose="02010600000101010101" charset="-128"/>
                <a:cs typeface="汉仪楷体简" panose="02010600000101010101" charset="-122"/>
                <a:sym typeface="+mn-ea"/>
              </a:rPr>
              <a:t>判断一个物体是否在运动，要先选一个物体作参照或标准，这个物体叫做</a:t>
            </a:r>
            <a:r>
              <a:rPr kumimoji="0" lang="zh-CN" altLang="en-US" b="1" i="0" u="none" strike="noStrike" kern="0" cap="none" spc="0" normalizeH="0" baseline="0" noProof="0" dirty="0" smtClean="0">
                <a:ln>
                  <a:noFill/>
                </a:ln>
                <a:solidFill>
                  <a:srgbClr val="FF0000"/>
                </a:solidFill>
                <a:effectLst/>
                <a:uLnTx/>
                <a:uFillTx/>
                <a:latin typeface="汉仪楷体简" panose="02010600000101010101" charset="-128"/>
                <a:ea typeface="汉仪楷体简" panose="02010600000101010101" charset="-128"/>
                <a:cs typeface="汉仪楷体简" panose="02010600000101010101" charset="-122"/>
                <a:sym typeface="+mn-ea"/>
              </a:rPr>
              <a:t>参照物</a:t>
            </a:r>
            <a:r>
              <a:rPr kumimoji="0" lang="zh-CN" altLang="en-US" i="0" u="none" strike="noStrike" kern="0" cap="none" spc="0" normalizeH="0" baseline="0" noProof="0" dirty="0" smtClean="0">
                <a:ln>
                  <a:noFill/>
                </a:ln>
                <a:solidFill>
                  <a:schemeClr val="tx1"/>
                </a:solidFill>
                <a:effectLst/>
                <a:uLnTx/>
                <a:uFillTx/>
                <a:latin typeface="汉仪楷体简" panose="02010600000101010101" charset="-128"/>
                <a:ea typeface="汉仪楷体简" panose="02010600000101010101" charset="-128"/>
                <a:cs typeface="汉仪楷体简" panose="02010600000101010101" charset="-122"/>
                <a:sym typeface="+mn-ea"/>
              </a:rPr>
              <a:t>。</a:t>
            </a:r>
            <a:endParaRPr kumimoji="0" lang="zh-CN" altLang="en-US" i="0" u="none" strike="noStrike" kern="0" cap="none" spc="0" normalizeH="0" baseline="0" noProof="0" dirty="0" smtClean="0">
              <a:ln>
                <a:noFill/>
              </a:ln>
              <a:solidFill>
                <a:schemeClr val="tx1"/>
              </a:solidFill>
              <a:effectLst/>
              <a:uLnTx/>
              <a:uFillTx/>
              <a:latin typeface="汉仪楷体简" panose="02010600000101010101" charset="-128"/>
              <a:ea typeface="汉仪楷体简" panose="02010600000101010101" charset="-128"/>
              <a:cs typeface="汉仪楷体简" panose="02010600000101010101" charset="-122"/>
              <a:sym typeface="+mn-ea"/>
            </a:endParaRPr>
          </a:p>
          <a:p>
            <a:pPr marL="0" marR="0" lvl="0" indent="0" algn="l" defTabSz="914400" rtl="0" eaLnBrk="1" fontAlgn="base" latinLnBrk="0" hangingPunct="1">
              <a:lnSpc>
                <a:spcPct val="150000"/>
              </a:lnSpc>
              <a:spcBef>
                <a:spcPct val="20000"/>
              </a:spcBef>
              <a:spcAft>
                <a:spcPct val="0"/>
              </a:spcAft>
              <a:buClr>
                <a:schemeClr val="hlink"/>
              </a:buClr>
              <a:buSzPct val="70000"/>
              <a:buFont typeface="Wingdings" panose="05000000000000000000" pitchFamily="2" charset="2"/>
              <a:buNone/>
              <a:defRPr/>
            </a:pPr>
            <a:endParaRPr kumimoji="0" lang="zh-CN" altLang="en-US" i="0" u="none" strike="noStrike" kern="0" cap="none" spc="0" normalizeH="0" baseline="0" noProof="0" dirty="0" smtClean="0">
              <a:ln>
                <a:noFill/>
              </a:ln>
              <a:solidFill>
                <a:schemeClr val="tx1"/>
              </a:solidFill>
              <a:effectLst/>
              <a:uLnTx/>
              <a:uFillTx/>
              <a:latin typeface="汉仪楷体简" panose="02010600000101010101" charset="-128"/>
              <a:ea typeface="汉仪楷体简" panose="02010600000101010101" charset="-128"/>
              <a:cs typeface="汉仪楷体简" panose="02010600000101010101" charset="-122"/>
              <a:sym typeface="+mn-ea"/>
            </a:endParaRPr>
          </a:p>
        </p:txBody>
      </p:sp>
      <p:pic>
        <p:nvPicPr>
          <p:cNvPr id="3" name="图片 2"/>
          <p:cNvPicPr/>
          <p:nvPr/>
        </p:nvPicPr>
        <p:blipFill>
          <a:blip r:embed="rId1"/>
          <a:stretch>
            <a:fillRect/>
          </a:stretch>
        </p:blipFill>
        <p:spPr>
          <a:xfrm>
            <a:off x="6603365" y="3963035"/>
            <a:ext cx="5056505" cy="2032635"/>
          </a:xfrm>
          <a:prstGeom prst="rect">
            <a:avLst/>
          </a:prstGeom>
        </p:spPr>
      </p:pic>
      <p:pic>
        <p:nvPicPr>
          <p:cNvPr id="2" name="图片 1"/>
          <p:cNvPicPr/>
          <p:nvPr/>
        </p:nvPicPr>
        <p:blipFill>
          <a:blip r:embed="rId2"/>
          <a:srcRect b="3474"/>
          <a:stretch>
            <a:fillRect/>
          </a:stretch>
        </p:blipFill>
        <p:spPr>
          <a:xfrm>
            <a:off x="6997065" y="648335"/>
            <a:ext cx="4073525" cy="2587625"/>
          </a:xfrm>
          <a:prstGeom prst="rect">
            <a:avLst/>
          </a:prstGeom>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69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Rectangle 2"/>
          <p:cNvSpPr>
            <a:spLocks noGrp="1" noRot="1"/>
          </p:cNvSpPr>
          <p:nvPr/>
        </p:nvSpPr>
        <p:spPr>
          <a:xfrm>
            <a:off x="1333183" y="318135"/>
            <a:ext cx="5854700" cy="1143000"/>
          </a:xfrm>
          <a:prstGeom prst="rect">
            <a:avLst/>
          </a:prstGeom>
          <a:noFill/>
          <a:ln w="9525">
            <a:noFill/>
          </a:ln>
        </p:spPr>
        <p:txBody>
          <a:bodyPr vert="horz" wrap="square" lIns="91440" tIns="45720" rIns="91440" bIns="45720" anchor="ctr" anchorCtr="0"/>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eaLnBrk="1" hangingPunct="1"/>
            <a:r>
              <a:rPr lang="zh-CN" altLang="en-US" sz="4000" b="1" dirty="0">
                <a:latin typeface="汉仪楷体简" panose="02010600000101010101" charset="-122"/>
                <a:ea typeface="汉仪楷体简" panose="02010600000101010101" charset="-122"/>
              </a:rPr>
              <a:t>参照物</a:t>
            </a:r>
            <a:endParaRPr lang="zh-CN" altLang="en-US" sz="4000" b="1" dirty="0">
              <a:latin typeface="汉仪楷体简" panose="02010600000101010101" charset="-122"/>
              <a:ea typeface="汉仪楷体简" panose="02010600000101010101" charset="-122"/>
            </a:endParaRPr>
          </a:p>
        </p:txBody>
      </p:sp>
      <p:grpSp>
        <p:nvGrpSpPr>
          <p:cNvPr id="16" name="组合 15"/>
          <p:cNvGrpSpPr/>
          <p:nvPr/>
        </p:nvGrpSpPr>
        <p:grpSpPr>
          <a:xfrm>
            <a:off x="1554665" y="2582622"/>
            <a:ext cx="1363980" cy="1504950"/>
            <a:chOff x="12776" y="5187"/>
            <a:chExt cx="4604" cy="4055"/>
          </a:xfrm>
        </p:grpSpPr>
        <p:sp>
          <p:nvSpPr>
            <p:cNvPr id="45" name="圆角矩形 20"/>
            <p:cNvSpPr/>
            <p:nvPr/>
          </p:nvSpPr>
          <p:spPr>
            <a:xfrm>
              <a:off x="12776" y="5187"/>
              <a:ext cx="4604" cy="4055"/>
            </a:xfrm>
            <a:prstGeom prst="roundRect">
              <a:avLst/>
            </a:prstGeom>
            <a:solidFill>
              <a:schemeClr val="accent3"/>
            </a:solidFill>
            <a:ln w="158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effectLst/>
                <a:latin typeface="汉仪楷体简" panose="02010600000101010101" charset="-128"/>
                <a:ea typeface="汉仪楷体简" panose="02010600000101010101" charset="-128"/>
              </a:endParaRPr>
            </a:p>
          </p:txBody>
        </p:sp>
        <p:sp>
          <p:nvSpPr>
            <p:cNvPr id="46" name="圆角矩形 19"/>
            <p:cNvSpPr/>
            <p:nvPr/>
          </p:nvSpPr>
          <p:spPr>
            <a:xfrm>
              <a:off x="13348" y="5736"/>
              <a:ext cx="3404" cy="2969"/>
            </a:xfrm>
            <a:prstGeom prst="roundRect">
              <a:avLst/>
            </a:prstGeom>
            <a:solidFill>
              <a:schemeClr val="bg1"/>
            </a:solidFill>
            <a:ln w="158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effectLst/>
                <a:latin typeface="汉仪楷体简" panose="02010600000101010101" charset="-128"/>
                <a:ea typeface="汉仪楷体简" panose="02010600000101010101" charset="-128"/>
              </a:endParaRPr>
            </a:p>
          </p:txBody>
        </p:sp>
        <p:sp>
          <p:nvSpPr>
            <p:cNvPr id="47" name="文本框 21"/>
            <p:cNvSpPr txBox="1"/>
            <p:nvPr/>
          </p:nvSpPr>
          <p:spPr>
            <a:xfrm>
              <a:off x="13477" y="6036"/>
              <a:ext cx="3258" cy="2667"/>
            </a:xfrm>
            <a:prstGeom prst="rect">
              <a:avLst/>
            </a:prstGeom>
            <a:noFill/>
          </p:spPr>
          <p:txBody>
            <a:bodyPr wrap="square" rtlCol="0">
              <a:noAutofit/>
            </a:bodyPr>
            <a:lstStyle>
              <a:defPPr>
                <a:defRPr lang="zh-CN"/>
              </a:defPPr>
              <a:lvl1pPr>
                <a:defRPr>
                  <a:latin typeface="浪漫雅圆" panose="02010601040101010101" charset="-122"/>
                  <a:ea typeface="浪漫雅圆" panose="02010601040101010101" charset="-122"/>
                </a:defRPr>
              </a:lvl1pPr>
            </a:lstStyle>
            <a:p>
              <a:pPr indent="0" algn="l">
                <a:lnSpc>
                  <a:spcPct val="100000"/>
                </a:lnSpc>
                <a:spcBef>
                  <a:spcPts val="0"/>
                </a:spcBef>
                <a:spcAft>
                  <a:spcPts val="0"/>
                </a:spcAft>
                <a:buFont typeface="Wingdings" panose="05000000000000000000" charset="0"/>
                <a:buNone/>
              </a:pPr>
              <a:r>
                <a:rPr lang="zh-CN" sz="2800" b="1" dirty="0">
                  <a:solidFill>
                    <a:schemeClr val="tx1"/>
                  </a:solidFill>
                  <a:effectLst/>
                  <a:latin typeface="汉仪楷体简" panose="02010600000101010101" charset="-128"/>
                  <a:ea typeface="汉仪楷体简" panose="02010600000101010101" charset="-128"/>
                  <a:sym typeface="+mn-ea"/>
                </a:rPr>
                <a:t>研究</a:t>
              </a:r>
              <a:endParaRPr lang="zh-CN" sz="2800" b="1" dirty="0">
                <a:solidFill>
                  <a:schemeClr val="tx1"/>
                </a:solidFill>
                <a:effectLst/>
                <a:latin typeface="汉仪楷体简" panose="02010600000101010101" charset="-128"/>
                <a:ea typeface="汉仪楷体简" panose="02010600000101010101" charset="-128"/>
                <a:sym typeface="+mn-ea"/>
              </a:endParaRPr>
            </a:p>
            <a:p>
              <a:pPr indent="0" algn="l">
                <a:lnSpc>
                  <a:spcPct val="100000"/>
                </a:lnSpc>
                <a:spcBef>
                  <a:spcPts val="0"/>
                </a:spcBef>
                <a:spcAft>
                  <a:spcPts val="0"/>
                </a:spcAft>
                <a:buFont typeface="Wingdings" panose="05000000000000000000" charset="0"/>
                <a:buNone/>
              </a:pPr>
              <a:r>
                <a:rPr lang="zh-CN" sz="2800" b="1" dirty="0">
                  <a:solidFill>
                    <a:schemeClr val="tx1"/>
                  </a:solidFill>
                  <a:effectLst/>
                  <a:latin typeface="汉仪楷体简" panose="02010600000101010101" charset="-128"/>
                  <a:ea typeface="汉仪楷体简" panose="02010600000101010101" charset="-128"/>
                  <a:sym typeface="+mn-ea"/>
                </a:rPr>
                <a:t>对象</a:t>
              </a:r>
              <a:endParaRPr lang="zh-CN" sz="2800" b="1" dirty="0">
                <a:solidFill>
                  <a:schemeClr val="tx1"/>
                </a:solidFill>
                <a:effectLst/>
                <a:latin typeface="汉仪楷体简" panose="02010600000101010101" charset="-128"/>
                <a:ea typeface="汉仪楷体简" panose="02010600000101010101" charset="-128"/>
                <a:sym typeface="+mn-ea"/>
              </a:endParaRPr>
            </a:p>
          </p:txBody>
        </p:sp>
      </p:grpSp>
      <p:sp>
        <p:nvSpPr>
          <p:cNvPr id="18" name="右箭头 22"/>
          <p:cNvSpPr/>
          <p:nvPr/>
        </p:nvSpPr>
        <p:spPr>
          <a:xfrm>
            <a:off x="3000560" y="3121737"/>
            <a:ext cx="609600" cy="330200"/>
          </a:xfrm>
          <a:prstGeom prst="rightArrow">
            <a:avLst/>
          </a:prstGeom>
          <a:solidFill>
            <a:srgbClr val="523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effectLst/>
              <a:latin typeface="汉仪楷体简" panose="02010600000101010101" charset="-128"/>
              <a:ea typeface="汉仪楷体简" panose="02010600000101010101" charset="-128"/>
            </a:endParaRPr>
          </a:p>
        </p:txBody>
      </p:sp>
      <p:grpSp>
        <p:nvGrpSpPr>
          <p:cNvPr id="19" name="组合 18"/>
          <p:cNvGrpSpPr/>
          <p:nvPr/>
        </p:nvGrpSpPr>
        <p:grpSpPr>
          <a:xfrm>
            <a:off x="3718110" y="2582622"/>
            <a:ext cx="1947545" cy="1504950"/>
            <a:chOff x="12776" y="5187"/>
            <a:chExt cx="4604" cy="4055"/>
          </a:xfrm>
        </p:grpSpPr>
        <p:sp>
          <p:nvSpPr>
            <p:cNvPr id="42" name="圆角矩形 24"/>
            <p:cNvSpPr/>
            <p:nvPr/>
          </p:nvSpPr>
          <p:spPr>
            <a:xfrm>
              <a:off x="12776" y="5187"/>
              <a:ext cx="4604" cy="4055"/>
            </a:xfrm>
            <a:prstGeom prst="roundRect">
              <a:avLst/>
            </a:prstGeom>
            <a:solidFill>
              <a:srgbClr val="FF0000"/>
            </a:solidFill>
            <a:ln w="158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effectLst/>
                <a:latin typeface="汉仪楷体简" panose="02010600000101010101" charset="-128"/>
                <a:ea typeface="汉仪楷体简" panose="02010600000101010101" charset="-128"/>
              </a:endParaRPr>
            </a:p>
          </p:txBody>
        </p:sp>
        <p:sp>
          <p:nvSpPr>
            <p:cNvPr id="43" name="圆角矩形 25"/>
            <p:cNvSpPr/>
            <p:nvPr/>
          </p:nvSpPr>
          <p:spPr>
            <a:xfrm>
              <a:off x="13348" y="5736"/>
              <a:ext cx="3404" cy="2969"/>
            </a:xfrm>
            <a:prstGeom prst="roundRect">
              <a:avLst/>
            </a:prstGeom>
            <a:solidFill>
              <a:schemeClr val="bg1"/>
            </a:solidFill>
            <a:ln w="158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effectLst/>
                <a:latin typeface="汉仪楷体简" panose="02010600000101010101" charset="-128"/>
                <a:ea typeface="汉仪楷体简" panose="02010600000101010101" charset="-128"/>
              </a:endParaRPr>
            </a:p>
          </p:txBody>
        </p:sp>
        <p:sp>
          <p:nvSpPr>
            <p:cNvPr id="44" name="文本框 26"/>
            <p:cNvSpPr txBox="1"/>
            <p:nvPr/>
          </p:nvSpPr>
          <p:spPr>
            <a:xfrm>
              <a:off x="13477" y="6036"/>
              <a:ext cx="3258" cy="2667"/>
            </a:xfrm>
            <a:prstGeom prst="rect">
              <a:avLst/>
            </a:prstGeom>
            <a:noFill/>
          </p:spPr>
          <p:txBody>
            <a:bodyPr wrap="square" rtlCol="0">
              <a:noAutofit/>
            </a:bodyPr>
            <a:lstStyle>
              <a:defPPr>
                <a:defRPr lang="zh-CN"/>
              </a:defPPr>
              <a:lvl1pPr>
                <a:defRPr>
                  <a:latin typeface="浪漫雅圆" panose="02010601040101010101" charset="-122"/>
                  <a:ea typeface="浪漫雅圆" panose="02010601040101010101" charset="-122"/>
                </a:defRPr>
              </a:lvl1pPr>
            </a:lstStyle>
            <a:p>
              <a:pPr indent="0" algn="ctr">
                <a:lnSpc>
                  <a:spcPct val="100000"/>
                </a:lnSpc>
                <a:spcBef>
                  <a:spcPts val="0"/>
                </a:spcBef>
                <a:spcAft>
                  <a:spcPts val="0"/>
                </a:spcAft>
                <a:buFont typeface="Wingdings" panose="05000000000000000000" charset="0"/>
                <a:buNone/>
              </a:pPr>
              <a:r>
                <a:rPr lang="zh-CN" sz="2800" b="1" dirty="0">
                  <a:solidFill>
                    <a:schemeClr val="tx1"/>
                  </a:solidFill>
                  <a:effectLst/>
                  <a:latin typeface="汉仪楷体简" panose="02010600000101010101" charset="-128"/>
                  <a:ea typeface="汉仪楷体简" panose="02010600000101010101" charset="-128"/>
                  <a:sym typeface="+mn-ea"/>
                </a:rPr>
                <a:t>确定</a:t>
              </a:r>
              <a:endParaRPr lang="zh-CN" sz="2800" b="1" dirty="0">
                <a:solidFill>
                  <a:schemeClr val="tx1"/>
                </a:solidFill>
                <a:effectLst/>
                <a:latin typeface="汉仪楷体简" panose="02010600000101010101" charset="-128"/>
                <a:ea typeface="汉仪楷体简" panose="02010600000101010101" charset="-128"/>
                <a:sym typeface="+mn-ea"/>
              </a:endParaRPr>
            </a:p>
            <a:p>
              <a:pPr indent="0" algn="ctr">
                <a:lnSpc>
                  <a:spcPct val="100000"/>
                </a:lnSpc>
                <a:spcBef>
                  <a:spcPts val="0"/>
                </a:spcBef>
                <a:spcAft>
                  <a:spcPts val="0"/>
                </a:spcAft>
                <a:buFont typeface="Wingdings" panose="05000000000000000000" charset="0"/>
                <a:buNone/>
              </a:pPr>
              <a:r>
                <a:rPr lang="zh-CN" sz="2800" b="1" dirty="0">
                  <a:solidFill>
                    <a:srgbClr val="FF0000"/>
                  </a:solidFill>
                  <a:effectLst/>
                  <a:latin typeface="汉仪楷体简" panose="02010600000101010101" charset="-128"/>
                  <a:ea typeface="汉仪楷体简" panose="02010600000101010101" charset="-128"/>
                  <a:sym typeface="+mn-ea"/>
                </a:rPr>
                <a:t>参照物</a:t>
              </a:r>
              <a:endParaRPr lang="zh-CN" sz="2800" b="1" dirty="0">
                <a:solidFill>
                  <a:srgbClr val="FF0000"/>
                </a:solidFill>
                <a:effectLst/>
                <a:latin typeface="汉仪楷体简" panose="02010600000101010101" charset="-128"/>
                <a:ea typeface="汉仪楷体简" panose="02010600000101010101" charset="-128"/>
                <a:sym typeface="+mn-ea"/>
              </a:endParaRPr>
            </a:p>
          </p:txBody>
        </p:sp>
      </p:grpSp>
      <p:sp>
        <p:nvSpPr>
          <p:cNvPr id="20" name="右箭头 27"/>
          <p:cNvSpPr/>
          <p:nvPr/>
        </p:nvSpPr>
        <p:spPr>
          <a:xfrm rot="20220000">
            <a:off x="5764715" y="2791537"/>
            <a:ext cx="609600" cy="330200"/>
          </a:xfrm>
          <a:prstGeom prst="rightArrow">
            <a:avLst/>
          </a:prstGeom>
          <a:solidFill>
            <a:srgbClr val="523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effectLst/>
              <a:latin typeface="汉仪楷体简" panose="02010600000101010101" charset="-128"/>
              <a:ea typeface="汉仪楷体简" panose="02010600000101010101" charset="-128"/>
            </a:endParaRPr>
          </a:p>
        </p:txBody>
      </p:sp>
      <p:sp>
        <p:nvSpPr>
          <p:cNvPr id="25" name="右箭头 28"/>
          <p:cNvSpPr/>
          <p:nvPr/>
        </p:nvSpPr>
        <p:spPr>
          <a:xfrm rot="1860000">
            <a:off x="5765985" y="3651962"/>
            <a:ext cx="609600" cy="330200"/>
          </a:xfrm>
          <a:prstGeom prst="rightArrow">
            <a:avLst/>
          </a:prstGeom>
          <a:solidFill>
            <a:srgbClr val="523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effectLst/>
              <a:latin typeface="汉仪楷体简" panose="02010600000101010101" charset="-128"/>
              <a:ea typeface="汉仪楷体简" panose="02010600000101010101" charset="-128"/>
            </a:endParaRPr>
          </a:p>
        </p:txBody>
      </p:sp>
      <p:grpSp>
        <p:nvGrpSpPr>
          <p:cNvPr id="26" name="组合 25"/>
          <p:cNvGrpSpPr/>
          <p:nvPr/>
        </p:nvGrpSpPr>
        <p:grpSpPr>
          <a:xfrm>
            <a:off x="6463289" y="2296872"/>
            <a:ext cx="2037259" cy="765810"/>
            <a:chOff x="12961" y="5187"/>
            <a:chExt cx="4236" cy="4055"/>
          </a:xfrm>
        </p:grpSpPr>
        <p:sp>
          <p:nvSpPr>
            <p:cNvPr id="39" name="圆角矩形 30"/>
            <p:cNvSpPr/>
            <p:nvPr/>
          </p:nvSpPr>
          <p:spPr>
            <a:xfrm>
              <a:off x="12961" y="5187"/>
              <a:ext cx="4236" cy="4055"/>
            </a:xfrm>
            <a:prstGeom prst="roundRect">
              <a:avLst/>
            </a:prstGeom>
            <a:solidFill>
              <a:schemeClr val="accent4"/>
            </a:solidFill>
            <a:ln>
              <a:solidFill>
                <a:srgbClr val="46308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effectLst/>
                <a:latin typeface="汉仪楷体简" panose="02010600000101010101" charset="-128"/>
                <a:ea typeface="汉仪楷体简" panose="02010600000101010101" charset="-128"/>
              </a:endParaRPr>
            </a:p>
          </p:txBody>
        </p:sp>
        <p:sp>
          <p:nvSpPr>
            <p:cNvPr id="40" name="圆角矩形 31"/>
            <p:cNvSpPr/>
            <p:nvPr/>
          </p:nvSpPr>
          <p:spPr>
            <a:xfrm>
              <a:off x="13348" y="5736"/>
              <a:ext cx="3404" cy="2969"/>
            </a:xfrm>
            <a:prstGeom prst="roundRect">
              <a:avLst/>
            </a:prstGeom>
            <a:solidFill>
              <a:schemeClr val="bg1"/>
            </a:solidFill>
            <a:ln>
              <a:solidFill>
                <a:srgbClr val="46308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effectLst/>
                <a:latin typeface="汉仪楷体简" panose="02010600000101010101" charset="-128"/>
                <a:ea typeface="汉仪楷体简" panose="02010600000101010101" charset="-128"/>
              </a:endParaRPr>
            </a:p>
          </p:txBody>
        </p:sp>
        <p:sp>
          <p:nvSpPr>
            <p:cNvPr id="41" name="文本框 32"/>
            <p:cNvSpPr txBox="1"/>
            <p:nvPr/>
          </p:nvSpPr>
          <p:spPr>
            <a:xfrm>
              <a:off x="13477" y="6036"/>
              <a:ext cx="3258" cy="2667"/>
            </a:xfrm>
            <a:prstGeom prst="rect">
              <a:avLst/>
            </a:prstGeom>
            <a:noFill/>
          </p:spPr>
          <p:txBody>
            <a:bodyPr wrap="square" rtlCol="0">
              <a:noAutofit/>
            </a:bodyPr>
            <a:lstStyle>
              <a:defPPr>
                <a:defRPr lang="zh-CN"/>
              </a:defPPr>
              <a:lvl1pPr>
                <a:defRPr>
                  <a:latin typeface="浪漫雅圆" panose="02010601040101010101" charset="-122"/>
                  <a:ea typeface="浪漫雅圆" panose="02010601040101010101" charset="-122"/>
                </a:defRPr>
              </a:lvl1pPr>
            </a:lstStyle>
            <a:p>
              <a:pPr indent="0" algn="l">
                <a:lnSpc>
                  <a:spcPct val="100000"/>
                </a:lnSpc>
                <a:spcBef>
                  <a:spcPts val="0"/>
                </a:spcBef>
                <a:spcAft>
                  <a:spcPts val="0"/>
                </a:spcAft>
                <a:buFont typeface="Wingdings" panose="05000000000000000000" charset="0"/>
                <a:buNone/>
              </a:pPr>
              <a:r>
                <a:rPr lang="zh-CN" sz="2400" b="1" dirty="0">
                  <a:solidFill>
                    <a:schemeClr val="tx1"/>
                  </a:solidFill>
                  <a:effectLst/>
                  <a:latin typeface="汉仪楷体简" panose="02010600000101010101" charset="-128"/>
                  <a:ea typeface="汉仪楷体简" panose="02010600000101010101" charset="-128"/>
                  <a:sym typeface="+mn-ea"/>
                </a:rPr>
                <a:t>位置改变</a:t>
              </a:r>
              <a:endParaRPr lang="zh-CN" sz="2400" b="1" dirty="0">
                <a:solidFill>
                  <a:schemeClr val="tx1"/>
                </a:solidFill>
                <a:effectLst/>
                <a:latin typeface="汉仪楷体简" panose="02010600000101010101" charset="-128"/>
                <a:ea typeface="汉仪楷体简" panose="02010600000101010101" charset="-128"/>
                <a:sym typeface="+mn-ea"/>
              </a:endParaRPr>
            </a:p>
          </p:txBody>
        </p:sp>
      </p:grpSp>
      <p:grpSp>
        <p:nvGrpSpPr>
          <p:cNvPr id="27" name="组合 26"/>
          <p:cNvGrpSpPr/>
          <p:nvPr/>
        </p:nvGrpSpPr>
        <p:grpSpPr>
          <a:xfrm>
            <a:off x="6463924" y="3680537"/>
            <a:ext cx="2037259" cy="765810"/>
            <a:chOff x="12961" y="5187"/>
            <a:chExt cx="4236" cy="4055"/>
          </a:xfrm>
        </p:grpSpPr>
        <p:sp>
          <p:nvSpPr>
            <p:cNvPr id="36" name="圆角矩形 35"/>
            <p:cNvSpPr/>
            <p:nvPr/>
          </p:nvSpPr>
          <p:spPr>
            <a:xfrm>
              <a:off x="12961" y="5187"/>
              <a:ext cx="4236" cy="4055"/>
            </a:xfrm>
            <a:prstGeom prst="roundRect">
              <a:avLst/>
            </a:prstGeom>
            <a:solidFill>
              <a:schemeClr val="accent4"/>
            </a:solidFill>
            <a:ln>
              <a:solidFill>
                <a:srgbClr val="46308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effectLst/>
                <a:latin typeface="汉仪楷体简" panose="02010600000101010101" charset="-128"/>
                <a:ea typeface="汉仪楷体简" panose="02010600000101010101" charset="-128"/>
              </a:endParaRPr>
            </a:p>
          </p:txBody>
        </p:sp>
        <p:sp>
          <p:nvSpPr>
            <p:cNvPr id="37" name="圆角矩形 36"/>
            <p:cNvSpPr/>
            <p:nvPr/>
          </p:nvSpPr>
          <p:spPr>
            <a:xfrm>
              <a:off x="13348" y="5736"/>
              <a:ext cx="3404" cy="2969"/>
            </a:xfrm>
            <a:prstGeom prst="roundRect">
              <a:avLst/>
            </a:prstGeom>
            <a:solidFill>
              <a:schemeClr val="bg1"/>
            </a:solidFill>
            <a:ln>
              <a:solidFill>
                <a:srgbClr val="46308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effectLst/>
                <a:latin typeface="汉仪楷体简" panose="02010600000101010101" charset="-128"/>
                <a:ea typeface="汉仪楷体简" panose="02010600000101010101" charset="-128"/>
              </a:endParaRPr>
            </a:p>
          </p:txBody>
        </p:sp>
        <p:sp>
          <p:nvSpPr>
            <p:cNvPr id="38" name="文本框 37"/>
            <p:cNvSpPr txBox="1"/>
            <p:nvPr/>
          </p:nvSpPr>
          <p:spPr>
            <a:xfrm>
              <a:off x="13477" y="6036"/>
              <a:ext cx="3258" cy="2667"/>
            </a:xfrm>
            <a:prstGeom prst="rect">
              <a:avLst/>
            </a:prstGeom>
            <a:noFill/>
          </p:spPr>
          <p:txBody>
            <a:bodyPr wrap="square" rtlCol="0">
              <a:noAutofit/>
            </a:bodyPr>
            <a:lstStyle>
              <a:defPPr>
                <a:defRPr lang="zh-CN"/>
              </a:defPPr>
              <a:lvl1pPr>
                <a:defRPr>
                  <a:latin typeface="浪漫雅圆" panose="02010601040101010101" charset="-122"/>
                  <a:ea typeface="浪漫雅圆" panose="02010601040101010101" charset="-122"/>
                </a:defRPr>
              </a:lvl1pPr>
            </a:lstStyle>
            <a:p>
              <a:pPr indent="0" algn="l">
                <a:lnSpc>
                  <a:spcPct val="100000"/>
                </a:lnSpc>
                <a:spcBef>
                  <a:spcPts val="0"/>
                </a:spcBef>
                <a:spcAft>
                  <a:spcPts val="0"/>
                </a:spcAft>
                <a:buFont typeface="Wingdings" panose="05000000000000000000" charset="0"/>
                <a:buNone/>
              </a:pPr>
              <a:r>
                <a:rPr lang="zh-CN" sz="2400" b="1" dirty="0">
                  <a:solidFill>
                    <a:schemeClr val="tx1"/>
                  </a:solidFill>
                  <a:effectLst/>
                  <a:latin typeface="汉仪楷体简" panose="02010600000101010101" charset="-128"/>
                  <a:ea typeface="汉仪楷体简" panose="02010600000101010101" charset="-128"/>
                  <a:sym typeface="+mn-ea"/>
                </a:rPr>
                <a:t>位置不变</a:t>
              </a:r>
              <a:endParaRPr lang="zh-CN" sz="2400" b="1" dirty="0">
                <a:solidFill>
                  <a:schemeClr val="tx1"/>
                </a:solidFill>
                <a:effectLst/>
                <a:latin typeface="汉仪楷体简" panose="02010600000101010101" charset="-128"/>
                <a:ea typeface="汉仪楷体简" panose="02010600000101010101" charset="-128"/>
                <a:sym typeface="+mn-ea"/>
              </a:endParaRPr>
            </a:p>
          </p:txBody>
        </p:sp>
      </p:grpSp>
      <p:sp>
        <p:nvSpPr>
          <p:cNvPr id="28" name="右箭头 39"/>
          <p:cNvSpPr/>
          <p:nvPr/>
        </p:nvSpPr>
        <p:spPr>
          <a:xfrm>
            <a:off x="8660315" y="2507692"/>
            <a:ext cx="609600" cy="330200"/>
          </a:xfrm>
          <a:prstGeom prst="rightArrow">
            <a:avLst/>
          </a:prstGeom>
          <a:solidFill>
            <a:srgbClr val="523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effectLst/>
              <a:latin typeface="汉仪楷体简" panose="02010600000101010101" charset="-128"/>
              <a:ea typeface="汉仪楷体简" panose="02010600000101010101" charset="-128"/>
            </a:endParaRPr>
          </a:p>
        </p:txBody>
      </p:sp>
      <p:sp>
        <p:nvSpPr>
          <p:cNvPr id="29" name="右箭头 40"/>
          <p:cNvSpPr/>
          <p:nvPr/>
        </p:nvSpPr>
        <p:spPr>
          <a:xfrm>
            <a:off x="8660315" y="3888182"/>
            <a:ext cx="609600" cy="330200"/>
          </a:xfrm>
          <a:prstGeom prst="rightArrow">
            <a:avLst/>
          </a:prstGeom>
          <a:solidFill>
            <a:srgbClr val="523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effectLst/>
              <a:latin typeface="汉仪楷体简" panose="02010600000101010101" charset="-128"/>
              <a:ea typeface="汉仪楷体简" panose="02010600000101010101" charset="-128"/>
            </a:endParaRPr>
          </a:p>
        </p:txBody>
      </p:sp>
      <p:sp>
        <p:nvSpPr>
          <p:cNvPr id="30" name="椭圆 29"/>
          <p:cNvSpPr/>
          <p:nvPr/>
        </p:nvSpPr>
        <p:spPr>
          <a:xfrm>
            <a:off x="9415965" y="2045412"/>
            <a:ext cx="1193800" cy="1193800"/>
          </a:xfrm>
          <a:prstGeom prst="ellipse">
            <a:avLst/>
          </a:prstGeom>
          <a:solidFill>
            <a:srgbClr val="C00000"/>
          </a:solidFill>
          <a:ln>
            <a:solidFill>
              <a:srgbClr val="463088"/>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600">
              <a:effectLst/>
              <a:latin typeface="汉仪楷体简" panose="02010600000101010101" charset="-128"/>
              <a:ea typeface="汉仪楷体简" panose="02010600000101010101" charset="-128"/>
              <a:sym typeface="+mn-ea"/>
            </a:endParaRPr>
          </a:p>
        </p:txBody>
      </p:sp>
      <p:sp>
        <p:nvSpPr>
          <p:cNvPr id="31" name="椭圆 30"/>
          <p:cNvSpPr/>
          <p:nvPr/>
        </p:nvSpPr>
        <p:spPr>
          <a:xfrm>
            <a:off x="9404535" y="3451937"/>
            <a:ext cx="1193800" cy="1193800"/>
          </a:xfrm>
          <a:prstGeom prst="ellipse">
            <a:avLst/>
          </a:prstGeom>
          <a:solidFill>
            <a:srgbClr val="C00000"/>
          </a:solidFill>
          <a:ln>
            <a:solidFill>
              <a:srgbClr val="463088"/>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600">
              <a:effectLst/>
              <a:latin typeface="汉仪楷体简" panose="02010600000101010101" charset="-128"/>
              <a:ea typeface="汉仪楷体简" panose="02010600000101010101" charset="-128"/>
              <a:sym typeface="+mn-ea"/>
            </a:endParaRPr>
          </a:p>
        </p:txBody>
      </p:sp>
      <p:sp>
        <p:nvSpPr>
          <p:cNvPr id="32" name="椭圆 31"/>
          <p:cNvSpPr/>
          <p:nvPr/>
        </p:nvSpPr>
        <p:spPr>
          <a:xfrm>
            <a:off x="9525185" y="2161617"/>
            <a:ext cx="961390" cy="961390"/>
          </a:xfrm>
          <a:prstGeom prst="ellipse">
            <a:avLst/>
          </a:prstGeom>
          <a:solidFill>
            <a:schemeClr val="bg1"/>
          </a:solidFill>
          <a:ln>
            <a:solidFill>
              <a:srgbClr val="463088"/>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600">
              <a:effectLst/>
              <a:latin typeface="汉仪楷体简" panose="02010600000101010101" charset="-128"/>
              <a:ea typeface="汉仪楷体简" panose="02010600000101010101" charset="-128"/>
              <a:sym typeface="+mn-ea"/>
            </a:endParaRPr>
          </a:p>
        </p:txBody>
      </p:sp>
      <p:sp>
        <p:nvSpPr>
          <p:cNvPr id="33" name="椭圆 32"/>
          <p:cNvSpPr/>
          <p:nvPr/>
        </p:nvSpPr>
        <p:spPr>
          <a:xfrm>
            <a:off x="9524550" y="3569412"/>
            <a:ext cx="961390" cy="961390"/>
          </a:xfrm>
          <a:prstGeom prst="ellipse">
            <a:avLst/>
          </a:prstGeom>
          <a:solidFill>
            <a:schemeClr val="bg1"/>
          </a:solidFill>
          <a:ln>
            <a:solidFill>
              <a:srgbClr val="463088"/>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600">
              <a:effectLst/>
              <a:latin typeface="汉仪楷体简" panose="02010600000101010101" charset="-128"/>
              <a:ea typeface="汉仪楷体简" panose="02010600000101010101" charset="-128"/>
              <a:sym typeface="+mn-ea"/>
            </a:endParaRPr>
          </a:p>
        </p:txBody>
      </p:sp>
      <p:sp>
        <p:nvSpPr>
          <p:cNvPr id="34" name="文本框 45"/>
          <p:cNvSpPr txBox="1"/>
          <p:nvPr/>
        </p:nvSpPr>
        <p:spPr>
          <a:xfrm>
            <a:off x="9574080" y="2389814"/>
            <a:ext cx="1097280" cy="503555"/>
          </a:xfrm>
          <a:prstGeom prst="rect">
            <a:avLst/>
          </a:prstGeom>
          <a:noFill/>
        </p:spPr>
        <p:txBody>
          <a:bodyPr wrap="square" rtlCol="0">
            <a:noAutofit/>
          </a:bodyPr>
          <a:lstStyle>
            <a:defPPr>
              <a:defRPr lang="zh-CN"/>
            </a:defPPr>
            <a:lvl1pPr>
              <a:defRPr>
                <a:latin typeface="浪漫雅圆" panose="02010601040101010101" charset="-122"/>
                <a:ea typeface="浪漫雅圆" panose="02010601040101010101" charset="-122"/>
              </a:defRPr>
            </a:lvl1pPr>
          </a:lstStyle>
          <a:p>
            <a:pPr indent="0" algn="l">
              <a:lnSpc>
                <a:spcPct val="100000"/>
              </a:lnSpc>
              <a:spcBef>
                <a:spcPts val="0"/>
              </a:spcBef>
              <a:spcAft>
                <a:spcPts val="0"/>
              </a:spcAft>
              <a:buFont typeface="Wingdings" panose="05000000000000000000" charset="0"/>
              <a:buNone/>
            </a:pPr>
            <a:r>
              <a:rPr lang="zh-CN" sz="2800" b="1" dirty="0">
                <a:solidFill>
                  <a:srgbClr val="C00000"/>
                </a:solidFill>
                <a:effectLst/>
                <a:latin typeface="汉仪楷体简" panose="02010600000101010101" charset="-128"/>
                <a:ea typeface="汉仪楷体简" panose="02010600000101010101" charset="-128"/>
                <a:sym typeface="+mn-ea"/>
              </a:rPr>
              <a:t>运动</a:t>
            </a:r>
            <a:endParaRPr lang="zh-CN" sz="2800" b="1" dirty="0">
              <a:solidFill>
                <a:srgbClr val="C00000"/>
              </a:solidFill>
              <a:effectLst/>
              <a:latin typeface="汉仪楷体简" panose="02010600000101010101" charset="-128"/>
              <a:ea typeface="汉仪楷体简" panose="02010600000101010101" charset="-128"/>
              <a:sym typeface="+mn-ea"/>
            </a:endParaRPr>
          </a:p>
        </p:txBody>
      </p:sp>
      <p:sp>
        <p:nvSpPr>
          <p:cNvPr id="35" name="文本框 46"/>
          <p:cNvSpPr txBox="1"/>
          <p:nvPr/>
        </p:nvSpPr>
        <p:spPr>
          <a:xfrm>
            <a:off x="9526114" y="3797059"/>
            <a:ext cx="1097280" cy="503555"/>
          </a:xfrm>
          <a:prstGeom prst="rect">
            <a:avLst/>
          </a:prstGeom>
          <a:noFill/>
        </p:spPr>
        <p:txBody>
          <a:bodyPr wrap="square" rtlCol="0">
            <a:noAutofit/>
          </a:bodyPr>
          <a:lstStyle>
            <a:defPPr>
              <a:defRPr lang="zh-CN"/>
            </a:defPPr>
            <a:lvl1pPr>
              <a:defRPr>
                <a:latin typeface="浪漫雅圆" panose="02010601040101010101" charset="-122"/>
                <a:ea typeface="浪漫雅圆" panose="02010601040101010101" charset="-122"/>
              </a:defRPr>
            </a:lvl1pPr>
          </a:lstStyle>
          <a:p>
            <a:pPr indent="0" algn="l">
              <a:lnSpc>
                <a:spcPct val="100000"/>
              </a:lnSpc>
              <a:spcBef>
                <a:spcPts val="0"/>
              </a:spcBef>
              <a:spcAft>
                <a:spcPts val="0"/>
              </a:spcAft>
              <a:buFont typeface="Wingdings" panose="05000000000000000000" charset="0"/>
              <a:buNone/>
            </a:pPr>
            <a:r>
              <a:rPr lang="zh-CN" sz="2800" b="1" dirty="0">
                <a:solidFill>
                  <a:srgbClr val="C00000"/>
                </a:solidFill>
                <a:effectLst/>
                <a:latin typeface="汉仪楷体简" panose="02010600000101010101" charset="-128"/>
                <a:ea typeface="汉仪楷体简" panose="02010600000101010101" charset="-128"/>
                <a:sym typeface="+mn-ea"/>
              </a:rPr>
              <a:t>静止</a:t>
            </a:r>
            <a:endParaRPr lang="zh-CN" sz="2800" b="1" dirty="0">
              <a:solidFill>
                <a:srgbClr val="C00000"/>
              </a:solidFill>
              <a:effectLst/>
              <a:latin typeface="汉仪楷体简" panose="02010600000101010101" charset="-128"/>
              <a:ea typeface="汉仪楷体简" panose="02010600000101010101" charset="-128"/>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500"/>
                                        <p:tgtEl>
                                          <p:spTgt spid="3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500"/>
                                        <p:tgtEl>
                                          <p:spTgt spid="3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500"/>
                                        <p:tgtEl>
                                          <p:spTgt spid="33"/>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5"/>
                                        </p:tgtEl>
                                        <p:attrNameLst>
                                          <p:attrName>style.visibility</p:attrName>
                                        </p:attrNameLst>
                                      </p:cBhvr>
                                      <p:to>
                                        <p:strVal val="visible"/>
                                      </p:to>
                                    </p:set>
                                    <p:animEffect transition="in" filter="fade">
                                      <p:cBhvr>
                                        <p:cTn id="6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20" grpId="0" bldLvl="0" animBg="1"/>
      <p:bldP spid="25" grpId="0" bldLvl="0" animBg="1"/>
      <p:bldP spid="28" grpId="0" bldLvl="0" animBg="1"/>
      <p:bldP spid="29" grpId="0" bldLvl="0" animBg="1"/>
      <p:bldP spid="30" grpId="0" bldLvl="0" animBg="1"/>
      <p:bldP spid="31" grpId="0" bldLvl="0" animBg="1"/>
      <p:bldP spid="32" grpId="0" bldLvl="0" animBg="1"/>
      <p:bldP spid="33" grpId="0" bldLvl="0" animBg="1"/>
      <p:bldP spid="34" grpId="0"/>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矩形 4"/>
          <p:cNvSpPr/>
          <p:nvPr>
            <p:custDataLst>
              <p:tags r:id="rId1"/>
            </p:custDataLst>
          </p:nvPr>
        </p:nvSpPr>
        <p:spPr>
          <a:xfrm>
            <a:off x="1648460" y="609600"/>
            <a:ext cx="4018280" cy="21742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61"/>
          <p:cNvSpPr txBox="1"/>
          <p:nvPr>
            <p:custDataLst>
              <p:tags r:id="rId2"/>
            </p:custDataLst>
          </p:nvPr>
        </p:nvSpPr>
        <p:spPr>
          <a:xfrm>
            <a:off x="1814274" y="1255134"/>
            <a:ext cx="3688132" cy="1006796"/>
          </a:xfrm>
          <a:prstGeom prst="rect">
            <a:avLst/>
          </a:prstGeom>
          <a:noFill/>
        </p:spPr>
        <p:txBody>
          <a:bodyPr wrap="square" rtlCol="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a:lnSpc>
                <a:spcPct val="120000"/>
              </a:lnSpc>
              <a:spcBef>
                <a:spcPts val="0"/>
              </a:spcBef>
              <a:spcAft>
                <a:spcPts val="800"/>
              </a:spcAft>
              <a:buSzPct val="100000"/>
              <a:buNone/>
            </a:pPr>
            <a:r>
              <a:rPr lang="zh-CN" altLang="en-US" sz="2100" spc="170" dirty="0">
                <a:solidFill>
                  <a:schemeClr val="lt1"/>
                </a:solidFill>
                <a:latin typeface="Arial" panose="020B0604020202020204" pitchFamily="34" charset="0"/>
                <a:ea typeface="微软雅黑" panose="020B0503020204020204" charset="-122"/>
                <a:sym typeface="+mn-ea"/>
              </a:rPr>
              <a:t>若选车厢为参照物，乘客的运动状态？</a:t>
            </a:r>
            <a:endParaRPr lang="zh-CN" altLang="en-US" sz="2100" spc="170" dirty="0">
              <a:solidFill>
                <a:schemeClr val="lt1"/>
              </a:solidFill>
              <a:latin typeface="Arial" panose="020B0604020202020204" pitchFamily="34" charset="0"/>
              <a:ea typeface="微软雅黑" panose="020B0503020204020204" charset="-122"/>
              <a:sym typeface="+mn-ea"/>
            </a:endParaRPr>
          </a:p>
        </p:txBody>
      </p:sp>
      <p:sp>
        <p:nvSpPr>
          <p:cNvPr id="10" name="文本框 58"/>
          <p:cNvSpPr txBox="1"/>
          <p:nvPr>
            <p:custDataLst>
              <p:tags r:id="rId3"/>
            </p:custDataLst>
          </p:nvPr>
        </p:nvSpPr>
        <p:spPr>
          <a:xfrm>
            <a:off x="1875718" y="733229"/>
            <a:ext cx="755097" cy="503398"/>
          </a:xfrm>
          <a:prstGeom prst="rect">
            <a:avLst/>
          </a:prstGeom>
          <a:noFill/>
        </p:spPr>
        <p:txBody>
          <a:bodyPr wrap="square" lIns="0" tIns="0" rIns="0" bIns="0" rtlCol="0" anchor="t"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sz="3200" b="1" spc="300" dirty="0">
                <a:solidFill>
                  <a:schemeClr val="bg1">
                    <a:alpha val="60000"/>
                  </a:schemeClr>
                </a:solidFill>
                <a:latin typeface="Arial" panose="020B0604020202020204" pitchFamily="34" charset="0"/>
                <a:ea typeface="微软雅黑" panose="020B0503020204020204" charset="-122"/>
              </a:rPr>
              <a:t>01</a:t>
            </a:r>
            <a:endParaRPr lang="en-US" altLang="zh-CN" sz="3200" b="1" spc="300" dirty="0">
              <a:solidFill>
                <a:schemeClr val="bg1">
                  <a:alpha val="60000"/>
                </a:schemeClr>
              </a:solidFill>
              <a:latin typeface="Arial" panose="020B0604020202020204" pitchFamily="34" charset="0"/>
              <a:ea typeface="微软雅黑" panose="020B0503020204020204" charset="-122"/>
            </a:endParaRPr>
          </a:p>
        </p:txBody>
      </p:sp>
      <p:sp>
        <p:nvSpPr>
          <p:cNvPr id="14" name="矩形 13"/>
          <p:cNvSpPr/>
          <p:nvPr>
            <p:custDataLst>
              <p:tags r:id="rId4"/>
            </p:custDataLst>
          </p:nvPr>
        </p:nvSpPr>
        <p:spPr>
          <a:xfrm>
            <a:off x="1648460" y="3813810"/>
            <a:ext cx="4018280" cy="22402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61"/>
          <p:cNvSpPr txBox="1"/>
          <p:nvPr>
            <p:custDataLst>
              <p:tags r:id="rId5"/>
            </p:custDataLst>
          </p:nvPr>
        </p:nvSpPr>
        <p:spPr>
          <a:xfrm>
            <a:off x="1814274" y="4449135"/>
            <a:ext cx="3688132" cy="1006796"/>
          </a:xfrm>
          <a:prstGeom prst="rect">
            <a:avLst/>
          </a:prstGeom>
          <a:noFill/>
        </p:spPr>
        <p:txBody>
          <a:bodyPr wrap="square" rtlCol="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a:lnSpc>
                <a:spcPct val="120000"/>
              </a:lnSpc>
              <a:spcBef>
                <a:spcPts val="0"/>
              </a:spcBef>
              <a:spcAft>
                <a:spcPts val="800"/>
              </a:spcAft>
              <a:buSzPct val="100000"/>
              <a:buNone/>
            </a:pPr>
            <a:r>
              <a:rPr lang="zh-CN" altLang="en-US" sz="2100" spc="170" dirty="0">
                <a:solidFill>
                  <a:schemeClr val="lt1"/>
                </a:solidFill>
                <a:latin typeface="Arial" panose="020B0604020202020204" pitchFamily="34" charset="0"/>
                <a:ea typeface="微软雅黑" panose="020B0503020204020204" charset="-122"/>
                <a:sym typeface="+mn-ea"/>
              </a:rPr>
              <a:t>若选地面为参照物，乘客的运动状态？</a:t>
            </a:r>
            <a:endParaRPr lang="zh-CN" altLang="en-US" sz="2100" spc="170" dirty="0">
              <a:solidFill>
                <a:schemeClr val="lt1"/>
              </a:solidFill>
              <a:latin typeface="Arial" panose="020B0604020202020204" pitchFamily="34" charset="0"/>
              <a:ea typeface="微软雅黑" panose="020B0503020204020204" charset="-122"/>
              <a:sym typeface="+mn-ea"/>
            </a:endParaRPr>
          </a:p>
        </p:txBody>
      </p:sp>
      <p:sp>
        <p:nvSpPr>
          <p:cNvPr id="16" name="文本框 58"/>
          <p:cNvSpPr txBox="1"/>
          <p:nvPr>
            <p:custDataLst>
              <p:tags r:id="rId6"/>
            </p:custDataLst>
          </p:nvPr>
        </p:nvSpPr>
        <p:spPr>
          <a:xfrm>
            <a:off x="1970968" y="3945645"/>
            <a:ext cx="755097" cy="503398"/>
          </a:xfrm>
          <a:prstGeom prst="rect">
            <a:avLst/>
          </a:prstGeom>
          <a:noFill/>
        </p:spPr>
        <p:txBody>
          <a:bodyPr wrap="square" lIns="0" tIns="0" rIns="0" bIns="0" rtlCol="0" anchor="t"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sz="3200" b="1" spc="300" dirty="0">
                <a:solidFill>
                  <a:schemeClr val="bg1">
                    <a:alpha val="60000"/>
                  </a:schemeClr>
                </a:solidFill>
                <a:latin typeface="Arial" panose="020B0604020202020204" pitchFamily="34" charset="0"/>
                <a:ea typeface="微软雅黑" panose="020B0503020204020204" charset="-122"/>
              </a:rPr>
              <a:t>02</a:t>
            </a:r>
            <a:endParaRPr lang="en-US" altLang="zh-CN" sz="3200" b="1" spc="300" dirty="0">
              <a:solidFill>
                <a:schemeClr val="bg1">
                  <a:alpha val="60000"/>
                </a:schemeClr>
              </a:solidFill>
              <a:latin typeface="Arial" panose="020B0604020202020204" pitchFamily="34" charset="0"/>
              <a:ea typeface="微软雅黑" panose="020B0503020204020204" charset="-122"/>
            </a:endParaRPr>
          </a:p>
        </p:txBody>
      </p:sp>
      <p:pic>
        <p:nvPicPr>
          <p:cNvPr id="6" name="图片 5"/>
          <p:cNvPicPr>
            <a:picLocks noChangeAspect="1"/>
          </p:cNvPicPr>
          <p:nvPr>
            <p:custDataLst>
              <p:tags r:id="rId7"/>
            </p:custDataLst>
          </p:nvPr>
        </p:nvPicPr>
        <p:blipFill rotWithShape="1">
          <a:blip r:embed="rId8"/>
          <a:srcRect l="2122" r="2122"/>
          <a:stretch>
            <a:fillRect/>
          </a:stretch>
        </p:blipFill>
        <p:spPr>
          <a:xfrm>
            <a:off x="7162857" y="609600"/>
            <a:ext cx="4419625" cy="2590813"/>
          </a:xfrm>
          <a:custGeom>
            <a:avLst/>
            <a:gdLst/>
            <a:ahLst/>
            <a:cxnLst>
              <a:cxn ang="3">
                <a:pos x="hc" y="t"/>
              </a:cxn>
              <a:cxn ang="cd2">
                <a:pos x="l" y="vc"/>
              </a:cxn>
              <a:cxn ang="cd4">
                <a:pos x="hc" y="b"/>
              </a:cxn>
              <a:cxn ang="0">
                <a:pos x="r" y="vc"/>
              </a:cxn>
            </a:cxnLst>
            <a:rect l="l" t="t" r="r" b="b"/>
            <a:pathLst>
              <a:path w="6960" h="4080">
                <a:moveTo>
                  <a:pt x="0" y="0"/>
                </a:moveTo>
                <a:lnTo>
                  <a:pt x="6960" y="0"/>
                </a:lnTo>
                <a:lnTo>
                  <a:pt x="6960" y="4080"/>
                </a:lnTo>
                <a:lnTo>
                  <a:pt x="0" y="4080"/>
                </a:lnTo>
                <a:lnTo>
                  <a:pt x="0" y="0"/>
                </a:lnTo>
                <a:close/>
              </a:path>
            </a:pathLst>
          </a:custGeom>
        </p:spPr>
      </p:pic>
      <p:pic>
        <p:nvPicPr>
          <p:cNvPr id="4" name="图片 3"/>
          <p:cNvPicPr>
            <a:picLocks noChangeAspect="1"/>
          </p:cNvPicPr>
          <p:nvPr>
            <p:custDataLst>
              <p:tags r:id="rId9"/>
            </p:custDataLst>
          </p:nvPr>
        </p:nvPicPr>
        <p:blipFill rotWithShape="1">
          <a:blip r:embed="rId10"/>
          <a:srcRect t="6035" b="6035"/>
          <a:stretch>
            <a:fillRect/>
          </a:stretch>
        </p:blipFill>
        <p:spPr>
          <a:xfrm>
            <a:off x="7162857" y="3657629"/>
            <a:ext cx="4419625" cy="2590813"/>
          </a:xfrm>
          <a:custGeom>
            <a:avLst/>
            <a:gdLst/>
            <a:ahLst/>
            <a:cxnLst>
              <a:cxn ang="3">
                <a:pos x="hc" y="t"/>
              </a:cxn>
              <a:cxn ang="cd2">
                <a:pos x="l" y="vc"/>
              </a:cxn>
              <a:cxn ang="cd4">
                <a:pos x="hc" y="b"/>
              </a:cxn>
              <a:cxn ang="0">
                <a:pos x="r" y="vc"/>
              </a:cxn>
            </a:cxnLst>
            <a:rect l="l" t="t" r="r" b="b"/>
            <a:pathLst>
              <a:path w="6960" h="4080">
                <a:moveTo>
                  <a:pt x="0" y="0"/>
                </a:moveTo>
                <a:lnTo>
                  <a:pt x="6960" y="0"/>
                </a:lnTo>
                <a:lnTo>
                  <a:pt x="6960" y="4080"/>
                </a:lnTo>
                <a:lnTo>
                  <a:pt x="0" y="4080"/>
                </a:lnTo>
                <a:lnTo>
                  <a:pt x="0" y="0"/>
                </a:lnTo>
                <a:close/>
              </a:path>
            </a:pathLst>
          </a:custGeom>
        </p:spPr>
      </p:pic>
    </p:spTree>
    <p:custDataLst>
      <p:tags r:id="rId11"/>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矩形 7"/>
          <p:cNvSpPr/>
          <p:nvPr userDrawn="1">
            <p:custDataLst>
              <p:tags r:id="rId1"/>
            </p:custDataLst>
          </p:nvPr>
        </p:nvSpPr>
        <p:spPr>
          <a:xfrm>
            <a:off x="0" y="0"/>
            <a:ext cx="4318254" cy="6858000"/>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dirty="0">
              <a:solidFill>
                <a:schemeClr val="lt1"/>
              </a:solidFill>
              <a:latin typeface="微软雅黑" panose="020B0503020204020204" charset="-122"/>
              <a:ea typeface="微软雅黑" panose="020B0503020204020204" charset="-122"/>
              <a:sym typeface="+mn-ea"/>
            </a:endParaRPr>
          </a:p>
        </p:txBody>
      </p:sp>
      <p:cxnSp>
        <p:nvCxnSpPr>
          <p:cNvPr id="11" name="直接连接符 10"/>
          <p:cNvCxnSpPr/>
          <p:nvPr>
            <p:custDataLst>
              <p:tags r:id="rId2"/>
            </p:custDataLst>
          </p:nvPr>
        </p:nvCxnSpPr>
        <p:spPr>
          <a:xfrm>
            <a:off x="609605" y="6324651"/>
            <a:ext cx="76200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itle 6"/>
          <p:cNvSpPr txBox="1"/>
          <p:nvPr>
            <p:custDataLst>
              <p:tags r:id="rId3"/>
            </p:custDataLst>
          </p:nvPr>
        </p:nvSpPr>
        <p:spPr>
          <a:xfrm>
            <a:off x="552450" y="1247775"/>
            <a:ext cx="3403600" cy="3148330"/>
          </a:xfrm>
          <a:prstGeom prst="rect">
            <a:avLst/>
          </a:prstGeom>
          <a:noFill/>
          <a:ln w="3175">
            <a:noFill/>
            <a:prstDash val="dash"/>
          </a:ln>
        </p:spPr>
        <p:txBody>
          <a:bodyPr wrap="square" lIns="63500" tIns="25400" rIns="63500" bIns="25400" anchor="b" anchorCtr="0">
            <a:normAutofit lnSpcReduction="2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50000"/>
              </a:lnSpc>
              <a:spcBef>
                <a:spcPts val="0"/>
              </a:spcBef>
              <a:spcAft>
                <a:spcPts val="800"/>
              </a:spcAft>
              <a:buSzPct val="100000"/>
              <a:buNone/>
            </a:pPr>
            <a:r>
              <a:rPr lang="zh-CN" altLang="en-US" sz="3000" spc="220">
                <a:ln w="3175">
                  <a:noFill/>
                  <a:prstDash val="dash"/>
                </a:ln>
                <a:solidFill>
                  <a:schemeClr val="lt1"/>
                </a:solidFill>
                <a:uFillTx/>
                <a:latin typeface="汉仪楷体简" panose="02010600000101010101" charset="-128"/>
                <a:ea typeface="汉仪楷体简" panose="02010600000101010101" charset="-128"/>
                <a:cs typeface="微软雅黑" panose="020B0503020204020204" charset="-122"/>
              </a:rPr>
              <a:t>分析</a:t>
            </a:r>
            <a:r>
              <a:rPr lang="zh-CN" altLang="en-US" sz="3000" b="1" spc="220">
                <a:ln w="3175">
                  <a:noFill/>
                  <a:prstDash val="dash"/>
                </a:ln>
                <a:solidFill>
                  <a:srgbClr val="FFFF00"/>
                </a:solidFill>
                <a:uFillTx/>
                <a:latin typeface="汉仪楷体简" panose="02010600000101010101" charset="-128"/>
                <a:ea typeface="汉仪楷体简" panose="02010600000101010101" charset="-128"/>
                <a:cs typeface="微软雅黑" panose="020B0503020204020204" charset="-122"/>
              </a:rPr>
              <a:t>战斗机</a:t>
            </a:r>
            <a:r>
              <a:rPr lang="zh-CN" altLang="en-US" sz="3000" spc="220">
                <a:ln w="3175">
                  <a:noFill/>
                  <a:prstDash val="dash"/>
                </a:ln>
                <a:solidFill>
                  <a:schemeClr val="lt1"/>
                </a:solidFill>
                <a:uFillTx/>
                <a:latin typeface="汉仪楷体简" panose="02010600000101010101" charset="-128"/>
                <a:ea typeface="汉仪楷体简" panose="02010600000101010101" charset="-128"/>
                <a:cs typeface="微软雅黑" panose="020B0503020204020204" charset="-122"/>
              </a:rPr>
              <a:t>相对什么物体是运动的？相对什么物体是静止的？</a:t>
            </a:r>
            <a:endParaRPr lang="zh-CN" altLang="en-US" sz="3000" spc="220">
              <a:ln w="3175">
                <a:noFill/>
                <a:prstDash val="dash"/>
              </a:ln>
              <a:solidFill>
                <a:schemeClr val="lt1"/>
              </a:solidFill>
              <a:uFillTx/>
              <a:latin typeface="汉仪楷体简" panose="02010600000101010101" charset="-128"/>
              <a:ea typeface="汉仪楷体简" panose="02010600000101010101" charset="-128"/>
              <a:cs typeface="微软雅黑" panose="020B0503020204020204" charset="-122"/>
            </a:endParaRPr>
          </a:p>
        </p:txBody>
      </p:sp>
      <p:pic>
        <p:nvPicPr>
          <p:cNvPr id="6" name="图片 5"/>
          <p:cNvPicPr>
            <a:picLocks noChangeAspect="1"/>
          </p:cNvPicPr>
          <p:nvPr>
            <p:custDataLst>
              <p:tags r:id="rId4"/>
            </p:custDataLst>
          </p:nvPr>
        </p:nvPicPr>
        <p:blipFill rotWithShape="1">
          <a:blip r:embed="rId5"/>
          <a:srcRect t="3245" b="3245"/>
          <a:stretch>
            <a:fillRect/>
          </a:stretch>
        </p:blipFill>
        <p:spPr>
          <a:xfrm>
            <a:off x="5134015" y="1476363"/>
            <a:ext cx="6223038" cy="3905275"/>
          </a:xfrm>
          <a:custGeom>
            <a:avLst/>
            <a:gdLst/>
            <a:ahLst/>
            <a:cxnLst>
              <a:cxn ang="3">
                <a:pos x="hc" y="t"/>
              </a:cxn>
              <a:cxn ang="cd2">
                <a:pos x="l" y="vc"/>
              </a:cxn>
              <a:cxn ang="cd4">
                <a:pos x="hc" y="b"/>
              </a:cxn>
              <a:cxn ang="0">
                <a:pos x="r" y="vc"/>
              </a:cxn>
            </a:cxnLst>
            <a:rect l="l" t="t" r="r" b="b"/>
            <a:pathLst>
              <a:path w="9800" h="5520">
                <a:moveTo>
                  <a:pt x="9800" y="0"/>
                </a:moveTo>
                <a:lnTo>
                  <a:pt x="9800" y="5520"/>
                </a:lnTo>
                <a:lnTo>
                  <a:pt x="0" y="5520"/>
                </a:lnTo>
                <a:lnTo>
                  <a:pt x="0" y="0"/>
                </a:lnTo>
                <a:lnTo>
                  <a:pt x="9800" y="0"/>
                </a:lnTo>
                <a:close/>
              </a:path>
            </a:pathLst>
          </a:custGeom>
          <a:ln w="12700">
            <a:solidFill>
              <a:srgbClr val="000000">
                <a:alpha val="2000"/>
              </a:srgbClr>
            </a:solidFill>
          </a:ln>
          <a:effectLst>
            <a:outerShdw blurRad="444500" dist="127000" dir="2700000" algn="tl" rotWithShape="0">
              <a:srgbClr val="000000">
                <a:alpha val="15000"/>
              </a:srgbClr>
            </a:outerShdw>
          </a:effectLst>
        </p:spPr>
      </p:pic>
      <p:sp>
        <p:nvSpPr>
          <p:cNvPr id="2" name="Title 6"/>
          <p:cNvSpPr txBox="1"/>
          <p:nvPr>
            <p:custDataLst>
              <p:tags r:id="rId6"/>
            </p:custDataLst>
          </p:nvPr>
        </p:nvSpPr>
        <p:spPr>
          <a:xfrm>
            <a:off x="6772287" y="5489360"/>
            <a:ext cx="3403842" cy="708660"/>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00000"/>
              </a:lnSpc>
              <a:spcBef>
                <a:spcPts val="0"/>
              </a:spcBef>
              <a:spcAft>
                <a:spcPts val="800"/>
              </a:spcAft>
              <a:buSzPct val="100000"/>
              <a:buNone/>
            </a:pPr>
            <a:r>
              <a:rPr lang="zh-CN" altLang="en-US" sz="3000" spc="22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rPr>
              <a:t>加油机和战斗机</a:t>
            </a:r>
            <a:endParaRPr lang="zh-CN" altLang="en-US" sz="3000" spc="22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endParaRPr>
          </a:p>
        </p:txBody>
      </p:sp>
    </p:spTree>
    <p:custDataLst>
      <p:tags r:id="rId7"/>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custDataLst>
              <p:tags r:id="rId1"/>
            </p:custDataLst>
          </p:nvPr>
        </p:nvPicPr>
        <p:blipFill rotWithShape="1">
          <a:blip r:embed="rId2"/>
          <a:srcRect l="14415" r="14415"/>
          <a:stretch>
            <a:fillRect/>
          </a:stretch>
        </p:blipFill>
        <p:spPr>
          <a:xfrm>
            <a:off x="4870664" y="-25"/>
            <a:ext cx="7321334" cy="6858051"/>
          </a:xfrm>
          <a:custGeom>
            <a:avLst/>
            <a:gdLst/>
            <a:ahLst/>
            <a:cxnLst>
              <a:cxn ang="3">
                <a:pos x="hc" y="t"/>
              </a:cxn>
              <a:cxn ang="cd2">
                <a:pos x="l" y="vc"/>
              </a:cxn>
              <a:cxn ang="cd4">
                <a:pos x="hc" y="b"/>
              </a:cxn>
              <a:cxn ang="0">
                <a:pos x="r" y="vc"/>
              </a:cxn>
            </a:cxnLst>
            <a:rect l="l" t="t" r="r" b="b"/>
            <a:pathLst>
              <a:path w="7920" h="10800">
                <a:moveTo>
                  <a:pt x="0" y="0"/>
                </a:moveTo>
                <a:lnTo>
                  <a:pt x="7920" y="0"/>
                </a:lnTo>
                <a:lnTo>
                  <a:pt x="7920" y="10800"/>
                </a:lnTo>
                <a:lnTo>
                  <a:pt x="0" y="10800"/>
                </a:lnTo>
                <a:lnTo>
                  <a:pt x="0" y="0"/>
                </a:lnTo>
                <a:close/>
              </a:path>
            </a:pathLst>
          </a:custGeom>
        </p:spPr>
      </p:pic>
      <p:sp>
        <p:nvSpPr>
          <p:cNvPr id="11" name="Title 6"/>
          <p:cNvSpPr txBox="1"/>
          <p:nvPr>
            <p:custDataLst>
              <p:tags r:id="rId3"/>
            </p:custDataLst>
          </p:nvPr>
        </p:nvSpPr>
        <p:spPr>
          <a:xfrm>
            <a:off x="676280" y="585495"/>
            <a:ext cx="3651542" cy="2406625"/>
          </a:xfrm>
          <a:prstGeom prst="rect">
            <a:avLst/>
          </a:prstGeom>
          <a:noFill/>
          <a:ln w="3175">
            <a:noFill/>
            <a:prstDash val="dash"/>
          </a:ln>
        </p:spPr>
        <p:txBody>
          <a:bodyPr wrap="square" lIns="63500" tIns="25400" rIns="63500" bIns="25400" anchor="b"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3000" spc="22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分析</a:t>
            </a:r>
            <a:r>
              <a:rPr lang="zh-CN" altLang="en-US" sz="3200" b="1" spc="220">
                <a:ln w="3175">
                  <a:noFill/>
                  <a:prstDash val="dash"/>
                </a:ln>
                <a:solidFill>
                  <a:srgbClr val="FF0000"/>
                </a:solidFill>
                <a:uFillTx/>
                <a:latin typeface="微软雅黑" panose="020B0503020204020204" charset="-122"/>
                <a:ea typeface="微软雅黑" panose="020B0503020204020204" charset="-122"/>
                <a:cs typeface="微软雅黑" panose="020B0503020204020204" charset="-122"/>
              </a:rPr>
              <a:t>学生</a:t>
            </a:r>
            <a:r>
              <a:rPr lang="zh-CN" altLang="en-US" sz="3000" spc="22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相对什么物体是静止的？</a:t>
            </a:r>
            <a:endParaRPr lang="zh-CN" altLang="en-US" sz="3000" spc="22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0" lvl="0" indent="0" algn="l" fontAlgn="auto">
              <a:lnSpc>
                <a:spcPct val="120000"/>
              </a:lnSpc>
              <a:spcBef>
                <a:spcPts val="0"/>
              </a:spcBef>
              <a:spcAft>
                <a:spcPts val="800"/>
              </a:spcAft>
              <a:buSzPct val="100000"/>
              <a:buNone/>
            </a:pPr>
            <a:r>
              <a:rPr lang="zh-CN" altLang="en-US" sz="3000" spc="22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相对什么物体是运动的？</a:t>
            </a:r>
            <a:endParaRPr lang="zh-CN" altLang="en-US" sz="3000" spc="22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6" name="图片 5"/>
          <p:cNvPicPr>
            <a:picLocks noChangeAspect="1"/>
          </p:cNvPicPr>
          <p:nvPr>
            <p:custDataLst>
              <p:tags r:id="rId4"/>
            </p:custDataLst>
          </p:nvPr>
        </p:nvPicPr>
        <p:blipFill rotWithShape="1">
          <a:blip r:embed="rId5"/>
          <a:srcRect l="2822" r="2822"/>
          <a:stretch>
            <a:fillRect/>
          </a:stretch>
        </p:blipFill>
        <p:spPr>
          <a:xfrm>
            <a:off x="609605" y="3599730"/>
            <a:ext cx="3651542" cy="2648788"/>
          </a:xfrm>
          <a:custGeom>
            <a:avLst/>
            <a:gdLst/>
            <a:ahLst/>
            <a:cxnLst>
              <a:cxn ang="3">
                <a:pos x="hc" y="t"/>
              </a:cxn>
              <a:cxn ang="cd2">
                <a:pos x="l" y="vc"/>
              </a:cxn>
              <a:cxn ang="cd4">
                <a:pos x="hc" y="b"/>
              </a:cxn>
              <a:cxn ang="0">
                <a:pos x="r" y="vc"/>
              </a:cxn>
            </a:cxnLst>
            <a:rect l="l" t="t" r="r" b="b"/>
            <a:pathLst>
              <a:path w="9360" h="5040">
                <a:moveTo>
                  <a:pt x="0" y="0"/>
                </a:moveTo>
                <a:lnTo>
                  <a:pt x="9360" y="0"/>
                </a:lnTo>
                <a:lnTo>
                  <a:pt x="9360" y="5040"/>
                </a:lnTo>
                <a:lnTo>
                  <a:pt x="0" y="5040"/>
                </a:lnTo>
                <a:lnTo>
                  <a:pt x="0" y="0"/>
                </a:lnTo>
                <a:close/>
              </a:path>
            </a:pathLst>
          </a:custGeom>
        </p:spPr>
      </p:pic>
    </p:spTree>
    <p:custDataLst>
      <p:tags r:id="rId6"/>
    </p:custDataLst>
  </p:cSld>
  <p:clrMapOvr>
    <a:masterClrMapping/>
  </p:clrMapOvr>
  <p:timing>
    <p:tnLst>
      <p:par>
        <p:cTn id="1" dur="indefinite" restart="never" nodeType="tmRoot"/>
      </p:par>
    </p:tnLst>
  </p:timing>
</p:sld>
</file>

<file path=ppt/tags/tag1.xml><?xml version="1.0" encoding="utf-8"?>
<p:tagLst xmlns:p="http://schemas.openxmlformats.org/presentationml/2006/main">
  <p:tag name="KSO_DOCER_RESOURCE_TRACE_INFO" val="{&quot;id&quot;:&quot;26513309&quot;,&quot;origin&quot;:0,&quot;type&quot;:&quot;pictures&quot;,&quot;user&quot;:&quot;425579029&quot;}"/>
</p:tagLst>
</file>

<file path=ppt/tags/tag10.xml><?xml version="1.0" encoding="utf-8"?>
<p:tagLst xmlns:p="http://schemas.openxmlformats.org/presentationml/2006/main">
  <p:tag name="AS_UNIQUEID" val="1927"/>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17110_1*i*6"/>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TEMPLATE_ASSEMBLE_XID" val="6065706a4054ed1e2fb814f8"/>
  <p:tag name="KSO_WM_TEMPLATE_ASSEMBLE_GROUPID" val="6065706a4054ed1e2fb814f8"/>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diagram20217110_1*i*7"/>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UNIT_TEXT_FILL_FORE_SCHEMECOLOR_INDEX_BRIGHTNESS" val="0"/>
  <p:tag name="KSO_WM_UNIT_TEXT_FILL_FORE_SCHEMECOLOR_INDEX" val="13"/>
  <p:tag name="KSO_WM_UNIT_TEXT_FILL_TYPE" val="1"/>
  <p:tag name="KSO_WM_UNIT_VALUE" val="4"/>
  <p:tag name="KSO_WM_TEMPLATE_ASSEMBLE_XID" val="6065706a4054ed1e2fb814f8"/>
  <p:tag name="KSO_WM_TEMPLATE_ASSEMBLE_GROUPID" val="6065706a4054ed1e2fb814f8"/>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diagram20217110_1*i*8"/>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UNIT_TEXT_FILL_FORE_SCHEMECOLOR_INDEX_BRIGHTNESS" val="0"/>
  <p:tag name="KSO_WM_UNIT_TEXT_FILL_FORE_SCHEMECOLOR_INDEX" val="13"/>
  <p:tag name="KSO_WM_UNIT_TEXT_FILL_TYPE" val="1"/>
  <p:tag name="KSO_WM_UNIT_VALUE" val="4"/>
  <p:tag name="KSO_WM_TEMPLATE_ASSEMBLE_XID" val="6065706a4054ed1e2fb814f8"/>
  <p:tag name="KSO_WM_TEMPLATE_ASSEMBLE_GROUPID" val="6065706a4054ed1e2fb814f8"/>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diagram20217110_1*i*9"/>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TEMPLATE_ASSEMBLE_XID" val="6065706a4054ed1e2fb814f8"/>
  <p:tag name="KSO_WM_TEMPLATE_ASSEMBLE_GROUPID" val="6065706a4054ed1e2fb814f8"/>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diagram20217110_1*i*10"/>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UNIT_TEXT_FILL_FORE_SCHEMECOLOR_INDEX_BRIGHTNESS" val="0"/>
  <p:tag name="KSO_WM_UNIT_TEXT_FILL_FORE_SCHEMECOLOR_INDEX" val="13"/>
  <p:tag name="KSO_WM_UNIT_TEXT_FILL_TYPE" val="1"/>
  <p:tag name="KSO_WM_UNIT_VALUE" val="4"/>
  <p:tag name="KSO_WM_TEMPLATE_ASSEMBLE_XID" val="6065706a4054ed1e2fb814f8"/>
  <p:tag name="KSO_WM_TEMPLATE_ASSEMBLE_GROUPID" val="6065706a4054ed1e2fb814f8"/>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1"/>
  <p:tag name="KSO_WM_UNIT_ID" val="diagram20217110_1*i*11"/>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UNIT_TEXT_FILL_FORE_SCHEMECOLOR_INDEX_BRIGHTNESS" val="0"/>
  <p:tag name="KSO_WM_UNIT_TEXT_FILL_FORE_SCHEMECOLOR_INDEX" val="13"/>
  <p:tag name="KSO_WM_UNIT_TEXT_FILL_TYPE" val="1"/>
  <p:tag name="KSO_WM_UNIT_VALUE" val="4"/>
  <p:tag name="KSO_WM_TEMPLATE_ASSEMBLE_XID" val="6065706a4054ed1e2fb814f8"/>
  <p:tag name="KSO_WM_TEMPLATE_ASSEMBLE_GROUPID" val="6065706a4054ed1e2fb814f8"/>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2"/>
  <p:tag name="KSO_WM_UNIT_ID" val="diagram20217110_1*i*12"/>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TEMPLATE_ASSEMBLE_XID" val="6065706a4054ed1e2fb814f8"/>
  <p:tag name="KSO_WM_TEMPLATE_ASSEMBLE_GROUPID" val="6065706a4054ed1e2fb814f8"/>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3"/>
  <p:tag name="KSO_WM_UNIT_ID" val="diagram20217110_1*i*13"/>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TEMPLATE_ASSEMBLE_XID" val="6065706a4054ed1e2fb814f8"/>
  <p:tag name="KSO_WM_TEMPLATE_ASSEMBLE_GROUPID" val="6065706a4054ed1e2fb814f8"/>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4"/>
  <p:tag name="KSO_WM_UNIT_ID" val="diagram20217110_1*i*14"/>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TEMPLATE_ASSEMBLE_XID" val="6065706a4054ed1e2fb814f8"/>
  <p:tag name="KSO_WM_TEMPLATE_ASSEMBLE_GROUPID" val="6065706a4054ed1e2fb814f8"/>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5"/>
  <p:tag name="KSO_WM_UNIT_ID" val="diagram20217110_1*i*15"/>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UNIT_TEXT_FILL_FORE_SCHEMECOLOR_INDEX_BRIGHTNESS" val="0"/>
  <p:tag name="KSO_WM_UNIT_TEXT_FILL_FORE_SCHEMECOLOR_INDEX" val="13"/>
  <p:tag name="KSO_WM_UNIT_TEXT_FILL_TYPE" val="1"/>
  <p:tag name="KSO_WM_UNIT_VALUE" val="4"/>
  <p:tag name="KSO_WM_TEMPLATE_ASSEMBLE_XID" val="6065706a4054ed1e2fb814f8"/>
  <p:tag name="KSO_WM_TEMPLATE_ASSEMBLE_GROUPID" val="6065706a4054ed1e2fb814f8"/>
</p:tagLst>
</file>

<file path=ppt/tags/tag11.xml><?xml version="1.0" encoding="utf-8"?>
<p:tagLst xmlns:p="http://schemas.openxmlformats.org/presentationml/2006/main">
  <p:tag name="AS_UNIQUEID" val="1921"/>
  <p:tag name="KSO_WM_DIAGRAM_VIRTUALLY_FRAME" val="{&quot;height&quot;:172.24999016079886,&quot;left&quot;:102.02503937007874,&quot;top&quot;:184.22503937007872,&quot;width&quot;:763.75}"/>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6"/>
  <p:tag name="KSO_WM_UNIT_ID" val="diagram20217110_1*i*16"/>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UNIT_TEXT_FILL_FORE_SCHEMECOLOR_INDEX_BRIGHTNESS" val="0"/>
  <p:tag name="KSO_WM_UNIT_TEXT_FILL_FORE_SCHEMECOLOR_INDEX" val="13"/>
  <p:tag name="KSO_WM_UNIT_TEXT_FILL_TYPE" val="1"/>
  <p:tag name="KSO_WM_UNIT_VALUE" val="4"/>
  <p:tag name="KSO_WM_TEMPLATE_ASSEMBLE_XID" val="6065706a4054ed1e2fb814f8"/>
  <p:tag name="KSO_WM_TEMPLATE_ASSEMBLE_GROUPID" val="6065706a4054ed1e2fb814f8"/>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7"/>
  <p:tag name="KSO_WM_UNIT_ID" val="diagram20217110_1*i*17"/>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TEMPLATE_ASSEMBLE_XID" val="6065706a4054ed1e2fb814f8"/>
  <p:tag name="KSO_WM_TEMPLATE_ASSEMBLE_GROUPID" val="6065706a4054ed1e2fb814f8"/>
</p:tagLst>
</file>

<file path=ppt/tags/tag112.xml><?xml version="1.0" encoding="utf-8"?>
<p:tagLst xmlns:p="http://schemas.openxmlformats.org/presentationml/2006/main">
  <p:tag name="KSO_WM_SLIDE_ID" val="diagram20217110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TAG_VERSION" val="1.0"/>
  <p:tag name="KSO_WM_BEAUTIFY_FLAG" val="#wm#"/>
  <p:tag name="KSO_WM_TEMPLATE_CATEGORY" val="diagram"/>
  <p:tag name="KSO_WM_TEMPLATE_INDEX" val="20217110"/>
  <p:tag name="KSO_WM_SLIDE_LAYOUT" val="a_d"/>
  <p:tag name="KSO_WM_SLIDE_LAYOUT_CNT" val="1_1"/>
  <p:tag name="KSO_WM_TEMPLATE_THUMBS_INDEX" val="1、4、7、12、13、14、15、16、17、18、20、24、25、28、33、36、40、43、44"/>
  <p:tag name="KSO_WM_SLIDE_SIZE" val="888*468"/>
  <p:tag name="KSO_WM_SLIDE_POSITION" val="36*36"/>
  <p:tag name="KSO_WM_SLIDE_LAYOUT_INFO" val="{&quot;backgroundInfo&quot;:[{&quot;bottom&quot;:0,&quot;bottomAbs&quot;:false,&quot;left&quot;:0,&quot;leftAbs&quot;:false,&quot;right&quot;:0,&quot;rightAbs&quot;:false,&quot;top&quot;:0,&quot;topAbs&quot;:false,&quot;type&quot;:&quot;general&quot;}],&quot;id&quot;:&quot;2021-04-01T16:16:43&quot;,&quot;maxSize&quot;:{&quot;size1&quot;:33.299650680520394},&quot;minSize&quot;:{&quot;size1&quot;:24.5996506805204},&quot;normalSize&quot;:{&quot;size1&quot;:30.432984013853734},&quot;subLayout&quot;:[{&quot;id&quot;:&quot;2021-04-01T16:16:43&quot;,&quot;margin&quot;:{&quot;bottom&quot;:0.02600000612437725,&quot;left&quot;:4.657000541687012,&quot;right&quot;:4.657000541687012,&quot;top&quot;:2.5399999618530273},&quot;type&quot;:0},{&quot;id&quot;:&quot;2021-04-01T16:16:43&quot;,&quot;margin&quot;:{&quot;bottom&quot;:2.5399999618530273,&quot;left&quot;:4.657000541687012,&quot;right&quot;:4.657000541687012,&quot;top&quot;:0.8199999928474426},&quot;type&quot;:0}],&quot;type&quot;:0}"/>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c5e83f310219e61717cdf3"/>
  <p:tag name="KSO_WM_CHIP_FILLPROP" val="[[{&quot;text_align&quot;:&quot;cm&quot;,&quot;text_direction&quot;:&quot;horizontal&quot;,&quot;support_big_font&quot;:false,&quot;picture_toward&quot;:0,&quot;picture_dockside&quot;:[],&quot;fill_id&quot;:&quot;ba3ff9d51a534949a36d761c038b2272&quot;,&quot;fill_align&quot;:&quot;cm&quot;,&quot;chip_types&quot;:[&quot;header&quot;]},{&quot;text_align&quot;:&quot;cm&quot;,&quot;text_direction&quot;:&quot;horizontal&quot;,&quot;support_features&quot;:[&quot;collage&quot;,&quot;carousel&quot;],&quot;support_big_font&quot;:false,&quot;picture_toward&quot;:0,&quot;picture_dockside&quot;:[],&quot;fill_id&quot;:&quot;385b67bca2024cfd9b21355f5a1f21ce&quot;,&quot;fill_align&quot;:&quot;cm&quot;,&quot;chip_types&quot;:[&quot;diagram&quot;,&quot;pictext&quot;,&quot;text&quot;,&quot;picture&quot;,&quot;chart&quot;,&quot;table&quot;,&quot;video&quot;]}]]"/>
  <p:tag name="KSO_WM_CHIP_DECFILLPROP" val="[]"/>
  <p:tag name="KSO_WM_CHIP_GROUPID" val="5fc5e83f310219e61717cdf2"/>
  <p:tag name="KSO_WM_SLIDE_BK_DARK_LIGHT" val="2"/>
  <p:tag name="KSO_WM_SLIDE_BACKGROUND_TYPE" val="general"/>
  <p:tag name="KSO_WM_SLIDE_SUPPORT_FEATURE_TYPE" val="3"/>
  <p:tag name="KSO_WM_TEMPLATE_ASSEMBLE_XID" val="6065706a4054ed1e2fb814f8"/>
  <p:tag name="KSO_WM_TEMPLATE_ASSEMBLE_GROUPID" val="6065706a4054ed1e2fb814f8"/>
</p:tagLst>
</file>

<file path=ppt/tags/tag113.xml><?xml version="1.0" encoding="utf-8"?>
<p:tagLst xmlns:p="http://schemas.openxmlformats.org/presentationml/2006/main">
  <p:tag name="KSO_WM_UNIT_ISCONTENTSTITLE" val="0"/>
  <p:tag name="KSO_WM_UNIT_ISNUMDGMTITLE" val="0"/>
  <p:tag name="KSO_WM_UNIT_NOCLEAR" val="0"/>
  <p:tag name="KSO_WM_UNIT_VALUE" val="19"/>
  <p:tag name="KSO_WM_UNIT_HIGHLIGHT" val="0"/>
  <p:tag name="KSO_WM_UNIT_COMPATIBLE" val="0"/>
  <p:tag name="KSO_WM_UNIT_DIAGRAM_ISNUMVISUAL" val="0"/>
  <p:tag name="KSO_WM_UNIT_DIAGRAM_ISREFERUNIT" val="0"/>
  <p:tag name="KSO_WM_UNIT_TYPE" val="a"/>
  <p:tag name="KSO_WM_UNIT_INDEX" val="1"/>
  <p:tag name="KSO_WM_UNIT_ID" val="diagram20217110_1*a*1"/>
  <p:tag name="KSO_WM_TEMPLATE_CATEGORY" val="diagram"/>
  <p:tag name="KSO_WM_TEMPLATE_INDEX" val="20217110"/>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c6468faaa1d34a06b9a7e82560e43b6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dedad87e30b4c1d801efe0441f09418"/>
  <p:tag name="KSO_WM_UNIT_TEXT_FILL_FORE_SCHEMECOLOR_INDEX_BRIGHTNESS" val="0"/>
  <p:tag name="KSO_WM_UNIT_TEXT_FILL_FORE_SCHEMECOLOR_INDEX" val="13"/>
  <p:tag name="KSO_WM_UNIT_TEXT_FILL_TYPE" val="1"/>
  <p:tag name="KSO_WM_TEMPLATE_ASSEMBLE_XID" val="6065706a4054ed1e2fb814f8"/>
  <p:tag name="KSO_WM_TEMPLATE_ASSEMBLE_GROUPID" val="6065706a4054ed1e2fb814f8"/>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7110_1*i*1"/>
  <p:tag name="KSO_WM_TEMPLATE_CATEGORY" val="diagram"/>
  <p:tag name="KSO_WM_TEMPLATE_INDEX" val="20217110"/>
  <p:tag name="KSO_WM_UNIT_LAYERLEVEL" val="1"/>
  <p:tag name="KSO_WM_TAG_VERSION" val="1.0"/>
  <p:tag name="KSO_WM_BEAUTIFY_FLAG" val="#wm#"/>
  <p:tag name="KSO_WM_UNIT_BLOCK" val="0"/>
  <p:tag name="KSO_WM_UNIT_SM_LIMIT_TYPE" val="2"/>
  <p:tag name="KSO_WM_UNIT_DEC_AREA_ID" val="febec62ec89d4fae899d9e38d57c0fd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c5e83f310219e61717cdf2"/>
  <p:tag name="KSO_WM_CHIP_XID" val="5fc5e83f310219e61717cdf3"/>
  <p:tag name="KSO_WM_TEMPLATE_ASSEMBLE_XID" val="6065706a4054ed1e2fb814f8"/>
  <p:tag name="KSO_WM_TEMPLATE_ASSEMBLE_GROUPID" val="6065706a4054ed1e2fb814f8"/>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7110_1*i*2"/>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UNIT_TEXT_FILL_FORE_SCHEMECOLOR_INDEX_BRIGHTNESS" val="0"/>
  <p:tag name="KSO_WM_UNIT_TEXT_FILL_FORE_SCHEMECOLOR_INDEX" val="13"/>
  <p:tag name="KSO_WM_UNIT_TEXT_FILL_TYPE" val="1"/>
  <p:tag name="KSO_WM_UNIT_VALUE" val="4"/>
  <p:tag name="KSO_WM_TEMPLATE_ASSEMBLE_XID" val="6065706a4054ed1e2fb814f8"/>
  <p:tag name="KSO_WM_TEMPLATE_ASSEMBLE_GROUPID" val="6065706a4054ed1e2fb814f8"/>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7110_1*i*3"/>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UNIT_TEXT_FILL_FORE_SCHEMECOLOR_INDEX_BRIGHTNESS" val="0"/>
  <p:tag name="KSO_WM_UNIT_TEXT_FILL_FORE_SCHEMECOLOR_INDEX" val="13"/>
  <p:tag name="KSO_WM_UNIT_TEXT_FILL_TYPE" val="1"/>
  <p:tag name="KSO_WM_UNIT_VALUE" val="4"/>
  <p:tag name="KSO_WM_TEMPLATE_ASSEMBLE_XID" val="6065706a4054ed1e2fb814f8"/>
  <p:tag name="KSO_WM_TEMPLATE_ASSEMBLE_GROUPID" val="6065706a4054ed1e2fb814f8"/>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7110_1*i*4"/>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TEMPLATE_ASSEMBLE_XID" val="6065706a4054ed1e2fb814f8"/>
  <p:tag name="KSO_WM_TEMPLATE_ASSEMBLE_GROUPID" val="6065706a4054ed1e2fb814f8"/>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17110_1*i*5"/>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TEMPLATE_ASSEMBLE_XID" val="6065706a4054ed1e2fb814f8"/>
  <p:tag name="KSO_WM_TEMPLATE_ASSEMBLE_GROUPID" val="6065706a4054ed1e2fb814f8"/>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17110_1*i*6"/>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TEMPLATE_ASSEMBLE_XID" val="6065706a4054ed1e2fb814f8"/>
  <p:tag name="KSO_WM_TEMPLATE_ASSEMBLE_GROUPID" val="6065706a4054ed1e2fb814f8"/>
</p:tagLst>
</file>

<file path=ppt/tags/tag12.xml><?xml version="1.0" encoding="utf-8"?>
<p:tagLst xmlns:p="http://schemas.openxmlformats.org/presentationml/2006/main">
  <p:tag name="AS_UNIQUEID" val="1922"/>
  <p:tag name="KSO_WM_DIAGRAM_VIRTUALLY_FRAME" val="{&quot;height&quot;:172.24999016079886,&quot;left&quot;:102.02503937007874,&quot;top&quot;:184.22503937007872,&quot;width&quot;:763.75}"/>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diagram20217110_1*i*7"/>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UNIT_TEXT_FILL_FORE_SCHEMECOLOR_INDEX_BRIGHTNESS" val="0"/>
  <p:tag name="KSO_WM_UNIT_TEXT_FILL_FORE_SCHEMECOLOR_INDEX" val="13"/>
  <p:tag name="KSO_WM_UNIT_TEXT_FILL_TYPE" val="1"/>
  <p:tag name="KSO_WM_UNIT_VALUE" val="4"/>
  <p:tag name="KSO_WM_TEMPLATE_ASSEMBLE_XID" val="6065706a4054ed1e2fb814f8"/>
  <p:tag name="KSO_WM_TEMPLATE_ASSEMBLE_GROUPID" val="6065706a4054ed1e2fb814f8"/>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diagram20217110_1*i*8"/>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UNIT_TEXT_FILL_FORE_SCHEMECOLOR_INDEX_BRIGHTNESS" val="0"/>
  <p:tag name="KSO_WM_UNIT_TEXT_FILL_FORE_SCHEMECOLOR_INDEX" val="13"/>
  <p:tag name="KSO_WM_UNIT_TEXT_FILL_TYPE" val="1"/>
  <p:tag name="KSO_WM_UNIT_VALUE" val="4"/>
  <p:tag name="KSO_WM_TEMPLATE_ASSEMBLE_XID" val="6065706a4054ed1e2fb814f8"/>
  <p:tag name="KSO_WM_TEMPLATE_ASSEMBLE_GROUPID" val="6065706a4054ed1e2fb814f8"/>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diagram20217110_1*i*9"/>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TEMPLATE_ASSEMBLE_XID" val="6065706a4054ed1e2fb814f8"/>
  <p:tag name="KSO_WM_TEMPLATE_ASSEMBLE_GROUPID" val="6065706a4054ed1e2fb814f8"/>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diagram20217110_1*i*10"/>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UNIT_TEXT_FILL_FORE_SCHEMECOLOR_INDEX_BRIGHTNESS" val="0"/>
  <p:tag name="KSO_WM_UNIT_TEXT_FILL_FORE_SCHEMECOLOR_INDEX" val="13"/>
  <p:tag name="KSO_WM_UNIT_TEXT_FILL_TYPE" val="1"/>
  <p:tag name="KSO_WM_UNIT_VALUE" val="4"/>
  <p:tag name="KSO_WM_TEMPLATE_ASSEMBLE_XID" val="6065706a4054ed1e2fb814f8"/>
  <p:tag name="KSO_WM_TEMPLATE_ASSEMBLE_GROUPID" val="6065706a4054ed1e2fb814f8"/>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1"/>
  <p:tag name="KSO_WM_UNIT_ID" val="diagram20217110_1*i*11"/>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UNIT_TEXT_FILL_FORE_SCHEMECOLOR_INDEX_BRIGHTNESS" val="0"/>
  <p:tag name="KSO_WM_UNIT_TEXT_FILL_FORE_SCHEMECOLOR_INDEX" val="13"/>
  <p:tag name="KSO_WM_UNIT_TEXT_FILL_TYPE" val="1"/>
  <p:tag name="KSO_WM_UNIT_VALUE" val="4"/>
  <p:tag name="KSO_WM_TEMPLATE_ASSEMBLE_XID" val="6065706a4054ed1e2fb814f8"/>
  <p:tag name="KSO_WM_TEMPLATE_ASSEMBLE_GROUPID" val="6065706a4054ed1e2fb814f8"/>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2"/>
  <p:tag name="KSO_WM_UNIT_ID" val="diagram20217110_1*i*12"/>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TEMPLATE_ASSEMBLE_XID" val="6065706a4054ed1e2fb814f8"/>
  <p:tag name="KSO_WM_TEMPLATE_ASSEMBLE_GROUPID" val="6065706a4054ed1e2fb814f8"/>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3"/>
  <p:tag name="KSO_WM_UNIT_ID" val="diagram20217110_1*i*13"/>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TEMPLATE_ASSEMBLE_XID" val="6065706a4054ed1e2fb814f8"/>
  <p:tag name="KSO_WM_TEMPLATE_ASSEMBLE_GROUPID" val="6065706a4054ed1e2fb814f8"/>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4"/>
  <p:tag name="KSO_WM_UNIT_ID" val="diagram20217110_1*i*14"/>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TEMPLATE_ASSEMBLE_XID" val="6065706a4054ed1e2fb814f8"/>
  <p:tag name="KSO_WM_TEMPLATE_ASSEMBLE_GROUPID" val="6065706a4054ed1e2fb814f8"/>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5"/>
  <p:tag name="KSO_WM_UNIT_ID" val="diagram20217110_1*i*15"/>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UNIT_TEXT_FILL_FORE_SCHEMECOLOR_INDEX_BRIGHTNESS" val="0"/>
  <p:tag name="KSO_WM_UNIT_TEXT_FILL_FORE_SCHEMECOLOR_INDEX" val="13"/>
  <p:tag name="KSO_WM_UNIT_TEXT_FILL_TYPE" val="1"/>
  <p:tag name="KSO_WM_UNIT_VALUE" val="4"/>
  <p:tag name="KSO_WM_TEMPLATE_ASSEMBLE_XID" val="6065706a4054ed1e2fb814f8"/>
  <p:tag name="KSO_WM_TEMPLATE_ASSEMBLE_GROUPID" val="6065706a4054ed1e2fb814f8"/>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6"/>
  <p:tag name="KSO_WM_UNIT_ID" val="diagram20217110_1*i*16"/>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UNIT_TEXT_FILL_FORE_SCHEMECOLOR_INDEX_BRIGHTNESS" val="0"/>
  <p:tag name="KSO_WM_UNIT_TEXT_FILL_FORE_SCHEMECOLOR_INDEX" val="13"/>
  <p:tag name="KSO_WM_UNIT_TEXT_FILL_TYPE" val="1"/>
  <p:tag name="KSO_WM_UNIT_VALUE" val="4"/>
  <p:tag name="KSO_WM_TEMPLATE_ASSEMBLE_XID" val="6065706a4054ed1e2fb814f8"/>
  <p:tag name="KSO_WM_TEMPLATE_ASSEMBLE_GROUPID" val="6065706a4054ed1e2fb814f8"/>
</p:tagLst>
</file>

<file path=ppt/tags/tag13.xml><?xml version="1.0" encoding="utf-8"?>
<p:tagLst xmlns:p="http://schemas.openxmlformats.org/presentationml/2006/main">
  <p:tag name="AS_UNIQUEID" val="1923"/>
  <p:tag name="KSO_WM_DIAGRAM_VIRTUALLY_FRAME" val="{&quot;height&quot;:172.24999016079886,&quot;left&quot;:102.02503937007874,&quot;top&quot;:184.22503937007872,&quot;width&quot;:763.75}"/>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7"/>
  <p:tag name="KSO_WM_UNIT_ID" val="diagram20217110_1*i*17"/>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TEMPLATE_ASSEMBLE_XID" val="6065706a4054ed1e2fb814f8"/>
  <p:tag name="KSO_WM_TEMPLATE_ASSEMBLE_GROUPID" val="6065706a4054ed1e2fb814f8"/>
</p:tagLst>
</file>

<file path=ppt/tags/tag131.xml><?xml version="1.0" encoding="utf-8"?>
<p:tagLst xmlns:p="http://schemas.openxmlformats.org/presentationml/2006/main">
  <p:tag name="KSO_WM_SLIDE_ID" val="diagram20217110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TAG_VERSION" val="1.0"/>
  <p:tag name="KSO_WM_BEAUTIFY_FLAG" val="#wm#"/>
  <p:tag name="KSO_WM_TEMPLATE_CATEGORY" val="diagram"/>
  <p:tag name="KSO_WM_TEMPLATE_INDEX" val="20217110"/>
  <p:tag name="KSO_WM_SLIDE_LAYOUT" val="a_d"/>
  <p:tag name="KSO_WM_SLIDE_LAYOUT_CNT" val="1_1"/>
  <p:tag name="KSO_WM_TEMPLATE_THUMBS_INDEX" val="1、4、7、12、13、14、15、16、17、18、20、24、25、28、33、36、40、43、44"/>
  <p:tag name="KSO_WM_SLIDE_SIZE" val="888*468"/>
  <p:tag name="KSO_WM_SLIDE_POSITION" val="36*36"/>
  <p:tag name="KSO_WM_SLIDE_LAYOUT_INFO" val="{&quot;backgroundInfo&quot;:[{&quot;bottom&quot;:0,&quot;bottomAbs&quot;:false,&quot;left&quot;:0,&quot;leftAbs&quot;:false,&quot;right&quot;:0,&quot;rightAbs&quot;:false,&quot;top&quot;:0,&quot;topAbs&quot;:false,&quot;type&quot;:&quot;general&quot;}],&quot;id&quot;:&quot;2021-04-01T16:16:43&quot;,&quot;maxSize&quot;:{&quot;size1&quot;:33.299650680520394},&quot;minSize&quot;:{&quot;size1&quot;:24.5996506805204},&quot;normalSize&quot;:{&quot;size1&quot;:30.432984013853734},&quot;subLayout&quot;:[{&quot;id&quot;:&quot;2021-04-01T16:16:43&quot;,&quot;margin&quot;:{&quot;bottom&quot;:0.02600000612437725,&quot;left&quot;:4.657000541687012,&quot;right&quot;:4.657000541687012,&quot;top&quot;:2.5399999618530273},&quot;type&quot;:0},{&quot;id&quot;:&quot;2021-04-01T16:16:43&quot;,&quot;margin&quot;:{&quot;bottom&quot;:2.5399999618530273,&quot;left&quot;:4.657000541687012,&quot;right&quot;:4.657000541687012,&quot;top&quot;:0.8199999928474426},&quot;type&quot;:0}],&quot;type&quot;:0}"/>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c5e83f310219e61717cdf3"/>
  <p:tag name="KSO_WM_CHIP_FILLPROP" val="[[{&quot;text_align&quot;:&quot;cm&quot;,&quot;text_direction&quot;:&quot;horizontal&quot;,&quot;support_big_font&quot;:false,&quot;picture_toward&quot;:0,&quot;picture_dockside&quot;:[],&quot;fill_id&quot;:&quot;ba3ff9d51a534949a36d761c038b2272&quot;,&quot;fill_align&quot;:&quot;cm&quot;,&quot;chip_types&quot;:[&quot;header&quot;]},{&quot;text_align&quot;:&quot;cm&quot;,&quot;text_direction&quot;:&quot;horizontal&quot;,&quot;support_features&quot;:[&quot;collage&quot;,&quot;carousel&quot;],&quot;support_big_font&quot;:false,&quot;picture_toward&quot;:0,&quot;picture_dockside&quot;:[],&quot;fill_id&quot;:&quot;385b67bca2024cfd9b21355f5a1f21ce&quot;,&quot;fill_align&quot;:&quot;cm&quot;,&quot;chip_types&quot;:[&quot;diagram&quot;,&quot;pictext&quot;,&quot;text&quot;,&quot;picture&quot;,&quot;chart&quot;,&quot;table&quot;,&quot;video&quot;]}]]"/>
  <p:tag name="KSO_WM_CHIP_DECFILLPROP" val="[]"/>
  <p:tag name="KSO_WM_CHIP_GROUPID" val="5fc5e83f310219e61717cdf2"/>
  <p:tag name="KSO_WM_SLIDE_BK_DARK_LIGHT" val="2"/>
  <p:tag name="KSO_WM_SLIDE_BACKGROUND_TYPE" val="general"/>
  <p:tag name="KSO_WM_SLIDE_SUPPORT_FEATURE_TYPE" val="3"/>
  <p:tag name="KSO_WM_TEMPLATE_ASSEMBLE_XID" val="6065706a4054ed1e2fb814f8"/>
  <p:tag name="KSO_WM_TEMPLATE_ASSEMBLE_GROUPID" val="6065706a4054ed1e2fb814f8"/>
</p:tagLst>
</file>

<file path=ppt/tags/tag132.xml><?xml version="1.0" encoding="utf-8"?>
<p:tagLst xmlns:p="http://schemas.openxmlformats.org/presentationml/2006/main">
  <p:tag name="COMMONDATA" val="eyJoZGlkIjoiMGM3ZDNiNjQ5MjMwNGE4NGUzZGUzN2M4NzZkODkzZjgifQ=="/>
  <p:tag name="KSO_WPP_MARK_KEY" val="aefd2560-03eb-4c5c-b0e5-6c2d06ca4ba3"/>
</p:tagLst>
</file>

<file path=ppt/tags/tag14.xml><?xml version="1.0" encoding="utf-8"?>
<p:tagLst xmlns:p="http://schemas.openxmlformats.org/presentationml/2006/main">
  <p:tag name="KSO_WM_BEAUTIFY_FLAG" val="#wm#"/>
  <p:tag name="KSO_WM_TEMPLATE_CATEGORY" val="diagram"/>
  <p:tag name="KSO_WM_TEMPLATE_INDEX" val="20212457"/>
</p:tagLst>
</file>

<file path=ppt/tags/tag15.xml><?xml version="1.0" encoding="utf-8"?>
<p:tagLst xmlns:p="http://schemas.openxmlformats.org/presentationml/2006/main">
  <p:tag name="KSO_WM_BEAUTIFY_FLAG" val="#wm#"/>
  <p:tag name="KSO_WM_TEMPLATE_CATEGORY" val="diagram"/>
  <p:tag name="KSO_WM_TEMPLATE_INDEX" val="20212457"/>
</p:tagLst>
</file>

<file path=ppt/tags/tag16.xml><?xml version="1.0" encoding="utf-8"?>
<p:tagLst xmlns:p="http://schemas.openxmlformats.org/presentationml/2006/main">
  <p:tag name="KSO_WM_BEAUTIFY_FLAG" val="#wm#"/>
  <p:tag name="KSO_WM_TEMPLATE_CATEGORY" val="diagram"/>
  <p:tag name="KSO_WM_TEMPLATE_INDEX" val="20212457"/>
</p:tagLst>
</file>

<file path=ppt/tags/tag17.xml><?xml version="1.0" encoding="utf-8"?>
<p:tagLst xmlns:p="http://schemas.openxmlformats.org/presentationml/2006/main">
  <p:tag name="KSO_WM_BEAUTIFY_FLAG" val="#wm#"/>
  <p:tag name="KSO_WM_TEMPLATE_CATEGORY" val="diagram"/>
  <p:tag name="KSO_WM_TEMPLATE_INDEX" val="20212457"/>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28804_2*l_h_i*1_1_1"/>
  <p:tag name="KSO_WM_TEMPLATE_CATEGORY" val="diagram"/>
  <p:tag name="KSO_WM_TEMPLATE_INDEX" val="20228804"/>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444,&quot;left&quot;:129.7991338582677,&quot;top&quot;:48,&quot;width&quot;:323.90173228346464}"/>
</p:tagLst>
</file>

<file path=ppt/tags/tag19.xml><?xml version="1.0" encoding="utf-8"?>
<p:tagLst xmlns:p="http://schemas.openxmlformats.org/presentationml/2006/main">
  <p:tag name="KSO_WM_UNIT_SUBTYPE" val="a"/>
  <p:tag name="KSO_WM_UNIT_PRESET_TEXT" val="单击此处输入正文"/>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28804_2*l_h_f*1_1_1"/>
  <p:tag name="KSO_WM_TEMPLATE_CATEGORY" val="diagram"/>
  <p:tag name="KSO_WM_TEMPLATE_INDEX" val="20228804"/>
  <p:tag name="KSO_WM_UNIT_LAYERLEVEL" val="1_1_1"/>
  <p:tag name="KSO_WM_TAG_VERSION" val="1.0"/>
  <p:tag name="KSO_WM_BEAUTIFY_FLAG" val="#wm#"/>
  <p:tag name="KSO_WM_UNIT_VALUE" val="9"/>
  <p:tag name="KSO_WM_UNIT_TEXT_FILL_FORE_SCHEMECOLOR_INDEX_BRIGHTNESS" val="0"/>
  <p:tag name="KSO_WM_UNIT_TEXT_FILL_FORE_SCHEMECOLOR_INDEX" val="14"/>
  <p:tag name="KSO_WM_UNIT_TEXT_FILL_TYPE" val="1"/>
  <p:tag name="KSO_WM_UNIT_USESOURCEFORMAT_APPLY" val="1"/>
  <p:tag name="KSO_WM_DIAGRAM_VIRTUALLY_FRAME" val="{&quot;height&quot;:444,&quot;left&quot;:129.7991338582677,&quot;top&quot;:48,&quot;width&quot;:323.90173228346464}"/>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2"/>
  <p:tag name="KSO_WM_UNIT_ID" val="diagram20228804_2*l_h_i*1_1_2"/>
  <p:tag name="KSO_WM_TEMPLATE_CATEGORY" val="diagram"/>
  <p:tag name="KSO_WM_TEMPLATE_INDEX" val="20228804"/>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 name="KSO_WM_DIAGRAM_VIRTUALLY_FRAME" val="{&quot;height&quot;:444,&quot;left&quot;:129.7991338582677,&quot;top&quot;:48,&quot;width&quot;:323.90173228346464}"/>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228804_2*l_h_i*1_4_2"/>
  <p:tag name="KSO_WM_TEMPLATE_CATEGORY" val="diagram"/>
  <p:tag name="KSO_WM_TEMPLATE_INDEX" val="20228804"/>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444,&quot;left&quot;:129.7991338582677,&quot;top&quot;:48,&quot;width&quot;:323.90173228346464}"/>
</p:tagLst>
</file>

<file path=ppt/tags/tag22.xml><?xml version="1.0" encoding="utf-8"?>
<p:tagLst xmlns:p="http://schemas.openxmlformats.org/presentationml/2006/main">
  <p:tag name="KSO_WM_UNIT_SUBTYPE" val="a"/>
  <p:tag name="KSO_WM_UNIT_PRESET_TEXT" val="单击此处输入正文"/>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28804_2*l_h_f*1_4_1"/>
  <p:tag name="KSO_WM_TEMPLATE_CATEGORY" val="diagram"/>
  <p:tag name="KSO_WM_TEMPLATE_INDEX" val="20228804"/>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 name="KSO_WM_DIAGRAM_VIRTUALLY_FRAME" val="{&quot;height&quot;:444,&quot;left&quot;:129.7991338582677,&quot;top&quot;:48,&quot;width&quot;:323.90173228346464}"/>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20228804_2*l_h_i*1_4_1"/>
  <p:tag name="KSO_WM_TEMPLATE_CATEGORY" val="diagram"/>
  <p:tag name="KSO_WM_TEMPLATE_INDEX" val="20228804"/>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 name="KSO_WM_DIAGRAM_VIRTUALLY_FRAME" val="{&quot;height&quot;:444,&quot;left&quot;:129.7991338582677,&quot;top&quot;:48,&quot;width&quot;:323.90173228346464}"/>
</p:tagLst>
</file>

<file path=ppt/tags/tag24.xml><?xml version="1.0" encoding="utf-8"?>
<p:tagLst xmlns:p="http://schemas.openxmlformats.org/presentationml/2006/main">
  <p:tag name="KSO_WM_UNIT_VALUE" val="719*1227"/>
  <p:tag name="KSO_WM_UNIT_HIGHLIGHT" val="0"/>
  <p:tag name="KSO_WM_UNIT_COMPATIBLE" val="0"/>
  <p:tag name="KSO_WM_UNIT_DIAGRAM_ISNUMVISUAL" val="0"/>
  <p:tag name="KSO_WM_UNIT_DIAGRAM_ISREFERUNIT" val="0"/>
  <p:tag name="KSO_WM_UNIT_TYPE" val="d"/>
  <p:tag name="KSO_WM_UNIT_INDEX" val="1"/>
  <p:tag name="KSO_WM_UNIT_ID" val="diagram20212175_1*d*1"/>
  <p:tag name="KSO_WM_TEMPLATE_CATEGORY" val="diagram"/>
  <p:tag name="KSO_WM_TEMPLATE_INDEX" val="20212175"/>
  <p:tag name="KSO_WM_UNIT_LAYERLEVEL" val="1"/>
  <p:tag name="KSO_WM_TAG_VERSION" val="1.0"/>
  <p:tag name="KSO_WM_BEAUTIFY_FLAG" val="#wm#"/>
  <p:tag name="KSO_WM_CHIP_GROUPID" val="5e7310da9a230a26b9e88a19"/>
  <p:tag name="KSO_WM_CHIP_XID" val="5e7310da9a230a26b9e88a1a"/>
  <p:tag name="KSO_WM_UNIT_DEC_AREA_ID" val="f41cd1e5be39428f907e3896e7515584"/>
  <p:tag name="KSO_WM_CHIP_FILLAREA_FILL_RULE" val="{&quot;fill_align&quot;:&quot;lm&quot;,&quot;fill_mode&quot;:&quot;full&quot;,&quot;sacle_strategy&quot;:&quot;smart&quot;}"/>
  <p:tag name="KSO_WM_ASSEMBLE_CHIP_INDEX" val="69cba6fbe8524659a7c827b66733e13d"/>
  <p:tag name="KSO_WM_UNIT_SUPPORT_UNIT_TYPE" val="[&quot;d&quot;]"/>
  <p:tag name="KSO_WM_TEMPLATE_ASSEMBLE_XID" val="60656f434054ed1e2fb80679"/>
  <p:tag name="KSO_WM_TEMPLATE_ASSEMBLE_GROUPID" val="60656f434054ed1e2fb80679"/>
</p:tagLst>
</file>

<file path=ppt/tags/tag25.xml><?xml version="1.0" encoding="utf-8"?>
<p:tagLst xmlns:p="http://schemas.openxmlformats.org/presentationml/2006/main">
  <p:tag name="KSO_WM_UNIT_VALUE" val="719*1227"/>
  <p:tag name="KSO_WM_UNIT_HIGHLIGHT" val="0"/>
  <p:tag name="KSO_WM_UNIT_COMPATIBLE" val="0"/>
  <p:tag name="KSO_WM_UNIT_DIAGRAM_ISNUMVISUAL" val="0"/>
  <p:tag name="KSO_WM_UNIT_DIAGRAM_ISREFERUNIT" val="0"/>
  <p:tag name="KSO_WM_UNIT_TYPE" val="d"/>
  <p:tag name="KSO_WM_UNIT_INDEX" val="2"/>
  <p:tag name="KSO_WM_UNIT_ID" val="diagram20212175_1*d*2"/>
  <p:tag name="KSO_WM_TEMPLATE_CATEGORY" val="diagram"/>
  <p:tag name="KSO_WM_TEMPLATE_INDEX" val="20212175"/>
  <p:tag name="KSO_WM_UNIT_LAYERLEVEL" val="1"/>
  <p:tag name="KSO_WM_TAG_VERSION" val="1.0"/>
  <p:tag name="KSO_WM_BEAUTIFY_FLAG" val="#wm#"/>
  <p:tag name="KSO_WM_CHIP_GROUPID" val="5e7310da9a230a26b9e88a19"/>
  <p:tag name="KSO_WM_CHIP_XID" val="5e7310da9a230a26b9e88a1a"/>
  <p:tag name="KSO_WM_UNIT_DEC_AREA_ID" val="da27b65249b14d20906538e6545c0e58"/>
  <p:tag name="KSO_WM_CHIP_FILLAREA_FILL_RULE" val="{&quot;fill_align&quot;:&quot;lm&quot;,&quot;fill_mode&quot;:&quot;full&quot;,&quot;sacle_strategy&quot;:&quot;smart&quot;}"/>
  <p:tag name="KSO_WM_ASSEMBLE_CHIP_INDEX" val="a4fb4371b71049f995b0ea1b6e5c0148"/>
  <p:tag name="KSO_WM_UNIT_SUPPORT_UNIT_TYPE" val="[&quot;d&quot;]"/>
  <p:tag name="KSO_WM_TEMPLATE_ASSEMBLE_XID" val="60656f434054ed1e2fb80679"/>
  <p:tag name="KSO_WM_TEMPLATE_ASSEMBLE_GROUPID" val="60656f434054ed1e2fb80679"/>
</p:tagLst>
</file>

<file path=ppt/tags/tag26.xml><?xml version="1.0" encoding="utf-8"?>
<p:tagLst xmlns:p="http://schemas.openxmlformats.org/presentationml/2006/main">
  <p:tag name="KSO_WM_BEAUTIFY_FLAG" val="#wm#"/>
  <p:tag name="KSO_WM_TEMPLATE_CATEGORY" val="diagram"/>
  <p:tag name="KSO_WM_TEMPLATE_INDEX" val="20212175"/>
  <p:tag name="KSO_WM_SLIDE_BACKGROUND" val="[&quot;general&quot;]"/>
  <p:tag name="KSO_WM_SLIDE_RATIO" val="1.777778"/>
  <p:tag name="KSO_WM_SLIDE_ID" val="diagram20212175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444"/>
  <p:tag name="KSO_WM_SLIDE_POSITION" val="48*48"/>
  <p:tag name="KSO_WM_TAG_VERSION" val="1.0"/>
  <p:tag name="KSO_WM_SLIDE_LAYOUT" val="d"/>
  <p:tag name="KSO_WM_SLIDE_LAYOUT_CNT" val="3"/>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ecb899a758c1ec0b708a94"/>
  <p:tag name="KSO_WM_CHIP_DECFILLPROP" val="[]"/>
  <p:tag name="KSO_WM_SLIDE_LAYOUT_INFO" val="{&quot;backgroundInfo&quot;:[{&quot;bottom&quot;:0,&quot;bottomAbs&quot;:false,&quot;left&quot;:0,&quot;leftAbs&quot;:false,&quot;right&quot;:0,&quot;rightAbs&quot;:false,&quot;top&quot;:0,&quot;topAbs&quot;:false,&quot;type&quot;:&quot;general&quot;}],&quot;direction&quot;:1,&quot;id&quot;:&quot;2026-03-19T20:21:32&quot;,&quot;maxSize&quot;:{&quot;size1&quot;:55.1},&quot;minSize&quot;:{&quot;size1&quot;:41.2},&quot;normalSize&quot;:{&quot;size1&quot;:55.1},&quot;subLayout&quot;:[{&quot;id&quot;:&quot;2026-03-19T20:21:32&quot;,&quot;margin&quot;:{&quot;bottom&quot;:1.6929999589920044,&quot;left&quot;:1.6929999589920044,&quot;right&quot;:0.025999998673796654,&quot;top&quot;:1.6929999589920044},&quot;type&quot;:0},{&quot;id&quot;:&quot;2026-03-19T20:21:32&quot;,&quot;maxSize&quot;:{&quot;size1&quot;:57.8},&quot;minSize&quot;:{&quot;size1&quot;:35.6},&quot;normalSize&quot;:{&quot;size1&quot;:46.8},&quot;subLayout&quot;:[{&quot;id&quot;:&quot;2026-03-19T20:21:32&quot;,&quot;margin&quot;:{&quot;bottom&quot;:0.025999998673796654,&quot;left&quot;:1.2439998388290405,&quot;right&quot;:1.6929999589920044,&quot;top&quot;:1.6929999589920044},&quot;type&quot;:0},{&quot;id&quot;:&quot;2026-03-19T20:21:32&quot;,&quot;margin&quot;:{&quot;bottom&quot;:1.6929999589920044,&quot;left&quot;:1.2439998388290405,&quot;right&quot;:1.6929999589920044,&quot;top&quot;:1.2439998388290405},&quot;type&quot;:0}],&quot;type&quot;:0}],&quot;type&quot;:0}"/>
  <p:tag name="KSO_WM_CHIP_FILLPROP" val="[[{&quot;text_align&quot;:&quot;lm&quot;,&quot;text_direction&quot;:&quot;horizontal&quot;,&quot;support_features&quot;:[&quot;collage&quot;,&quot;carousel&quot;,&quot;creativecrop&quot;],&quot;support_big_font&quot;:false,&quot;fill_id&quot;:&quot;1202e538c4cd4b259a568d62e9dac112&quot;,&quot;fill_align&quot;:&quot;cm&quot;,&quot;chip_types&quot;:[&quot;diagram&quot;,&quot;picture&quot;,&quot;chart&quot;,&quot;table&quot;,&quot;video&quot;]},{&quot;text_align&quot;:&quot;lm&quot;,&quot;text_direction&quot;:&quot;horizontal&quot;,&quot;support_big_font&quot;:false,&quot;fill_id&quot;:&quot;ce691ea525ef451f9e0826f003f77240&quot;,&quot;fill_align&quot;:&quot;lm&quot;,&quot;chip_types&quot;:[&quot;text&quot;,&quot;picture&quot;]},{&quot;text_align&quot;:&quot;lm&quot;,&quot;text_direction&quot;:&quot;horizontal&quot;,&quot;support_big_font&quot;:false,&quot;fill_id&quot;:&quot;1e97633b78694618ab0b55b2f3fb695f&quot;,&quot;fill_align&quot;:&quot;lm&quot;,&quot;chip_types&quot;:[&quot;text&quot;,&quot;picture&quot;]}],[{&quot;text_align&quot;:&quot;lm&quot;,&quot;text_direction&quot;:&quot;horizontal&quot;,&quot;support_big_font&quot;:false,&quot;fill_id&quot;:&quot;1202e538c4cd4b259a568d62e9dac112&quot;,&quot;fill_align&quot;:&quot;cm&quot;,&quot;chip_types&quot;:[&quot;text&quot;]},{&quot;text_align&quot;:&quot;lm&quot;,&quot;text_direction&quot;:&quot;horizontal&quot;,&quot;support_big_font&quot;:false,&quot;fill_id&quot;:&quot;ce691ea525ef451f9e0826f003f77240&quot;,&quot;fill_align&quot;:&quot;lm&quot;,&quot;chip_types&quot;:[&quot;picture&quot;]},{&quot;text_align&quot;:&quot;lm&quot;,&quot;text_direction&quot;:&quot;horizontal&quot;,&quot;support_big_font&quot;:false,&quot;fill_id&quot;:&quot;1e97633b78694618ab0b55b2f3fb695f&quot;,&quot;fill_align&quot;:&quot;lm&quot;,&quot;chip_types&quot;:[&quot;picture&quot;]}]]"/>
  <p:tag name="KSO_WM_CHIP_GROUPID" val="5eecb899a758c1ec0b708a93"/>
  <p:tag name="KSO_WM_SLIDE_BK_DARK_LIGHT" val="2"/>
  <p:tag name="KSO_WM_SLIDE_BACKGROUND_TYPE" val="general"/>
  <p:tag name="KSO_WM_SLIDE_SUPPORT_FEATURE_TYPE" val="0"/>
  <p:tag name="KSO_WM_TEMPLATE_ASSEMBLE_XID" val="60656f434054ed1e2fb80679"/>
  <p:tag name="KSO_WM_TEMPLATE_ASSEMBLE_GROUPID" val="60656f434054ed1e2fb80679"/>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9735_1*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2"/>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TEMPLATE_CATEGORY" val="diagram"/>
  <p:tag name="KSO_WM_TEMPLATE_INDEX" val="20229735"/>
  <p:tag name="KSO_WM_UNIT_VALUE" val="425"/>
  <p:tag name="KSO_WM_TEMPLATE_ASSEMBLE_XID" val="639b0f7f0c9383becde7b215"/>
  <p:tag name="KSO_WM_TEMPLATE_ASSEMBLE_GROUPID" val="639b0f7f0c9383becde7b215"/>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29735_1*i*2"/>
  <p:tag name="KSO_WM_TEMPLATE_CATEGORY" val="diagram"/>
  <p:tag name="KSO_WM_TEMPLATE_INDEX" val="20229735"/>
  <p:tag name="KSO_WM_UNIT_LAYERLEVEL" val="1"/>
  <p:tag name="KSO_WM_TAG_VERSION" val="1.0"/>
  <p:tag name="KSO_WM_BEAUTIFY_FLAG" val="#wm#"/>
  <p:tag name="KSO_WM_UNIT_BLOCK" val="0"/>
  <p:tag name="KSO_WM_UNIT_SM_LIMIT_TYPE" val="2"/>
  <p:tag name="KSO_WM_UNIT_DEC_AREA_ID" val="3370971afbb94bb8ab187cd14b4e8a00"/>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0}"/>
  <p:tag name="KSO_WM_CHIP_GROUPID" val="5fab54f0341d2fac3cfce989"/>
  <p:tag name="KSO_WM_CHIP_XID" val="5facaf2f998712faa657a542"/>
  <p:tag name="KSO_WM_UNIT_LINE_FORE_SCHEMECOLOR_INDEX_BRIGHTNESS" val="0"/>
  <p:tag name="KSO_WM_UNIT_LINE_FORE_SCHEMECOLOR_INDEX" val="5"/>
  <p:tag name="KSO_WM_UNIT_LINE_FILL_TYPE" val="2"/>
  <p:tag name="KSO_WM_TEMPLATE_ASSEMBLE_XID" val="639b0f7f0c9383becde7b215"/>
  <p:tag name="KSO_WM_TEMPLATE_ASSEMBLE_GROUPID" val="639b0f7f0c9383becde7b215"/>
</p:tagLst>
</file>

<file path=ppt/tags/tag29.xml><?xml version="1.0" encoding="utf-8"?>
<p:tagLst xmlns:p="http://schemas.openxmlformats.org/presentationml/2006/main">
  <p:tag name="KSO_WM_UNIT_TEXT_SUBTYPE" val="a"/>
  <p:tag name="KSO_WM_UNIT_SUBTYPE" val="a"/>
  <p:tag name="KSO_WM_UNIT_PRESET_TEXT" val="单击此处添加正文，文字是您思想的提炼，请尽量言简意赅地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29735_1*f*1"/>
  <p:tag name="KSO_WM_TEMPLATE_CATEGORY" val="diagram"/>
  <p:tag name="KSO_WM_TEMPLATE_INDEX" val="20229735"/>
  <p:tag name="KSO_WM_UNIT_LAYERLEVEL" val="1"/>
  <p:tag name="KSO_WM_TAG_VERSION" val="1.0"/>
  <p:tag name="KSO_WM_BEAUTIFY_FLAG" val="#wm#"/>
  <p:tag name="KSO_WM_UNIT_DEFAULT_FONT" val="14;20;2"/>
  <p:tag name="KSO_WM_UNIT_BLOCK" val="0"/>
  <p:tag name="KSO_WM_UNIT_VALUE" val="48"/>
  <p:tag name="KSO_WM_UNIT_SHOW_EDIT_AREA_INDICATION" val="1"/>
  <p:tag name="KSO_WM_CHIP_GROUPID" val="5e6b05596848fb12bee65ac8"/>
  <p:tag name="KSO_WM_CHIP_XID" val="5e6b05596848fb12bee65aca"/>
  <p:tag name="KSO_WM_UNIT_DEC_AREA_ID" val="ea7449c79b314828a6b008e1ec3898f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999d5848014e4b1e9d601efcce062671"/>
  <p:tag name="KSO_WM_UNIT_TEXT_FILL_FORE_SCHEMECOLOR_INDEX_BRIGHTNESS" val="0.25"/>
  <p:tag name="KSO_WM_UNIT_TEXT_FILL_FORE_SCHEMECOLOR_INDEX" val="13"/>
  <p:tag name="KSO_WM_UNIT_TEXT_FILL_TYPE" val="1"/>
  <p:tag name="KSO_WM_TEMPLATE_ASSEMBLE_XID" val="639b0f7f0c9383becde7b215"/>
  <p:tag name="KSO_WM_TEMPLATE_ASSEMBLE_GROUPID" val="639b0f7f0c9383becde7b215"/>
</p:tagLst>
</file>

<file path=ppt/tags/tag3.xml><?xml version="1.0" encoding="utf-8"?>
<p:tagLst xmlns:p="http://schemas.openxmlformats.org/presentationml/2006/main">
  <p:tag name="AS_UNIQUEID" val="1917"/>
</p:tagLst>
</file>

<file path=ppt/tags/tag30.xml><?xml version="1.0" encoding="utf-8"?>
<p:tagLst xmlns:p="http://schemas.openxmlformats.org/presentationml/2006/main">
  <p:tag name="KSO_WM_UNIT_VALUE" val="973*1727"/>
  <p:tag name="KSO_WM_UNIT_HIGHLIGHT" val="0"/>
  <p:tag name="KSO_WM_UNIT_COMPATIBLE" val="0"/>
  <p:tag name="KSO_WM_UNIT_DIAGRAM_ISNUMVISUAL" val="0"/>
  <p:tag name="KSO_WM_UNIT_DIAGRAM_ISREFERUNIT" val="0"/>
  <p:tag name="KSO_WM_UNIT_TYPE" val="d"/>
  <p:tag name="KSO_WM_UNIT_INDEX" val="1"/>
  <p:tag name="KSO_WM_UNIT_ID" val="diagram20229735_1*d*1"/>
  <p:tag name="KSO_WM_TEMPLATE_CATEGORY" val="diagram"/>
  <p:tag name="KSO_WM_TEMPLATE_INDEX" val="20229735"/>
  <p:tag name="KSO_WM_UNIT_LAYERLEVEL" val="1"/>
  <p:tag name="KSO_WM_TAG_VERSION" val="1.0"/>
  <p:tag name="KSO_WM_BEAUTIFY_FLAG" val="#wm#"/>
  <p:tag name="KSO_WM_CHIP_GROUPID" val="5e7310da9a230a26b9e88a19"/>
  <p:tag name="KSO_WM_CHIP_XID" val="5e7310da9a230a26b9e88a1a"/>
  <p:tag name="KSO_WM_UNIT_DEC_AREA_ID" val="4b6150164c7e4f4c82090c2834f3531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1229ab7fb0fc4215ad946d55c52701a6"/>
  <p:tag name="KSO_WM_UNIT_SUPPORT_UNIT_TYPE" val="[&quot;l&quot;,&quot;m&quot;,&quot;n&quot;,&quot;o&quot;,&quot;p&quot;,&quot;q&quot;,&quot;r&quot;,&quot;δ&quot;,&quot;ε&quot;,&quot;ζ&quot;,&quot;η&quot;,&quot;d&quot;,&quot;α&quot;,&quot;β&quot;,&quot;θ&quot;]"/>
  <p:tag name="KSO_WM_TEMPLATE_ASSEMBLE_XID" val="639b0f7f0c9383becde7b215"/>
  <p:tag name="KSO_WM_TEMPLATE_ASSEMBLE_GROUPID" val="639b0f7f0c9383becde7b215"/>
</p:tagLst>
</file>

<file path=ppt/tags/tag31.xml><?xml version="1.0" encoding="utf-8"?>
<p:tagLst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29735_1*f*2"/>
  <p:tag name="KSO_WM_TEMPLATE_CATEGORY" val="diagram"/>
  <p:tag name="KSO_WM_TEMPLATE_INDEX" val="20229735"/>
  <p:tag name="KSO_WM_UNIT_LAYERLEVEL" val="1"/>
  <p:tag name="KSO_WM_TAG_VERSION" val="1.0"/>
  <p:tag name="KSO_WM_BEAUTIFY_FLAG" val="#wm#"/>
  <p:tag name="KSO_WM_UNIT_DEFAULT_FONT" val="14;20;2"/>
  <p:tag name="KSO_WM_UNIT_BLOCK" val="0"/>
  <p:tag name="KSO_WM_UNIT_VALUE" val="36"/>
  <p:tag name="KSO_WM_UNIT_SHOW_EDIT_AREA_INDICATION" val="1"/>
  <p:tag name="KSO_WM_CHIP_GROUPID" val="5e6b05596848fb12bee65ac8"/>
  <p:tag name="KSO_WM_CHIP_XID" val="5e6b05596848fb12bee65aca"/>
  <p:tag name="KSO_WM_UNIT_DEC_AREA_ID" val="688bb5e804ac4371bebfd12aa98975b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b01c1712c97246bfaad8e133188fbb5b"/>
  <p:tag name="KSO_WM_UNIT_TEXT_FILL_FORE_SCHEMECOLOR_INDEX_BRIGHTNESS" val="0.25"/>
  <p:tag name="KSO_WM_UNIT_TEXT_FILL_FORE_SCHEMECOLOR_INDEX" val="13"/>
  <p:tag name="KSO_WM_UNIT_TEXT_FILL_TYPE" val="1"/>
  <p:tag name="KSO_WM_TEMPLATE_ASSEMBLE_XID" val="639b0f7f0c9383becde7b215"/>
  <p:tag name="KSO_WM_TEMPLATE_ASSEMBLE_GROUPID" val="639b0f7f0c9383becde7b215"/>
</p:tagLst>
</file>

<file path=ppt/tags/tag32.xml><?xml version="1.0" encoding="utf-8"?>
<p:tagLst xmlns:p="http://schemas.openxmlformats.org/presentationml/2006/main">
  <p:tag name="KSO_WM_BEAUTIFY_FLAG" val="#wm#"/>
  <p:tag name="KSO_WM_TEMPLATE_CATEGORY" val="diagram"/>
  <p:tag name="KSO_WM_TEMPLATE_INDEX" val="20229735"/>
  <p:tag name="KSO_WM_SLIDE_ID" val="diagram20229735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86*540"/>
  <p:tag name="KSO_WM_SLIDE_POSITION" val="0*0"/>
  <p:tag name="KSO_WM_TAG_VERSION" val="1.0"/>
  <p:tag name="KSO_WM_SLIDE_LAYOUT" val="d_f"/>
  <p:tag name="KSO_WM_SLIDE_LAYOUT_CNT" val="1_2"/>
  <p:tag name="KSO_WM_SLIDE_LAYOUT_INFO" val="{&quot;direction&quot;:1,&quot;id&quot;:&quot;2022-12-15T20:13:51&quot;,&quot;maxSize&quot;:{&quot;size1&quot;:41.2},&quot;minSize&quot;:{&quot;size1&quot;:33.7},&quot;normalSize&quot;:{&quot;size1&quot;:35.41875000000001},&quot;subLayout&quot;:[{&quot;backgroundInfo&quot;:[{&quot;bottom&quot;:0,&quot;bottomAbs&quot;:false,&quot;left&quot;:0,&quot;leftAbs&quot;:false,&quot;right&quot;:0,&quot;rightAbs&quot;:false,&quot;top&quot;:0,&quot;topAbs&quot;:false,&quot;type&quot;:&quot;leftRight&quot;}],&quot;id&quot;:&quot;2022-12-15T20:13:51&quot;,&quot;maxSize&quot;:{&quot;size1&quot;:70},&quot;minSize&quot;:{&quot;size1&quot;:24.4},&quot;normalSize&quot;:{&quot;size1&quot;:44.488703703703706},&quot;subLayout&quot;:[{&quot;id&quot;:&quot;2022-12-15T20:13:51&quot;,&quot;margin&quot;:{&quot;bottom&quot;:0.02600000612437725,&quot;left&quot;:1.2699999809265137,&quot;right&quot;:1.2699999809265137,&quot;top&quot;:1.6929999589920044},&quot;type&quot;:0},{&quot;id&quot;:&quot;2022-12-15T20:13:51&quot;,&quot;margin&quot;:{&quot;bottom&quot;:1.6929999589920044,&quot;left&quot;:1.2699999809265137,&quot;right&quot;:1.2699999809265137,&quot;top&quot;:0.8199999928474426},&quot;type&quot;:0}],&quot;type&quot;:0},{&quot;id&quot;:&quot;2022-12-15T20:13:51&quot;,&quot;margin&quot;:{&quot;bottom&quot;:1.6929999589920044,&quot;left&quot;:1.6929999589920044,&quot;right&quot;:1.6929999589920044,&quot;top&quot;:1.6929999589920044},&quot;type&quot;:0}],&quot;type&quot;:0}"/>
  <p:tag name="KSO_WM_SLIDE_BACKGROUND" val="[&quot;leftRight&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caf2f998712faa657a542"/>
  <p:tag name="KSO_WM_CHIP_FILLPROP" val="[[{&quot;text_align&quot;:&quot;lb&quot;,&quot;text_direction&quot;:&quot;horizontal&quot;,&quot;support_big_font&quot;:false,&quot;picture_toward&quot;:0,&quot;picture_dockside&quot;:[],&quot;fill_id&quot;:&quot;0225a0da544a47ff86a9118303bddb87&quot;,&quot;fill_align&quot;:&quot;lb&quot;,&quot;chip_types&quot;:[&quot;text&quot;,&quot;header&quot;]},{&quot;text_align&quot;:&quot;lt&quot;,&quot;text_direction&quot;:&quot;horizontal&quot;,&quot;support_big_font&quot;:false,&quot;picture_toward&quot;:0,&quot;picture_dockside&quot;:[],&quot;fill_id&quot;:&quot;992797c1661747f09e07c78fa79955c3&quot;,&quot;fill_align&quot;:&quot;lt&quot;,&quot;chip_types&quot;:[&quot;text&quot;]},{&quot;text_align&quot;:&quot;cm&quot;,&quot;text_direction&quot;:&quot;horizontal&quot;,&quot;support_features&quot;:[&quot;collage&quot;,&quot;carousel&quot;],&quot;support_big_font&quot;:false,&quot;picture_toward&quot;:0,&quot;picture_dockside&quot;:[],&quot;fill_id&quot;:&quot;0829cf37f72e4d7bad062c0a24a4eaae&quot;,&quot;fill_align&quot;:&quot;cm&quot;,&quot;chip_types&quot;:[&quot;diagram&quot;,&quot;pictext&quot;,&quot;text&quot;,&quot;picture&quot;,&quot;chart&quot;,&quot;table&quot;,&quot;video&quot;]}]]"/>
  <p:tag name="KSO_WM_CHIP_DECFILLPROP" val="[]"/>
  <p:tag name="FIXED_XID_TMP" val="5fab54f0341d2fac3cfce989"/>
  <p:tag name="KSO_WM_CHIP_GROUPID" val="5fab54f0341d2fac3cfce989"/>
  <p:tag name="KSO_WM_SLIDE_BK_DARK_LIGHT" val="2"/>
  <p:tag name="KSO_WM_SLIDE_BACKGROUND_TYPE" val="leftRight"/>
  <p:tag name="KSO_WM_SLIDE_SUPPORT_FEATURE_TYPE" val="3"/>
  <p:tag name="KSO_WM_TEMPLATE_ASSEMBLE_XID" val="639b0f7f0c9383becde7b215"/>
  <p:tag name="KSO_WM_TEMPLATE_ASSEMBLE_GROUPID" val="639b0f7f0c9383becde7b215"/>
</p:tagLst>
</file>

<file path=ppt/tags/tag33.xml><?xml version="1.0" encoding="utf-8"?>
<p:tagLst xmlns:p="http://schemas.openxmlformats.org/presentationml/2006/main">
  <p:tag name="KSO_WM_UNIT_VALUE" val="1904*1396"/>
  <p:tag name="KSO_WM_UNIT_HIGHLIGHT" val="0"/>
  <p:tag name="KSO_WM_UNIT_COMPATIBLE" val="1"/>
  <p:tag name="KSO_WM_UNIT_DIAGRAM_ISNUMVISUAL" val="0"/>
  <p:tag name="KSO_WM_UNIT_DIAGRAM_ISREFERUNIT" val="0"/>
  <p:tag name="KSO_WM_UNIT_TYPE" val="d"/>
  <p:tag name="KSO_WM_UNIT_INDEX" val="1"/>
  <p:tag name="KSO_WM_UNIT_ID" val="diagram20211916_1*d*1"/>
  <p:tag name="KSO_WM_TEMPLATE_CATEGORY" val="diagram"/>
  <p:tag name="KSO_WM_TEMPLATE_INDEX" val="20211916"/>
  <p:tag name="KSO_WM_UNIT_LAYERLEVEL" val="1"/>
  <p:tag name="KSO_WM_TAG_VERSION" val="1.0"/>
  <p:tag name="KSO_WM_BEAUTIFY_FLAG" val="#wm#"/>
  <p:tag name="KSO_WM_CHIP_GROUPID" val="5e7310da9a230a26b9e88a19"/>
  <p:tag name="KSO_WM_CHIP_XID" val="5e7310da9a230a26b9e88a1a"/>
  <p:tag name="KSO_WM_UNIT_DEC_AREA_ID" val="3b7965e9fdc04a17b4a1beec3537157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42d3feea963e40fbbae7b2a17040c114"/>
  <p:tag name="KSO_WM_TEMPLATE_ASSEMBLE_XID" val="60656f194054ed1e2fb80373"/>
  <p:tag name="KSO_WM_TEMPLATE_ASSEMBLE_GROUPID" val="60656f194054ed1e2fb80373"/>
  <p:tag name="KSO_WM_UNIT_PICTURE_CLIP_FLAG" val="0"/>
</p:tagLst>
</file>

<file path=ppt/tags/tag34.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916_1*f*1"/>
  <p:tag name="KSO_WM_TEMPLATE_CATEGORY" val="diagram"/>
  <p:tag name="KSO_WM_TEMPLATE_INDEX" val="20211916"/>
  <p:tag name="KSO_WM_UNIT_LAYERLEVEL" val="1"/>
  <p:tag name="KSO_WM_TAG_VERSION" val="1.0"/>
  <p:tag name="KSO_WM_BEAUTIFY_FLAG" val="#wm#"/>
  <p:tag name="KSO_WM_UNIT_DEFAULT_FONT" val="14;20;2"/>
  <p:tag name="KSO_WM_UNIT_BLOCK" val="0"/>
  <p:tag name="KSO_WM_UNIT_VALUE" val="52"/>
  <p:tag name="KSO_WM_UNIT_SHOW_EDIT_AREA_INDICATION" val="1"/>
  <p:tag name="KSO_WM_CHIP_GROUPID" val="5e6b05596848fb12bee65ac8"/>
  <p:tag name="KSO_WM_CHIP_XID" val="5e6b05596848fb12bee65aca"/>
  <p:tag name="KSO_WM_UNIT_DEC_AREA_ID" val="8363ef1c94a44469a3b0fe7b4bf93db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a705c77da1f641b09d6756b8adf67436"/>
  <p:tag name="KSO_WM_UNIT_TEXT_FILL_FORE_SCHEMECOLOR_INDEX_BRIGHTNESS" val="0.25"/>
  <p:tag name="KSO_WM_UNIT_TEXT_FILL_FORE_SCHEMECOLOR_INDEX" val="13"/>
  <p:tag name="KSO_WM_UNIT_TEXT_FILL_TYPE" val="1"/>
  <p:tag name="KSO_WM_TEMPLATE_ASSEMBLE_XID" val="60656f194054ed1e2fb80373"/>
  <p:tag name="KSO_WM_TEMPLATE_ASSEMBLE_GROUPID" val="60656f194054ed1e2fb80373"/>
</p:tagLst>
</file>

<file path=ppt/tags/tag35.xml><?xml version="1.0" encoding="utf-8"?>
<p:tagLst xmlns:p="http://schemas.openxmlformats.org/presentationml/2006/main">
  <p:tag name="KSO_WM_UNIT_VALUE" val="888*1650"/>
  <p:tag name="KSO_WM_UNIT_HIGHLIGHT" val="0"/>
  <p:tag name="KSO_WM_UNIT_COMPATIBLE" val="0"/>
  <p:tag name="KSO_WM_UNIT_DIAGRAM_ISNUMVISUAL" val="0"/>
  <p:tag name="KSO_WM_UNIT_DIAGRAM_ISREFERUNIT" val="0"/>
  <p:tag name="KSO_WM_UNIT_TYPE" val="d"/>
  <p:tag name="KSO_WM_UNIT_INDEX" val="2"/>
  <p:tag name="KSO_WM_UNIT_ID" val="diagram20211916_1*d*2"/>
  <p:tag name="KSO_WM_TEMPLATE_CATEGORY" val="diagram"/>
  <p:tag name="KSO_WM_TEMPLATE_INDEX" val="20211916"/>
  <p:tag name="KSO_WM_UNIT_LAYERLEVEL" val="1"/>
  <p:tag name="KSO_WM_TAG_VERSION" val="1.0"/>
  <p:tag name="KSO_WM_BEAUTIFY_FLAG" val="#wm#"/>
  <p:tag name="KSO_WM_CHIP_GROUPID" val="5e7310da9a230a26b9e88a19"/>
  <p:tag name="KSO_WM_CHIP_XID" val="5e7310da9a230a26b9e88a1a"/>
  <p:tag name="KSO_WM_UNIT_DEC_AREA_ID" val="16659be47a274ff89788b93b41297b9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8d95ca937fcc4e898466ec864e39d0bf"/>
  <p:tag name="KSO_WM_UNIT_SUPPORT_UNIT_TYPE" val="[&quot;d&quot;,&quot;α&quot;,&quot;β&quot;]"/>
  <p:tag name="KSO_WM_TEMPLATE_ASSEMBLE_XID" val="60656f194054ed1e2fb80373"/>
  <p:tag name="KSO_WM_TEMPLATE_ASSEMBLE_GROUPID" val="60656f194054ed1e2fb80373"/>
</p:tagLst>
</file>

<file path=ppt/tags/tag36.xml><?xml version="1.0" encoding="utf-8"?>
<p:tagLst xmlns:p="http://schemas.openxmlformats.org/presentationml/2006/main">
  <p:tag name="KSO_WM_BEAUTIFY_FLAG" val="#wm#"/>
  <p:tag name="KSO_WM_TEMPLATE_CATEGORY" val="diagram"/>
  <p:tag name="KSO_WM_TEMPLATE_INDEX" val="20211916"/>
  <p:tag name="KSO_WM_SLIDE_LAYOUT_INFO" val="{&quot;backgroundInfo&quot;:[{&quot;bottom&quot;:0,&quot;bottomAbs&quot;:false,&quot;left&quot;:0,&quot;leftAbs&quot;:false,&quot;right&quot;:0,&quot;rightAbs&quot;:false,&quot;top&quot;:0,&quot;topAbs&quot;:false,&quot;type&quot;:&quot;general&quot;}],&quot;direction&quot;:1,&quot;id&quot;:&quot;2021-04-01T15:28:19&quot;,&quot;maxSize&quot;:{&quot;size1&quot;:58.8},&quot;minSize&quot;:{&quot;size1&quot;:40},&quot;normalSize&quot;:{&quot;size1&quot;:40},&quot;subLayout&quot;:[{&quot;id&quot;:&quot;2021-04-01T15:28:19&quot;,&quot;maxSize&quot;:{&quot;size1&quot;:48.90003645378725},&quot;minSize&quot;:{&quot;size1&quot;:20.000036453787256},&quot;normalSize&quot;:{&quot;size1&quot;:48.185036453787255},&quot;subLayout&quot;:[{&quot;id&quot;:&quot;2021-04-01T15:28:19&quot;,&quot;margin&quot;:{&quot;bottom&quot;:0.02600000612437725,&quot;left&quot;:1.6929999589920044,&quot;right&quot;:1.6670000553131104,&quot;top&quot;:1.6929999589920044},&quot;type&quot;:0},{&quot;id&quot;:&quot;2021-04-01T15:28:19&quot;,&quot;margin&quot;:{&quot;bottom&quot;:1.6929999589920044,&quot;left&quot;:1.6929999589920044,&quot;right&quot;:1.6670000553131104,&quot;top&quot;:0.8199999928474426},&quot;type&quot;:0}],&quot;type&quot;:0},{&quot;id&quot;:&quot;2021-04-01T15:28:19&quot;,&quot;type&quot;:0}],&quot;type&quot;:0}"/>
  <p:tag name="KSO_WM_SLIDE_BACKGROUND" val="[&quot;general&quot;]"/>
  <p:tag name="KSO_WM_SLIDE_RATIO" val="1.777778"/>
  <p:tag name="KSO_WM_SLIDE_ID" val="diagram20211916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11*540"/>
  <p:tag name="KSO_WM_SLIDE_POSITION" val="48*0"/>
  <p:tag name="KSO_WM_TAG_VERSION" val="1.0"/>
  <p:tag name="KSO_WM_SLIDE_LAYOUT" val="d_f"/>
  <p:tag name="KSO_WM_SLIDE_LAYOUT_CNT" val="2_1"/>
  <p:tag name="KSO_WM_CHIP_INFOS" val="{&quot;layout_type&quot;:&quot;leftright&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FILLPROP" val="[[{&quot;fill_id&quot;:&quot;b897e4f28063439f81c3042abf8efcfa&quot;,&quot;fill_align&quot;:&quot;cm&quot;,&quot;text_align&quot;:&quot;cm&quot;,&quot;text_direction&quot;:&quot;horizontal&quot;,&quot;chip_types&quot;:[&quot;picture&quot;]},{&quot;fill_id&quot;:&quot;91c2d412957a42c7ac4c0af4ec3c1ff2&quot;,&quot;fill_align&quot;:&quot;lb&quot;,&quot;text_align&quot;:&quot;lb&quot;,&quot;text_direction&quot;:&quot;horizontal&quot;,&quot;chip_types&quot;:[&quot;text&quot;,&quot;header&quot;]},{&quot;fill_id&quot;:&quot;0585dfe81ea5446a92fcecaf8b695309&quot;,&quot;fill_align&quot;:&quot;lt&quot;,&quot;text_align&quot;:&quot;lt&quot;,&quot;text_direction&quot;:&quot;horizontal&quot;,&quot;chip_types&quot;:[&quot;pictext&quot;,&quot;text&quot;,&quot;picture&quot;,&quot;chart&quot;,&quot;table&quot;]}]]"/>
  <p:tag name="KSO_WM_CHIP_XID" val="5eecb281a758c1ec0b708a48"/>
  <p:tag name="KSO_WM_CHIP_GROUPID" val="5eecb281a758c1ec0b708a47"/>
  <p:tag name="KSO_WM_SLIDE_BK_DARK_LIGHT" val="2"/>
  <p:tag name="KSO_WM_SLIDE_BACKGROUND_TYPE" val="general"/>
  <p:tag name="KSO_WM_SLIDE_SUPPORT_FEATURE_TYPE" val="0"/>
  <p:tag name="KSO_WM_TEMPLATE_ASSEMBLE_XID" val="60656f194054ed1e2fb80373"/>
  <p:tag name="KSO_WM_TEMPLATE_ASSEMBLE_GROUPID" val="60656f194054ed1e2fb80373"/>
</p:tagLst>
</file>

<file path=ppt/tags/tag37.xml><?xml version="1.0" encoding="utf-8"?>
<p:tagLst xmlns:p="http://schemas.openxmlformats.org/presentationml/2006/main">
  <p:tag name="KSO_WM_UNIT_VALUE" val="1269*1904"/>
  <p:tag name="KSO_WM_UNIT_HIGHLIGHT" val="0"/>
  <p:tag name="KSO_WM_UNIT_COMPATIBLE" val="1"/>
  <p:tag name="KSO_WM_UNIT_DIAGRAM_ISNUMVISUAL" val="0"/>
  <p:tag name="KSO_WM_UNIT_DIAGRAM_ISREFERUNIT" val="0"/>
  <p:tag name="KSO_WM_UNIT_TYPE" val="d"/>
  <p:tag name="KSO_WM_UNIT_INDEX" val="1"/>
  <p:tag name="KSO_WM_UNIT_ID" val="diagram20212036_1*d*1"/>
  <p:tag name="KSO_WM_TEMPLATE_CATEGORY" val="diagram"/>
  <p:tag name="KSO_WM_TEMPLATE_INDEX" val="20212036"/>
  <p:tag name="KSO_WM_UNIT_LAYERLEVEL" val="1"/>
  <p:tag name="KSO_WM_TAG_VERSION" val="1.0"/>
  <p:tag name="KSO_WM_BEAUTIFY_FLAG" val="#wm#"/>
  <p:tag name="KSO_WM_CHIP_GROUPID" val="5e7310da9a230a26b9e88a19"/>
  <p:tag name="KSO_WM_CHIP_XID" val="5e7310da9a230a26b9e88a1a"/>
  <p:tag name="KSO_WM_UNIT_DEC_AREA_ID" val="068053f4082b47b78bac0554324658b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3d8a31aba77441279c1e9a09daa99cee"/>
  <p:tag name="KSO_WM_UNIT_SUPPORT_UNIT_TYPE" val="[&quot;l&quot;,&quot;m&quot;,&quot;n&quot;,&quot;o&quot;,&quot;p&quot;,&quot;q&quot;,&quot;r&quot;,&quot;δ&quot;,&quot;ε&quot;,&quot;ζ&quot;,&quot;η&quot;,&quot;d&quot;,&quot;α&quot;,&quot;β&quot;,&quot;θ&quot;]"/>
  <p:tag name="KSO_WM_TEMPLATE_ASSEMBLE_XID" val="60656f984054ed1e2fb80d36"/>
  <p:tag name="KSO_WM_TEMPLATE_ASSEMBLE_GROUPID" val="60656f984054ed1e2fb80d36"/>
</p:tagLst>
</file>

<file path=ppt/tags/tag38.xml><?xml version="1.0" encoding="utf-8"?>
<p:tagLst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12036_1*f*2"/>
  <p:tag name="KSO_WM_TEMPLATE_CATEGORY" val="diagram"/>
  <p:tag name="KSO_WM_TEMPLATE_INDEX" val="20212036"/>
  <p:tag name="KSO_WM_UNIT_LAYERLEVEL" val="1"/>
  <p:tag name="KSO_WM_TAG_VERSION" val="1.0"/>
  <p:tag name="KSO_WM_BEAUTIFY_FLAG" val="#wm#"/>
  <p:tag name="KSO_WM_UNIT_DEFAULT_FONT" val="14;20;2"/>
  <p:tag name="KSO_WM_UNIT_BLOCK" val="0"/>
  <p:tag name="KSO_WM_UNIT_VALUE" val="28"/>
  <p:tag name="KSO_WM_UNIT_SHOW_EDIT_AREA_INDICATION" val="1"/>
  <p:tag name="KSO_WM_CHIP_GROUPID" val="5e6b05596848fb12bee65ac8"/>
  <p:tag name="KSO_WM_CHIP_XID" val="5e6b05596848fb12bee65aca"/>
  <p:tag name="KSO_WM_UNIT_DEC_AREA_ID" val="d9b10ec448634eaea5e514050973657e"/>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d4480d1ea767404fbc45a4c47b48fd20"/>
  <p:tag name="KSO_WM_UNIT_TEXT_FILL_FORE_SCHEMECOLOR_INDEX_BRIGHTNESS" val="0.25"/>
  <p:tag name="KSO_WM_UNIT_TEXT_FILL_FORE_SCHEMECOLOR_INDEX" val="13"/>
  <p:tag name="KSO_WM_UNIT_TEXT_FILL_TYPE" val="1"/>
  <p:tag name="KSO_WM_TEMPLATE_ASSEMBLE_XID" val="60656f984054ed1e2fb80d36"/>
  <p:tag name="KSO_WM_TEMPLATE_ASSEMBLE_GROUPID" val="60656f984054ed1e2fb80d36"/>
</p:tagLst>
</file>

<file path=ppt/tags/tag39.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036_1*f*1"/>
  <p:tag name="KSO_WM_TEMPLATE_CATEGORY" val="diagram"/>
  <p:tag name="KSO_WM_TEMPLATE_INDEX" val="20212036"/>
  <p:tag name="KSO_WM_UNIT_LAYERLEVEL" val="1"/>
  <p:tag name="KSO_WM_TAG_VERSION" val="1.0"/>
  <p:tag name="KSO_WM_BEAUTIFY_FLAG" val="#wm#"/>
  <p:tag name="KSO_WM_UNIT_DEFAULT_FONT" val="14;20;2"/>
  <p:tag name="KSO_WM_UNIT_BLOCK" val="0"/>
  <p:tag name="KSO_WM_UNIT_VALUE" val="56"/>
  <p:tag name="KSO_WM_UNIT_SHOW_EDIT_AREA_INDICATION" val="1"/>
  <p:tag name="KSO_WM_CHIP_GROUPID" val="5e6b05596848fb12bee65ac8"/>
  <p:tag name="KSO_WM_CHIP_XID" val="5e6b05596848fb12bee65aca"/>
  <p:tag name="KSO_WM_UNIT_DEC_AREA_ID" val="14e641aea7f0453eaa0e360d7a90430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85f9a93e9fe6423c927d176402f71c53"/>
  <p:tag name="KSO_WM_UNIT_TEXT_FILL_FORE_SCHEMECOLOR_INDEX_BRIGHTNESS" val="0.25"/>
  <p:tag name="KSO_WM_UNIT_TEXT_FILL_FORE_SCHEMECOLOR_INDEX" val="13"/>
  <p:tag name="KSO_WM_UNIT_TEXT_FILL_TYPE" val="1"/>
  <p:tag name="KSO_WM_TEMPLATE_ASSEMBLE_XID" val="60656f984054ed1e2fb80d36"/>
  <p:tag name="KSO_WM_TEMPLATE_ASSEMBLE_GROUPID" val="60656f984054ed1e2fb80d36"/>
</p:tagLst>
</file>

<file path=ppt/tags/tag4.xml><?xml version="1.0" encoding="utf-8"?>
<p:tagLst xmlns:p="http://schemas.openxmlformats.org/presentationml/2006/main">
  <p:tag name="AS_UNIQUEID" val="1918"/>
  <p:tag name="KSO_WM_DIAGRAM_VIRTUALLY_FRAME" val="{&quot;height&quot;:172.24999016079886,&quot;left&quot;:102.02503937007874,&quot;top&quot;:184.22503937007872,&quot;width&quot;:763.75}"/>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2036_1*i*1"/>
  <p:tag name="KSO_WM_TEMPLATE_CATEGORY" val="diagram"/>
  <p:tag name="KSO_WM_TEMPLATE_INDEX" val="20212036"/>
  <p:tag name="KSO_WM_UNIT_LAYERLEVEL" val="1"/>
  <p:tag name="KSO_WM_TAG_VERSION" val="1.0"/>
  <p:tag name="KSO_WM_BEAUTIFY_FLAG" val="#wm#"/>
  <p:tag name="KSO_WM_UNIT_BLOCK" val="0"/>
  <p:tag name="KSO_WM_UNIT_SM_LIMIT_TYPE" val="1"/>
  <p:tag name="KSO_WM_UNIT_DECORATE_INFO" val="{&quot;ReferentInfo&quot;:{&quot;Id&quot;:&quot;slide&quot;,&quot;X&quot;:{&quot;Pos&quot;:2},&quot;Y&quot;:{&quot;Pos&quot;:0}},&quot;DecorateInfoX&quot;:{&quot;Pos&quot;:2,&quot;IsAbs&quot;:false},&quot;DecorateInfoY&quot;:{&quot;Pos&quot;:0,&quot;IsAbs&quot;:false},&quot;DecorateInfoW&quot;:{&quot;IsAbs&quot;:true},&quot;DecorateInfoH&quot;:{&quot;IsAbs&quot;:true},&quot;whChangeMode&quot;:0}"/>
  <p:tag name="KSO_WM_UNIT_DEC_AREA_ID" val="ea1f6b76c75143b084b50d3a08d3d9c2"/>
  <p:tag name="KSO_WM_CHIP_GROUPID" val="5e9e580e73d2384101fd953b"/>
  <p:tag name="KSO_WM_CHIP_XID" val="5e9e580e73d2384101fd953c"/>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3"/>
  <p:tag name="KSO_WM_TEMPLATE_ASSEMBLE_XID" val="60656f984054ed1e2fb80d36"/>
  <p:tag name="KSO_WM_TEMPLATE_ASSEMBLE_GROUPID" val="60656f984054ed1e2fb80d36"/>
</p:tagLst>
</file>

<file path=ppt/tags/tag41.xml><?xml version="1.0" encoding="utf-8"?>
<p:tagLst xmlns:p="http://schemas.openxmlformats.org/presentationml/2006/main">
  <p:tag name="KSO_WM_BEAUTIFY_FLAG" val="#wm#"/>
  <p:tag name="KSO_WM_TEMPLATE_CATEGORY" val="diagram"/>
  <p:tag name="KSO_WM_TEMPLATE_INDEX" val="20212036"/>
  <p:tag name="KSO_WM_SLIDE_LAYOUT_INFO" val="{&quot;backgroundInfo&quot;:[{&quot;bottom&quot;:0,&quot;bottomAbs&quot;:false,&quot;left&quot;:0,&quot;leftAbs&quot;:false,&quot;right&quot;:0,&quot;rightAbs&quot;:false,&quot;top&quot;:0,&quot;topAbs&quot;:false,&quot;type&quot;:&quot;general&quot;}],&quot;direction&quot;:1,&quot;id&quot;:&quot;2021-04-01T15:55:16&quot;,&quot;maxSize&quot;:{&quot;size1&quot;:65},&quot;minSize&quot;:{&quot;size1&quot;:58.8},&quot;normalSize&quot;:{&quot;size1&quot;:63.28125},&quot;subLayout&quot;:[{&quot;id&quot;:&quot;2021-04-01T15:55:16&quot;,&quot;margin&quot;:{&quot;bottom&quot;:1.9049999713897705,&quot;left&quot;:2.117000102996826,&quot;right&quot;:0.847000002861023,&quot;top&quot;:1.9049999713897705},&quot;type&quot;:0},{&quot;id&quot;:&quot;2021-04-01T15:55:16&quot;,&quot;maxSize&quot;:{&quot;size1&quot;:47.78972382558105},&quot;minSize&quot;:{&quot;size1&quot;:36.68972382558105},&quot;normalSize&quot;:{&quot;size1&quot;:43.28972382558105},&quot;subLayout&quot;:[{&quot;id&quot;:&quot;2021-04-01T15:55:16&quot;,&quot;margin&quot;:{&quot;bottom&quot;:0,&quot;left&quot;:0.847000002861023,&quot;right&quot;:1.6929999589920044,&quot;top&quot;:5.502999782562256},&quot;type&quot;:0},{&quot;id&quot;:&quot;2021-04-01T15:55:16&quot;,&quot;margin&quot;:{&quot;bottom&quot;:5.079999923706055,&quot;left&quot;:0.847000002861023,&quot;right&quot;:1.6929999589920044,&quot;top&quot;:0.4230000674724579},&quot;type&quot;:0}],&quot;type&quot;:0}],&quot;type&quot;:0}"/>
  <p:tag name="KSO_WM_SLIDE_BACKGROUND" val="[&quot;general&quot;]"/>
  <p:tag name="KSO_WM_SLIDE_RATIO" val="1.777778"/>
  <p:tag name="KSO_WM_CHIP_INFOS" val="{&quot;layout_type&quot;:&quot;leftright&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XID" val="5e9e580e73d2384101fd953c"/>
  <p:tag name="KSO_WM_CHIP_FILLPROP" val="[[{&quot;fill_id&quot;:&quot;b65846cd445d4d1583a065ba62d6aedd&quot;,&quot;fill_align&quot;:&quot;cm&quot;,&quot;text_align&quot;:&quot;lm&quot;,&quot;text_direction&quot;:&quot;horizontal&quot;,&quot;chip_types&quot;:[&quot;diagram&quot;,&quot;text&quot;,&quot;picture&quot;,&quot;chart&quot;,&quot;table&quot;,&quot;video&quot;],&quot;support_features&quot;:[&quot;collage&quot;,&quot;carousel&quot;]},{&quot;fill_id&quot;:&quot;5d207215ddee4279ba33d9631abf83e4&quot;,&quot;fill_align&quot;:&quot;lb&quot;,&quot;text_align&quot;:&quot;lb&quot;,&quot;text_direction&quot;:&quot;horizontal&quot;,&quot;chip_types&quot;:[&quot;text&quot;,&quot;header&quot;]},{&quot;fill_id&quot;:&quot;a3cb1cb1581745268eab03ecb1d66a07&quot;,&quot;fill_align&quot;:&quot;lt&quot;,&quot;text_align&quot;:&quot;lt&quot;,&quot;text_direction&quot;:&quot;horizontal&quot;,&quot;chip_types&quot;:[&quot;text&quot;]}]]"/>
  <p:tag name="KSO_WM_SLIDE_ID" val="diagram20212036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01*425"/>
  <p:tag name="KSO_WM_SLIDE_POSITION" val="60*24"/>
  <p:tag name="KSO_WM_TAG_VERSION" val="1.0"/>
  <p:tag name="KSO_WM_SLIDE_LAYOUT" val="d_f"/>
  <p:tag name="KSO_WM_SLIDE_LAYOUT_CNT" val="1_2"/>
  <p:tag name="KSO_WM_SLIDE_CAN_ADD_NAVIGATION" val="1"/>
  <p:tag name="KSO_WM_CHIP_GROUPID" val="5e9e580e73d2384101fd953b"/>
  <p:tag name="KSO_WM_SLIDE_BK_DARK_LIGHT" val="2"/>
  <p:tag name="KSO_WM_SLIDE_BACKGROUND_TYPE" val="general"/>
  <p:tag name="KSO_WM_SLIDE_SUPPORT_FEATURE_TYPE" val="3"/>
  <p:tag name="KSO_WM_TEMPLATE_ASSEMBLE_XID" val="60656f984054ed1e2fb80d36"/>
  <p:tag name="KSO_WM_TEMPLATE_ASSEMBLE_GROUPID" val="60656f984054ed1e2fb80d36"/>
</p:tagLst>
</file>

<file path=ppt/tags/tag42.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916_1*f*1"/>
  <p:tag name="KSO_WM_TEMPLATE_CATEGORY" val="diagram"/>
  <p:tag name="KSO_WM_TEMPLATE_INDEX" val="20211916"/>
  <p:tag name="KSO_WM_UNIT_LAYERLEVEL" val="1"/>
  <p:tag name="KSO_WM_TAG_VERSION" val="1.0"/>
  <p:tag name="KSO_WM_BEAUTIFY_FLAG" val="#wm#"/>
  <p:tag name="KSO_WM_UNIT_DEFAULT_FONT" val="14;20;2"/>
  <p:tag name="KSO_WM_UNIT_BLOCK" val="0"/>
  <p:tag name="KSO_WM_UNIT_VALUE" val="52"/>
  <p:tag name="KSO_WM_UNIT_SHOW_EDIT_AREA_INDICATION" val="1"/>
  <p:tag name="KSO_WM_CHIP_GROUPID" val="5e6b05596848fb12bee65ac8"/>
  <p:tag name="KSO_WM_CHIP_XID" val="5e6b05596848fb12bee65aca"/>
  <p:tag name="KSO_WM_UNIT_DEC_AREA_ID" val="8363ef1c94a44469a3b0fe7b4bf93db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a705c77da1f641b09d6756b8adf67436"/>
  <p:tag name="KSO_WM_UNIT_TEXT_FILL_FORE_SCHEMECOLOR_INDEX_BRIGHTNESS" val="0.25"/>
  <p:tag name="KSO_WM_UNIT_TEXT_FILL_FORE_SCHEMECOLOR_INDEX" val="13"/>
  <p:tag name="KSO_WM_UNIT_TEXT_FILL_TYPE" val="1"/>
  <p:tag name="KSO_WM_TEMPLATE_ASSEMBLE_XID" val="60656f194054ed1e2fb80373"/>
  <p:tag name="KSO_WM_TEMPLATE_ASSEMBLE_GROUPID" val="60656f194054ed1e2fb80373"/>
</p:tagLst>
</file>

<file path=ppt/tags/tag43.xml><?xml version="1.0" encoding="utf-8"?>
<p:tagLst xmlns:p="http://schemas.openxmlformats.org/presentationml/2006/main">
  <p:tag name="KSO_WM_BEAUTIFY_FLAG" val="#wm#"/>
  <p:tag name="KSO_WM_TEMPLATE_CATEGORY" val="diagram"/>
  <p:tag name="KSO_WM_TEMPLATE_INDEX" val="20212036"/>
</p:tagLst>
</file>

<file path=ppt/tags/tag44.xml><?xml version="1.0" encoding="utf-8"?>
<p:tagLst xmlns:p="http://schemas.openxmlformats.org/presentationml/2006/main">
  <p:tag name="KSO_WM_BEAUTIFY_FLAG" val="#wm#"/>
  <p:tag name="KSO_WM_TEMPLATE_CATEGORY" val="diagram"/>
  <p:tag name="KSO_WM_TEMPLATE_INDEX" val="20212457"/>
</p:tagLst>
</file>

<file path=ppt/tags/tag45.xml><?xml version="1.0" encoding="utf-8"?>
<p:tagLst xmlns:p="http://schemas.openxmlformats.org/presentationml/2006/main">
  <p:tag name="KSO_WM_BEAUTIFY_FLAG" val="#wm#"/>
  <p:tag name="KSO_WM_TEMPLATE_CATEGORY" val="diagram"/>
  <p:tag name="KSO_WM_TEMPLATE_INDEX" val="20212036"/>
</p:tagLst>
</file>

<file path=ppt/tags/tag46.xml><?xml version="1.0" encoding="utf-8"?>
<p:tagLst xmlns:p="http://schemas.openxmlformats.org/presentationml/2006/main">
  <p:tag name="KSO_WM_UNIT_PICTURE_TOWARD" val="1"/>
  <p:tag name="KSO_WM_UNIT_PICTURE_DOCKSIDE" val="rm"/>
  <p:tag name="KSO_WM_UNIT_VALUE" val="1599*1988"/>
  <p:tag name="KSO_WM_UNIT_HIGHLIGHT" val="0"/>
  <p:tag name="KSO_WM_UNIT_COMPATIBLE" val="0"/>
  <p:tag name="KSO_WM_UNIT_DIAGRAM_ISNUMVISUAL" val="0"/>
  <p:tag name="KSO_WM_UNIT_DIAGRAM_ISREFERUNIT" val="0"/>
  <p:tag name="KSO_WM_DIAGRAM_GROUP_CODE" val="ζ1-1"/>
  <p:tag name="KSO_WM_UNIT_TYPE" val="ζ_h_d"/>
  <p:tag name="KSO_WM_UNIT_INDEX" val="1_1_1"/>
  <p:tag name="KSO_WM_UNIT_ID" val="diagram20215234_1*ζ_h_d*1_1_1"/>
  <p:tag name="KSO_WM_TEMPLATE_CATEGORY" val="diagram"/>
  <p:tag name="KSO_WM_TEMPLATE_INDEX" val="20215234"/>
  <p:tag name="KSO_WM_UNIT_LAYERLEVEL" val="1_1_1"/>
  <p:tag name="KSO_WM_TAG_VERSION" val="1.0"/>
  <p:tag name="KSO_WM_BEAUTIFY_FLAG" val="#wm#"/>
  <p:tag name="KSO_WM_UNIT_DIAGRAM_MODELTYPE" val="creativePicture"/>
  <p:tag name="KSO_WM_UNIT_USESOURCEFORMAT_APPLY" val="1"/>
</p:tagLst>
</file>

<file path=ppt/tags/tag47.xml><?xml version="1.0" encoding="utf-8"?>
<p:tagLst xmlns:p="http://schemas.openxmlformats.org/presentationml/2006/main">
  <p:tag name="KSO_WM_UNIT_PICTURE_TOWARD" val="1"/>
  <p:tag name="KSO_WM_UNIT_PICTURE_DOCKSIDE" val="rm"/>
  <p:tag name="KSO_WM_UNIT_HIGHLIGHT" val="0"/>
  <p:tag name="KSO_WM_UNIT_COMPATIBLE" val="0"/>
  <p:tag name="KSO_WM_UNIT_DIAGRAM_ISNUMVISUAL" val="0"/>
  <p:tag name="KSO_WM_UNIT_DIAGRAM_ISREFERUNIT" val="0"/>
  <p:tag name="KSO_WM_DIAGRAM_GROUP_CODE" val="ζ1-1"/>
  <p:tag name="KSO_WM_UNIT_TYPE" val="ζ_h_i"/>
  <p:tag name="KSO_WM_UNIT_INDEX" val="1_1_1"/>
  <p:tag name="KSO_WM_UNIT_ID" val="diagram20215234_1*ζ_h_i*1_1_1"/>
  <p:tag name="KSO_WM_TEMPLATE_CATEGORY" val="diagram"/>
  <p:tag name="KSO_WM_TEMPLATE_INDEX" val="20215234"/>
  <p:tag name="KSO_WM_UNIT_LAYERLEVEL" val="1_1_1"/>
  <p:tag name="KSO_WM_TAG_VERSION" val="1.0"/>
  <p:tag name="KSO_WM_BEAUTIFY_FLAG" val="#wm#"/>
  <p:tag name="KSO_WM_UNIT_DIAGRAM_MODELTYPE" val="creativePicture"/>
  <p:tag name="KSO_WM_UNIT_USESOURCEFORMAT_APPLY"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8.xml><?xml version="1.0" encoding="utf-8"?>
<p:tagLst xmlns:p="http://schemas.openxmlformats.org/presentationml/2006/main">
  <p:tag name="KSO_WM_UNIT_PICTURE_TOWARD" val="1"/>
  <p:tag name="KSO_WM_UNIT_PICTURE_DOCKSIDE" val="rm"/>
  <p:tag name="KSO_WM_UNIT_HIGHLIGHT" val="0"/>
  <p:tag name="KSO_WM_UNIT_COMPATIBLE" val="0"/>
  <p:tag name="KSO_WM_UNIT_DIAGRAM_ISNUMVISUAL" val="0"/>
  <p:tag name="KSO_WM_UNIT_DIAGRAM_ISREFERUNIT" val="0"/>
  <p:tag name="KSO_WM_DIAGRAM_GROUP_CODE" val="ζ1-1"/>
  <p:tag name="KSO_WM_UNIT_TYPE" val="ζ_h_i"/>
  <p:tag name="KSO_WM_UNIT_INDEX" val="1_1_2"/>
  <p:tag name="KSO_WM_UNIT_ID" val="diagram20215234_1*ζ_h_i*1_1_2"/>
  <p:tag name="KSO_WM_TEMPLATE_CATEGORY" val="diagram"/>
  <p:tag name="KSO_WM_TEMPLATE_INDEX" val="20215234"/>
  <p:tag name="KSO_WM_UNIT_LAYERLEVEL" val="1_1_1"/>
  <p:tag name="KSO_WM_TAG_VERSION" val="1.0"/>
  <p:tag name="KSO_WM_BEAUTIFY_FLAG" val="#wm#"/>
  <p:tag name="KSO_WM_UNIT_DIAGRAM_MODELTYPE" val="creativePicture"/>
  <p:tag name="KSO_WM_UNIT_USESOURCEFORMAT_APPLY" val="1"/>
  <p:tag name="KSO_WM_UNIT_TEXT_FILL_FORE_SCHEMECOLOR_INDEX_BRIGHTNESS" val="0"/>
  <p:tag name="KSO_WM_UNIT_TEXT_FILL_FORE_SCHEMECOLOR_INDEX" val="13"/>
  <p:tag name="KSO_WM_UNIT_TEXT_FILL_TYPE" val="1"/>
</p:tagLst>
</file>

<file path=ppt/tags/tag49.xml><?xml version="1.0" encoding="utf-8"?>
<p:tagLst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7104_1*f*1"/>
  <p:tag name="KSO_WM_TEMPLATE_CATEGORY" val="diagram"/>
  <p:tag name="KSO_WM_TEMPLATE_INDEX" val="20217104"/>
  <p:tag name="KSO_WM_UNIT_LAYERLEVEL" val="1"/>
  <p:tag name="KSO_WM_TAG_VERSION" val="1.0"/>
  <p:tag name="KSO_WM_BEAUTIFY_FLAG" val="#wm#"/>
  <p:tag name="KSO_WM_UNIT_DEFAULT_FONT" val="14;20;2"/>
  <p:tag name="KSO_WM_UNIT_BLOCK" val="0"/>
  <p:tag name="KSO_WM_UNIT_VALUE" val="36"/>
  <p:tag name="KSO_WM_UNIT_SHOW_EDIT_AREA_INDICATION" val="1"/>
  <p:tag name="KSO_WM_CHIP_GROUPID" val="5e6b05596848fb12bee65ac8"/>
  <p:tag name="KSO_WM_CHIP_XID" val="5e6b05596848fb12bee65aca"/>
  <p:tag name="KSO_WM_UNIT_DEC_AREA_ID" val="c5ccb36aa0c645459ddb53cd86b557b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071ec61e9ed24749b914a79b58313048"/>
  <p:tag name="KSO_WM_UNIT_TEXT_FILL_FORE_SCHEMECOLOR_INDEX_BRIGHTNESS" val="0.25"/>
  <p:tag name="KSO_WM_UNIT_TEXT_FILL_FORE_SCHEMECOLOR_INDEX" val="13"/>
  <p:tag name="KSO_WM_UNIT_TEXT_FILL_TYPE" val="1"/>
  <p:tag name="KSO_WM_TEMPLATE_ASSEMBLE_XID" val="6388ad590c9383becde52e3f"/>
  <p:tag name="KSO_WM_TEMPLATE_ASSEMBLE_GROUPID" val="6388ad590c9383becde52e3f"/>
</p:tagLst>
</file>

<file path=ppt/tags/tag5.xml><?xml version="1.0" encoding="utf-8"?>
<p:tagLst xmlns:p="http://schemas.openxmlformats.org/presentationml/2006/main">
  <p:tag name="AS_UNIQUEID" val="1919"/>
  <p:tag name="KSO_WM_DIAGRAM_VIRTUALLY_FRAME" val="{&quot;height&quot;:172.24999016079886,&quot;left&quot;:102.02503937007874,&quot;top&quot;:184.22503937007872,&quot;width&quot;:763.75}"/>
</p:tagLst>
</file>

<file path=ppt/tags/tag50.xml><?xml version="1.0" encoding="utf-8"?>
<p:tagLst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3"/>
  <p:tag name="KSO_WM_UNIT_ID" val="diagram20217104_1*f*3"/>
  <p:tag name="KSO_WM_TEMPLATE_CATEGORY" val="diagram"/>
  <p:tag name="KSO_WM_TEMPLATE_INDEX" val="20217104"/>
  <p:tag name="KSO_WM_UNIT_LAYERLEVEL" val="1"/>
  <p:tag name="KSO_WM_TAG_VERSION" val="1.0"/>
  <p:tag name="KSO_WM_BEAUTIFY_FLAG" val="#wm#"/>
  <p:tag name="KSO_WM_UNIT_DEFAULT_FONT" val="14;20;2"/>
  <p:tag name="KSO_WM_UNIT_BLOCK" val="0"/>
  <p:tag name="KSO_WM_UNIT_VALUE" val="36"/>
  <p:tag name="KSO_WM_UNIT_SHOW_EDIT_AREA_INDICATION" val="1"/>
  <p:tag name="KSO_WM_CHIP_GROUPID" val="5e6b05596848fb12bee65ac8"/>
  <p:tag name="KSO_WM_CHIP_XID" val="5e6b05596848fb12bee65aca"/>
  <p:tag name="KSO_WM_UNIT_DEC_AREA_ID" val="c6df8bfee84f436e80476449f8af7ad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bd262994f12e4a028e9ec9272e031304"/>
  <p:tag name="KSO_WM_UNIT_TEXT_FILL_FORE_SCHEMECOLOR_INDEX_BRIGHTNESS" val="0.25"/>
  <p:tag name="KSO_WM_UNIT_TEXT_FILL_FORE_SCHEMECOLOR_INDEX" val="13"/>
  <p:tag name="KSO_WM_UNIT_TEXT_FILL_TYPE" val="1"/>
  <p:tag name="KSO_WM_TEMPLATE_ASSEMBLE_XID" val="6388ad590c9383becde52e3f"/>
  <p:tag name="KSO_WM_TEMPLATE_ASSEMBLE_GROUPID" val="6388ad590c9383becde52e3f"/>
</p:tagLst>
</file>

<file path=ppt/tags/tag51.xml><?xml version="1.0" encoding="utf-8"?>
<p:tagLst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17104_1*f*2"/>
  <p:tag name="KSO_WM_TEMPLATE_CATEGORY" val="diagram"/>
  <p:tag name="KSO_WM_TEMPLATE_INDEX" val="20217104"/>
  <p:tag name="KSO_WM_UNIT_LAYERLEVEL" val="1"/>
  <p:tag name="KSO_WM_TAG_VERSION" val="1.0"/>
  <p:tag name="KSO_WM_BEAUTIFY_FLAG" val="#wm#"/>
  <p:tag name="KSO_WM_UNIT_DEFAULT_FONT" val="14;20;2"/>
  <p:tag name="KSO_WM_UNIT_BLOCK" val="0"/>
  <p:tag name="KSO_WM_UNIT_VALUE" val="36"/>
  <p:tag name="KSO_WM_UNIT_SHOW_EDIT_AREA_INDICATION" val="1"/>
  <p:tag name="KSO_WM_CHIP_GROUPID" val="5e6b05596848fb12bee65ac8"/>
  <p:tag name="KSO_WM_CHIP_XID" val="5e6b05596848fb12bee65aca"/>
  <p:tag name="KSO_WM_UNIT_DEC_AREA_ID" val="36ab805bf4ce4097a5fa01e1533c727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876a08ecbb44e868d98bc2214e2d9bf"/>
  <p:tag name="KSO_WM_UNIT_TEXT_FILL_FORE_SCHEMECOLOR_INDEX_BRIGHTNESS" val="0.25"/>
  <p:tag name="KSO_WM_UNIT_TEXT_FILL_FORE_SCHEMECOLOR_INDEX" val="13"/>
  <p:tag name="KSO_WM_UNIT_TEXT_FILL_TYPE" val="1"/>
  <p:tag name="KSO_WM_TEMPLATE_ASSEMBLE_XID" val="6388ad590c9383becde52e3f"/>
  <p:tag name="KSO_WM_TEMPLATE_ASSEMBLE_GROUPID" val="6388ad590c9383becde52e3f"/>
</p:tagLst>
</file>

<file path=ppt/tags/tag52.xml><?xml version="1.0" encoding="utf-8"?>
<p:tagLst xmlns:p="http://schemas.openxmlformats.org/presentationml/2006/main">
  <p:tag name="KSO_WM_BEAUTIFY_FLAG" val="#wm#"/>
  <p:tag name="KSO_WM_TEMPLATE_CATEGORY" val="diagram"/>
  <p:tag name="KSO_WM_TEMPLATE_INDEX" val="20217104"/>
  <p:tag name="KSO_WM_SLIDE_ID" val="diagram20217104_1"/>
  <p:tag name="KSO_WM_TEMPLATE_SUBCATEGORY" val="21"/>
  <p:tag name="KSO_WM_TEMPLATE_MASTER_TYPE" val="0"/>
  <p:tag name="KSO_WM_TEMPLATE_COLOR_TYPE" val="1"/>
  <p:tag name="KSO_WM_SLIDE_ITEM_CNT" val="0"/>
  <p:tag name="KSO_WM_SLIDE_INDEX" val="1"/>
  <p:tag name="KSO_WM_TAG_VERSION" val="1.0"/>
  <p:tag name="KSO_WM_SLIDE_LAYOUT" val="d_f"/>
  <p:tag name="KSO_WM_SLIDE_LAYOUT_CNT" val="1_3"/>
  <p:tag name="KSO_WM_SLIDE_LAYOUT_INFO" val="{&quot;direction&quot;:1,&quot;id&quot;:&quot;2022-12-01T21:34:17&quot;,&quot;maxSize&quot;:{&quot;size1&quot;:37.5},&quot;minSize&quot;:{&quot;size1&quot;:31.2},&quot;normalSize&quot;:{&quot;size1&quot;:32.91875},&quot;subLayout&quot;:[{&quot;id&quot;:&quot;2022-12-01T21:34:17&quot;,&quot;maxSize&quot;:{&quot;size1&quot;:55.6},&quot;minSize&quot;:{&quot;size1&quot;:22.2},&quot;normalSize&quot;:{&quot;size1&quot;:33.10388888888889},&quot;subLayout&quot;:[{&quot;id&quot;:&quot;2022-12-01T21:34:17&quot;,&quot;margin&quot;:{&quot;bottom&quot;:0.02600000612437725,&quot;left&quot;:2.5399999618530273,&quot;right&quot;:0,&quot;top&quot;:1.6929999589920044},&quot;type&quot;:0},{&quot;id&quot;:&quot;2022-12-01T21:34:17&quot;,&quot;maxSize&quot;:{&quot;size1&quot;:57.3},&quot;minSize&quot;:{&quot;size1&quot;:3.6},&quot;normalSize&quot;:{&quot;size1&quot;:44.47353137396572},&quot;subLayout&quot;:[{&quot;id&quot;:&quot;2022-12-01T21:34:17&quot;,&quot;margin&quot;:{&quot;bottom&quot;:0.02600000612437725,&quot;left&quot;:2.5399999618530273,&quot;right&quot;:0,&quot;top&quot;:0.8199999928474426},&quot;type&quot;:0},{&quot;id&quot;:&quot;2022-12-01T21:34:17&quot;,&quot;margin&quot;:{&quot;bottom&quot;:1.6929999589920044,&quot;left&quot;:2.5399999618530273,&quot;right&quot;:0,&quot;top&quot;:0.8199999928474426},&quot;type&quot;:0}],&quot;type&quot;:0}],&quot;type&quot;:0},{&quot;id&quot;:&quot;2022-12-01T21:34:17&quot;,&quot;margin&quot;:{&quot;bottom&quot;:0,&quot;left&quot;:2.1429998874664307,&quot;right&quot;:0,&quot;top&quot;:0},&quot;type&quot;:0}],&quot;type&quot;:0}"/>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df21a998712faa657ab8d"/>
  <p:tag name="KSO_WM_CHIP_FILLPROP" val="[[{&quot;text_align&quot;:&quot;cm&quot;,&quot;text_direction&quot;:&quot;horizontal&quot;,&quot;support_features&quot;:[&quot;creativepic&quot;],&quot;support_big_font&quot;:false,&quot;picture_toward&quot;:1,&quot;picture_dockside&quot;:[&quot;cb&quot;,&quot;rm&quot;,&quot;ct&quot;],&quot;fill_id&quot;:&quot;13e8ec1290fc4e028185645e233ca632&quot;,&quot;fill_align&quot;:&quot;cm&quot;,&quot;chip_types&quot;:[&quot;picture&quot;]},{&quot;text_align&quot;:&quot;lm&quot;,&quot;text_direction&quot;:&quot;horizontal&quot;,&quot;support_big_font&quot;:false,&quot;picture_toward&quot;:0,&quot;picture_dockside&quot;:[],&quot;fill_id&quot;:&quot;40f47414cb834321a946a6647429c7a5&quot;,&quot;fill_align&quot;:&quot;lm&quot;,&quot;chip_types&quot;:[&quot;text&quot;]},{&quot;text_align&quot;:&quot;lm&quot;,&quot;text_direction&quot;:&quot;horizontal&quot;,&quot;support_big_font&quot;:false,&quot;picture_toward&quot;:0,&quot;picture_dockside&quot;:[],&quot;fill_id&quot;:&quot;dc1c0c2ab1354d2a9b32b6aecab1afc6&quot;,&quot;fill_align&quot;:&quot;lm&quot;,&quot;chip_types&quot;:[&quot;text&quot;]},{&quot;text_align&quot;:&quot;lm&quot;,&quot;text_direction&quot;:&quot;horizontal&quot;,&quot;support_big_font&quot;:false,&quot;picture_toward&quot;:0,&quot;picture_dockside&quot;:[],&quot;fill_id&quot;:&quot;aabccc3c780e4f9e973295faa7aba449&quot;,&quot;fill_align&quot;:&quot;lm&quot;,&quot;chip_types&quot;:[&quot;text&quot;]}]]"/>
  <p:tag name="KSO_WM_CHIP_DECFILLPROP" val="[]"/>
  <p:tag name="KSO_WM_SLIDE_TYPE" val="text"/>
  <p:tag name="KSO_WM_SLIDE_SIZE" val="888*540"/>
  <p:tag name="KSO_WM_SLIDE_POSITION" val="72*0"/>
  <p:tag name="KSO_WM_CHIP_GROUPID" val="5fadf21a998712faa657ab8c"/>
  <p:tag name="KSO_WM_SLIDE_BK_DARK_LIGHT" val="2"/>
  <p:tag name="KSO_WM_SLIDE_BACKGROUND_TYPE" val="general"/>
  <p:tag name="KSO_WM_SLIDE_SUPPORT_FEATURE_TYPE" val="8"/>
  <p:tag name="KSO_WM_SLIDE_SUBTYPE" val="picTxt"/>
  <p:tag name="KSO_WM_TEMPLATE_ASSEMBLE_XID" val="6388ad590c9383becde52e3f"/>
  <p:tag name="KSO_WM_TEMPLATE_ASSEMBLE_GROUPID" val="6388ad590c9383becde52e3f"/>
</p:tagLst>
</file>

<file path=ppt/tags/tag53.xml><?xml version="1.0" encoding="utf-8"?>
<p:tagLst xmlns:p="http://schemas.openxmlformats.org/presentationml/2006/main">
  <p:tag name="PICID" val="{dca748ac-2943-47f7-bcbc-d0fbc775e70e}"/>
  <p:tag name="KSO_WM_UNIT_PLACING_PICTURE_USER_VIEWPORT" val="{&quot;height&quot;:4998,&quot;width&quot;:6667}"/>
  <p:tag name="KSO_WM_DIAGRAM_VIRTUALLY_FRAME" val="{&quot;height&quot;:275.2,&quot;left&quot;:12.7,&quot;top&quot;:188.4,&quot;width&quot;:932.9499999999998}"/>
</p:tagLst>
</file>

<file path=ppt/tags/tag54.xml><?xml version="1.0" encoding="utf-8"?>
<p:tagLst xmlns:p="http://schemas.openxmlformats.org/presentationml/2006/main">
  <p:tag name="PICID" val="{998e09cf-9222-4917-9413-58c33a9beac4}"/>
  <p:tag name="KSO_WM_UNIT_PLACING_PICTURE_USER_VIEWPORT" val="{&quot;height&quot;:4998,&quot;width&quot;:5970}"/>
  <p:tag name="KSO_WM_DIAGRAM_VIRTUALLY_FRAME" val="{&quot;height&quot;:275.2,&quot;left&quot;:12.7,&quot;top&quot;:188.4,&quot;width&quot;:932.9499999999998}"/>
</p:tagLst>
</file>

<file path=ppt/tags/tag55.xml><?xml version="1.0" encoding="utf-8"?>
<p:tagLst xmlns:p="http://schemas.openxmlformats.org/presentationml/2006/main">
  <p:tag name="PICID" val="{7c519324-78ab-4953-b96d-957ccc7515dd}"/>
  <p:tag name="KSO_WM_UNIT_PLACING_PICTURE_USER_VIEWPORT" val="{&quot;height&quot;:5018,&quot;width&quot;:5198}"/>
  <p:tag name="KSO_WM_DIAGRAM_VIRTUALLY_FRAME" val="{&quot;height&quot;:275.2,&quot;left&quot;:12.7,&quot;top&quot;:188.4,&quot;width&quot;:932.9499999999998}"/>
</p:tagLst>
</file>

<file path=ppt/tags/tag56.xml><?xml version="1.0" encoding="utf-8"?>
<p:tagLst xmlns:p="http://schemas.openxmlformats.org/presentationml/2006/main">
  <p:tag name="PICID" val="{85bc9123-6c87-443c-b316-bbcfbd2c8f3c}"/>
  <p:tag name="KSO_WM_UNIT_PLACING_PICTURE_USER_VIEWPORT" val="{&quot;height&quot;:5018,&quot;width&quot;:6000}"/>
  <p:tag name="KSO_WM_DIAGRAM_VIRTUALLY_FRAME" val="{&quot;height&quot;:275.2,&quot;left&quot;:12.7,&quot;top&quot;:188.4,&quot;width&quot;:932.9499999999998}"/>
</p:tagLst>
</file>

<file path=ppt/tags/tag57.xml><?xml version="1.0" encoding="utf-8"?>
<p:tagLst xmlns:p="http://schemas.openxmlformats.org/presentationml/2006/main">
  <p:tag name="KSO_WM_DIAGRAM_VIRTUALLY_FRAME" val="{&quot;height&quot;:275.2,&quot;left&quot;:12.7,&quot;top&quot;:188.4,&quot;width&quot;:932.9499999999998}"/>
</p:tagLst>
</file>

<file path=ppt/tags/tag58.xml><?xml version="1.0" encoding="utf-8"?>
<p:tagLst xmlns:p="http://schemas.openxmlformats.org/presentationml/2006/main">
  <p:tag name="KSO_WM_DIAGRAM_VIRTUALLY_FRAME" val="{&quot;height&quot;:275.2,&quot;left&quot;:12.7,&quot;top&quot;:188.4,&quot;width&quot;:932.9499999999998}"/>
</p:tagLst>
</file>

<file path=ppt/tags/tag59.xml><?xml version="1.0" encoding="utf-8"?>
<p:tagLst xmlns:p="http://schemas.openxmlformats.org/presentationml/2006/main">
  <p:tag name="KSO_WM_DIAGRAM_VIRTUALLY_FRAME" val="{&quot;height&quot;:275.2,&quot;left&quot;:12.7,&quot;top&quot;:188.4,&quot;width&quot;:932.9499999999998}"/>
</p:tagLst>
</file>

<file path=ppt/tags/tag6.xml><?xml version="1.0" encoding="utf-8"?>
<p:tagLst xmlns:p="http://schemas.openxmlformats.org/presentationml/2006/main">
  <p:tag name="AS_UNIQUEID" val="1920"/>
  <p:tag name="KSO_WM_DIAGRAM_VIRTUALLY_FRAME" val="{&quot;height&quot;:172.24999016079886,&quot;left&quot;:102.02503937007874,&quot;top&quot;:184.22503937007872,&quot;width&quot;:763.75}"/>
</p:tagLst>
</file>

<file path=ppt/tags/tag60.xml><?xml version="1.0" encoding="utf-8"?>
<p:tagLst xmlns:p="http://schemas.openxmlformats.org/presentationml/2006/main">
  <p:tag name="KSO_WM_DIAGRAM_VIRTUALLY_FRAME" val="{&quot;height&quot;:275.2,&quot;left&quot;:12.7,&quot;top&quot;:188.4,&quot;width&quot;:932.9499999999998}"/>
</p:tagLst>
</file>

<file path=ppt/tags/tag61.xml><?xml version="1.0" encoding="utf-8"?>
<p:tagLst xmlns:p="http://schemas.openxmlformats.org/presentationml/2006/main">
  <p:tag name="KSO_WM_DIAGRAM_VIRTUALLY_FRAME" val="{&quot;height&quot;:275.2,&quot;left&quot;:12.7,&quot;top&quot;:188.4,&quot;width&quot;:932.9499999999998}"/>
</p:tagLst>
</file>

<file path=ppt/tags/tag62.xml><?xml version="1.0" encoding="utf-8"?>
<p:tagLst xmlns:p="http://schemas.openxmlformats.org/presentationml/2006/main">
  <p:tag name="KSO_WM_DIAGRAM_VIRTUALLY_FRAME" val="{&quot;height&quot;:275.2,&quot;left&quot;:12.7,&quot;top&quot;:188.4,&quot;width&quot;:932.9499999999998}"/>
</p:tagLst>
</file>

<file path=ppt/tags/tag63.xml><?xml version="1.0" encoding="utf-8"?>
<p:tagLst xmlns:p="http://schemas.openxmlformats.org/presentationml/2006/main">
  <p:tag name="KSO_WM_BEAUTIFY_FLAG" val="#wm#"/>
  <p:tag name="KSO_WM_TEMPLATE_CATEGORY" val="diagram"/>
  <p:tag name="KSO_WM_TEMPLATE_INDEX" val="20217104"/>
</p:tagLst>
</file>

<file path=ppt/tags/tag64.xml><?xml version="1.0" encoding="utf-8"?>
<p:tagLst xmlns:p="http://schemas.openxmlformats.org/presentationml/2006/main">
  <p:tag name="PICID" val="{e58e5d65-f9db-492e-90ff-3f1fb9227ae7}"/>
  <p:tag name="KSO_WM_DIAGRAM_VIRTUALLY_FRAME" val="{&quot;height&quot;:279.4,&quot;left&quot;:10.349999999999998,&quot;top&quot;:162.4,&quot;width&quot;:936.05}"/>
</p:tagLst>
</file>

<file path=ppt/tags/tag65.xml><?xml version="1.0" encoding="utf-8"?>
<p:tagLst xmlns:p="http://schemas.openxmlformats.org/presentationml/2006/main">
  <p:tag name="PICID" val="{070c0bd3-5f5f-424d-8ee4-8ed282326648}"/>
  <p:tag name="KSO_WM_DIAGRAM_VIRTUALLY_FRAME" val="{&quot;height&quot;:279.4,&quot;left&quot;:10.349999999999998,&quot;top&quot;:162.4,&quot;width&quot;:936.05}"/>
</p:tagLst>
</file>

<file path=ppt/tags/tag66.xml><?xml version="1.0" encoding="utf-8"?>
<p:tagLst xmlns:p="http://schemas.openxmlformats.org/presentationml/2006/main">
  <p:tag name="PICID" val="{200bc8eb-918c-405c-b1e3-655964cbbd8c}"/>
  <p:tag name="KSO_WM_DIAGRAM_VIRTUALLY_FRAME" val="{&quot;height&quot;:279.4,&quot;left&quot;:10.349999999999998,&quot;top&quot;:162.4,&quot;width&quot;:936.05}"/>
</p:tagLst>
</file>

<file path=ppt/tags/tag67.xml><?xml version="1.0" encoding="utf-8"?>
<p:tagLst xmlns:p="http://schemas.openxmlformats.org/presentationml/2006/main">
  <p:tag name="KSO_WM_DIAGRAM_VIRTUALLY_FRAME" val="{&quot;height&quot;:279.4,&quot;left&quot;:10.349999999999998,&quot;top&quot;:162.4,&quot;width&quot;:936.05}"/>
</p:tagLst>
</file>

<file path=ppt/tags/tag68.xml><?xml version="1.0" encoding="utf-8"?>
<p:tagLst xmlns:p="http://schemas.openxmlformats.org/presentationml/2006/main">
  <p:tag name="KSO_WM_DIAGRAM_VIRTUALLY_FRAME" val="{&quot;height&quot;:279.4,&quot;left&quot;:10.349999999999998,&quot;top&quot;:162.4,&quot;width&quot;:936.05}"/>
</p:tagLst>
</file>

<file path=ppt/tags/tag69.xml><?xml version="1.0" encoding="utf-8"?>
<p:tagLst xmlns:p="http://schemas.openxmlformats.org/presentationml/2006/main">
  <p:tag name="KSO_WM_DIAGRAM_VIRTUALLY_FRAME" val="{&quot;height&quot;:279.4,&quot;left&quot;:10.349999999999998,&quot;top&quot;:162.4,&quot;width&quot;:936.05}"/>
</p:tagLst>
</file>

<file path=ppt/tags/tag7.xml><?xml version="1.0" encoding="utf-8"?>
<p:tagLst xmlns:p="http://schemas.openxmlformats.org/presentationml/2006/main">
  <p:tag name="AS_UNIQUEID" val="1921"/>
  <p:tag name="KSO_WM_DIAGRAM_VIRTUALLY_FRAME" val="{&quot;height&quot;:172.24999016079886,&quot;left&quot;:102.02503937007874,&quot;top&quot;:184.22503937007872,&quot;width&quot;:763.75}"/>
</p:tagLst>
</file>

<file path=ppt/tags/tag70.xml><?xml version="1.0" encoding="utf-8"?>
<p:tagLst xmlns:p="http://schemas.openxmlformats.org/presentationml/2006/main">
  <p:tag name="KSO_WM_DIAGRAM_VIRTUALLY_FRAME" val="{&quot;height&quot;:279.4,&quot;left&quot;:10.349999999999998,&quot;top&quot;:162.4,&quot;width&quot;:936.05}"/>
</p:tagLst>
</file>

<file path=ppt/tags/tag71.xml><?xml version="1.0" encoding="utf-8"?>
<p:tagLst xmlns:p="http://schemas.openxmlformats.org/presentationml/2006/main">
  <p:tag name="KSO_WM_DIAGRAM_VIRTUALLY_FRAME" val="{&quot;height&quot;:279.4,&quot;left&quot;:10.349999999999998,&quot;top&quot;:162.4,&quot;width&quot;:936.05}"/>
</p:tagLst>
</file>

<file path=ppt/tags/tag72.xml><?xml version="1.0" encoding="utf-8"?>
<p:tagLst xmlns:p="http://schemas.openxmlformats.org/presentationml/2006/main">
  <p:tag name="PICID" val="{7c519324-78ab-4953-b96d-957ccc7515dd}"/>
  <p:tag name="KSO_WM_UNIT_PLACING_PICTURE_USER_VIEWPORT" val="{&quot;height&quot;:5018,&quot;width&quot;:5198}"/>
  <p:tag name="KSO_WM_DIAGRAM_VIRTUALLY_FRAME" val="{&quot;height&quot;:279.4,&quot;left&quot;:10.349999999999998,&quot;top&quot;:162.4,&quot;width&quot;:936.05}"/>
</p:tagLst>
</file>

<file path=ppt/tags/tag73.xml><?xml version="1.0" encoding="utf-8"?>
<p:tagLst xmlns:p="http://schemas.openxmlformats.org/presentationml/2006/main">
  <p:tag name="KSO_WM_BEAUTIFY_FLAG" val="#wm#"/>
  <p:tag name="KSO_WM_TEMPLATE_CATEGORY" val="diagram"/>
  <p:tag name="KSO_WM_TEMPLATE_INDEX" val="20217104"/>
</p:tagLst>
</file>

<file path=ppt/tags/tag74.xml><?xml version="1.0" encoding="utf-8"?>
<p:tagLst xmlns:p="http://schemas.openxmlformats.org/presentationml/2006/main">
  <p:tag name="KSO_WM_BEAUTIFY_FLAG" val="#wm#"/>
  <p:tag name="KSO_WM_TEMPLATE_CATEGORY" val="diagram"/>
  <p:tag name="KSO_WM_TEMPLATE_INDEX" val="20217104"/>
</p:tagLst>
</file>

<file path=ppt/tags/tag75.xml><?xml version="1.0" encoding="utf-8"?>
<p:tagLst xmlns:p="http://schemas.openxmlformats.org/presentationml/2006/main">
  <p:tag name="KSO_WM_UNIT_ISCONTENTSTITLE" val="0"/>
  <p:tag name="KSO_WM_UNIT_ISNUMDGMTITLE" val="0"/>
  <p:tag name="KSO_WM_UNIT_NOCLEAR" val="0"/>
  <p:tag name="KSO_WM_UNIT_VALUE" val="19"/>
  <p:tag name="KSO_WM_UNIT_HIGHLIGHT" val="0"/>
  <p:tag name="KSO_WM_UNIT_COMPATIBLE" val="0"/>
  <p:tag name="KSO_WM_UNIT_DIAGRAM_ISNUMVISUAL" val="0"/>
  <p:tag name="KSO_WM_UNIT_DIAGRAM_ISREFERUNIT" val="0"/>
  <p:tag name="KSO_WM_UNIT_TYPE" val="a"/>
  <p:tag name="KSO_WM_UNIT_INDEX" val="1"/>
  <p:tag name="KSO_WM_UNIT_ID" val="diagram20217110_1*a*1"/>
  <p:tag name="KSO_WM_TEMPLATE_CATEGORY" val="diagram"/>
  <p:tag name="KSO_WM_TEMPLATE_INDEX" val="20217110"/>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c6468faaa1d34a06b9a7e82560e43b6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dedad87e30b4c1d801efe0441f09418"/>
  <p:tag name="KSO_WM_UNIT_TEXT_FILL_FORE_SCHEMECOLOR_INDEX_BRIGHTNESS" val="0"/>
  <p:tag name="KSO_WM_UNIT_TEXT_FILL_FORE_SCHEMECOLOR_INDEX" val="13"/>
  <p:tag name="KSO_WM_UNIT_TEXT_FILL_TYPE" val="1"/>
  <p:tag name="KSO_WM_TEMPLATE_ASSEMBLE_XID" val="6065706a4054ed1e2fb814f8"/>
  <p:tag name="KSO_WM_TEMPLATE_ASSEMBLE_GROUPID" val="6065706a4054ed1e2fb814f8"/>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7110_1*i*1"/>
  <p:tag name="KSO_WM_TEMPLATE_CATEGORY" val="diagram"/>
  <p:tag name="KSO_WM_TEMPLATE_INDEX" val="20217110"/>
  <p:tag name="KSO_WM_UNIT_LAYERLEVEL" val="1"/>
  <p:tag name="KSO_WM_TAG_VERSION" val="1.0"/>
  <p:tag name="KSO_WM_BEAUTIFY_FLAG" val="#wm#"/>
  <p:tag name="KSO_WM_UNIT_BLOCK" val="0"/>
  <p:tag name="KSO_WM_UNIT_SM_LIMIT_TYPE" val="2"/>
  <p:tag name="KSO_WM_UNIT_DEC_AREA_ID" val="febec62ec89d4fae899d9e38d57c0fd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c5e83f310219e61717cdf2"/>
  <p:tag name="KSO_WM_CHIP_XID" val="5fc5e83f310219e61717cdf3"/>
  <p:tag name="KSO_WM_TEMPLATE_ASSEMBLE_XID" val="6065706a4054ed1e2fb814f8"/>
  <p:tag name="KSO_WM_TEMPLATE_ASSEMBLE_GROUPID" val="6065706a4054ed1e2fb814f8"/>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7110_1*i*2"/>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UNIT_TEXT_FILL_FORE_SCHEMECOLOR_INDEX_BRIGHTNESS" val="0"/>
  <p:tag name="KSO_WM_UNIT_TEXT_FILL_FORE_SCHEMECOLOR_INDEX" val="13"/>
  <p:tag name="KSO_WM_UNIT_TEXT_FILL_TYPE" val="1"/>
  <p:tag name="KSO_WM_UNIT_VALUE" val="4"/>
  <p:tag name="KSO_WM_TEMPLATE_ASSEMBLE_XID" val="6065706a4054ed1e2fb814f8"/>
  <p:tag name="KSO_WM_TEMPLATE_ASSEMBLE_GROUPID" val="6065706a4054ed1e2fb814f8"/>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7110_1*i*3"/>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UNIT_TEXT_FILL_FORE_SCHEMECOLOR_INDEX_BRIGHTNESS" val="0"/>
  <p:tag name="KSO_WM_UNIT_TEXT_FILL_FORE_SCHEMECOLOR_INDEX" val="13"/>
  <p:tag name="KSO_WM_UNIT_TEXT_FILL_TYPE" val="1"/>
  <p:tag name="KSO_WM_UNIT_VALUE" val="4"/>
  <p:tag name="KSO_WM_TEMPLATE_ASSEMBLE_XID" val="6065706a4054ed1e2fb814f8"/>
  <p:tag name="KSO_WM_TEMPLATE_ASSEMBLE_GROUPID" val="6065706a4054ed1e2fb814f8"/>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7110_1*i*4"/>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TEMPLATE_ASSEMBLE_XID" val="6065706a4054ed1e2fb814f8"/>
  <p:tag name="KSO_WM_TEMPLATE_ASSEMBLE_GROUPID" val="6065706a4054ed1e2fb814f8"/>
</p:tagLst>
</file>

<file path=ppt/tags/tag8.xml><?xml version="1.0" encoding="utf-8"?>
<p:tagLst xmlns:p="http://schemas.openxmlformats.org/presentationml/2006/main">
  <p:tag name="AS_UNIQUEID" val="1922"/>
  <p:tag name="KSO_WM_DIAGRAM_VIRTUALLY_FRAME" val="{&quot;height&quot;:172.24999016079886,&quot;left&quot;:102.02503937007874,&quot;top&quot;:184.22503937007872,&quot;width&quot;:763.75}"/>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17110_1*i*5"/>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TEMPLATE_ASSEMBLE_XID" val="6065706a4054ed1e2fb814f8"/>
  <p:tag name="KSO_WM_TEMPLATE_ASSEMBLE_GROUPID" val="6065706a4054ed1e2fb814f8"/>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17110_1*i*6"/>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TEMPLATE_ASSEMBLE_XID" val="6065706a4054ed1e2fb814f8"/>
  <p:tag name="KSO_WM_TEMPLATE_ASSEMBLE_GROUPID" val="6065706a4054ed1e2fb814f8"/>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diagram20217110_1*i*7"/>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UNIT_TEXT_FILL_FORE_SCHEMECOLOR_INDEX_BRIGHTNESS" val="0"/>
  <p:tag name="KSO_WM_UNIT_TEXT_FILL_FORE_SCHEMECOLOR_INDEX" val="13"/>
  <p:tag name="KSO_WM_UNIT_TEXT_FILL_TYPE" val="1"/>
  <p:tag name="KSO_WM_UNIT_VALUE" val="4"/>
  <p:tag name="KSO_WM_TEMPLATE_ASSEMBLE_XID" val="6065706a4054ed1e2fb814f8"/>
  <p:tag name="KSO_WM_TEMPLATE_ASSEMBLE_GROUPID" val="6065706a4054ed1e2fb814f8"/>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diagram20217110_1*i*8"/>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UNIT_TEXT_FILL_FORE_SCHEMECOLOR_INDEX_BRIGHTNESS" val="0"/>
  <p:tag name="KSO_WM_UNIT_TEXT_FILL_FORE_SCHEMECOLOR_INDEX" val="13"/>
  <p:tag name="KSO_WM_UNIT_TEXT_FILL_TYPE" val="1"/>
  <p:tag name="KSO_WM_UNIT_VALUE" val="4"/>
  <p:tag name="KSO_WM_TEMPLATE_ASSEMBLE_XID" val="6065706a4054ed1e2fb814f8"/>
  <p:tag name="KSO_WM_TEMPLATE_ASSEMBLE_GROUPID" val="6065706a4054ed1e2fb814f8"/>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diagram20217110_1*i*9"/>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TEMPLATE_ASSEMBLE_XID" val="6065706a4054ed1e2fb814f8"/>
  <p:tag name="KSO_WM_TEMPLATE_ASSEMBLE_GROUPID" val="6065706a4054ed1e2fb814f8"/>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diagram20217110_1*i*10"/>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UNIT_TEXT_FILL_FORE_SCHEMECOLOR_INDEX_BRIGHTNESS" val="0"/>
  <p:tag name="KSO_WM_UNIT_TEXT_FILL_FORE_SCHEMECOLOR_INDEX" val="13"/>
  <p:tag name="KSO_WM_UNIT_TEXT_FILL_TYPE" val="1"/>
  <p:tag name="KSO_WM_UNIT_VALUE" val="4"/>
  <p:tag name="KSO_WM_TEMPLATE_ASSEMBLE_XID" val="6065706a4054ed1e2fb814f8"/>
  <p:tag name="KSO_WM_TEMPLATE_ASSEMBLE_GROUPID" val="6065706a4054ed1e2fb814f8"/>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1"/>
  <p:tag name="KSO_WM_UNIT_ID" val="diagram20217110_1*i*11"/>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UNIT_TEXT_FILL_FORE_SCHEMECOLOR_INDEX_BRIGHTNESS" val="0"/>
  <p:tag name="KSO_WM_UNIT_TEXT_FILL_FORE_SCHEMECOLOR_INDEX" val="13"/>
  <p:tag name="KSO_WM_UNIT_TEXT_FILL_TYPE" val="1"/>
  <p:tag name="KSO_WM_UNIT_VALUE" val="4"/>
  <p:tag name="KSO_WM_TEMPLATE_ASSEMBLE_XID" val="6065706a4054ed1e2fb814f8"/>
  <p:tag name="KSO_WM_TEMPLATE_ASSEMBLE_GROUPID" val="6065706a4054ed1e2fb814f8"/>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2"/>
  <p:tag name="KSO_WM_UNIT_ID" val="diagram20217110_1*i*12"/>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TEMPLATE_ASSEMBLE_XID" val="6065706a4054ed1e2fb814f8"/>
  <p:tag name="KSO_WM_TEMPLATE_ASSEMBLE_GROUPID" val="6065706a4054ed1e2fb814f8"/>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3"/>
  <p:tag name="KSO_WM_UNIT_ID" val="diagram20217110_1*i*13"/>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TEMPLATE_ASSEMBLE_XID" val="6065706a4054ed1e2fb814f8"/>
  <p:tag name="KSO_WM_TEMPLATE_ASSEMBLE_GROUPID" val="6065706a4054ed1e2fb814f8"/>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4"/>
  <p:tag name="KSO_WM_UNIT_ID" val="diagram20217110_1*i*14"/>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TEMPLATE_ASSEMBLE_XID" val="6065706a4054ed1e2fb814f8"/>
  <p:tag name="KSO_WM_TEMPLATE_ASSEMBLE_GROUPID" val="6065706a4054ed1e2fb814f8"/>
</p:tagLst>
</file>

<file path=ppt/tags/tag9.xml><?xml version="1.0" encoding="utf-8"?>
<p:tagLst xmlns:p="http://schemas.openxmlformats.org/presentationml/2006/main">
  <p:tag name="AS_UNIQUEID" val="1923"/>
  <p:tag name="KSO_WM_DIAGRAM_VIRTUALLY_FRAME" val="{&quot;height&quot;:172.24999016079886,&quot;left&quot;:102.02503937007874,&quot;top&quot;:184.22503937007872,&quot;width&quot;:763.75}"/>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5"/>
  <p:tag name="KSO_WM_UNIT_ID" val="diagram20217110_1*i*15"/>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UNIT_TEXT_FILL_FORE_SCHEMECOLOR_INDEX_BRIGHTNESS" val="0"/>
  <p:tag name="KSO_WM_UNIT_TEXT_FILL_FORE_SCHEMECOLOR_INDEX" val="13"/>
  <p:tag name="KSO_WM_UNIT_TEXT_FILL_TYPE" val="1"/>
  <p:tag name="KSO_WM_UNIT_VALUE" val="4"/>
  <p:tag name="KSO_WM_TEMPLATE_ASSEMBLE_XID" val="6065706a4054ed1e2fb814f8"/>
  <p:tag name="KSO_WM_TEMPLATE_ASSEMBLE_GROUPID" val="6065706a4054ed1e2fb814f8"/>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6"/>
  <p:tag name="KSO_WM_UNIT_ID" val="diagram20217110_1*i*16"/>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UNIT_TEXT_FILL_FORE_SCHEMECOLOR_INDEX_BRIGHTNESS" val="0"/>
  <p:tag name="KSO_WM_UNIT_TEXT_FILL_FORE_SCHEMECOLOR_INDEX" val="13"/>
  <p:tag name="KSO_WM_UNIT_TEXT_FILL_TYPE" val="1"/>
  <p:tag name="KSO_WM_UNIT_VALUE" val="4"/>
  <p:tag name="KSO_WM_TEMPLATE_ASSEMBLE_XID" val="6065706a4054ed1e2fb814f8"/>
  <p:tag name="KSO_WM_TEMPLATE_ASSEMBLE_GROUPID" val="6065706a4054ed1e2fb814f8"/>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7"/>
  <p:tag name="KSO_WM_UNIT_ID" val="diagram20217110_1*i*17"/>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TEMPLATE_ASSEMBLE_XID" val="6065706a4054ed1e2fb814f8"/>
  <p:tag name="KSO_WM_TEMPLATE_ASSEMBLE_GROUPID" val="6065706a4054ed1e2fb814f8"/>
</p:tagLst>
</file>

<file path=ppt/tags/tag93.xml><?xml version="1.0" encoding="utf-8"?>
<p:tagLst xmlns:p="http://schemas.openxmlformats.org/presentationml/2006/main">
  <p:tag name="KSO_WM_SLIDE_ID" val="diagram20217110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TAG_VERSION" val="1.0"/>
  <p:tag name="KSO_WM_BEAUTIFY_FLAG" val="#wm#"/>
  <p:tag name="KSO_WM_TEMPLATE_CATEGORY" val="diagram"/>
  <p:tag name="KSO_WM_TEMPLATE_INDEX" val="20217110"/>
  <p:tag name="KSO_WM_SLIDE_LAYOUT" val="a_d"/>
  <p:tag name="KSO_WM_SLIDE_LAYOUT_CNT" val="1_1"/>
  <p:tag name="KSO_WM_TEMPLATE_THUMBS_INDEX" val="1、4、7、12、13、14、15、16、17、18、20、24、25、28、33、36、40、43、44"/>
  <p:tag name="KSO_WM_SLIDE_SIZE" val="888*468"/>
  <p:tag name="KSO_WM_SLIDE_POSITION" val="36*36"/>
  <p:tag name="KSO_WM_SLIDE_LAYOUT_INFO" val="{&quot;backgroundInfo&quot;:[{&quot;bottom&quot;:0,&quot;bottomAbs&quot;:false,&quot;left&quot;:0,&quot;leftAbs&quot;:false,&quot;right&quot;:0,&quot;rightAbs&quot;:false,&quot;top&quot;:0,&quot;topAbs&quot;:false,&quot;type&quot;:&quot;general&quot;}],&quot;id&quot;:&quot;2021-04-01T16:16:43&quot;,&quot;maxSize&quot;:{&quot;size1&quot;:33.299650680520394},&quot;minSize&quot;:{&quot;size1&quot;:24.5996506805204},&quot;normalSize&quot;:{&quot;size1&quot;:30.432984013853734},&quot;subLayout&quot;:[{&quot;id&quot;:&quot;2021-04-01T16:16:43&quot;,&quot;margin&quot;:{&quot;bottom&quot;:0.02600000612437725,&quot;left&quot;:4.657000541687012,&quot;right&quot;:4.657000541687012,&quot;top&quot;:2.5399999618530273},&quot;type&quot;:0},{&quot;id&quot;:&quot;2021-04-01T16:16:43&quot;,&quot;margin&quot;:{&quot;bottom&quot;:2.5399999618530273,&quot;left&quot;:4.657000541687012,&quot;right&quot;:4.657000541687012,&quot;top&quot;:0.8199999928474426},&quot;type&quot;:0}],&quot;type&quot;:0}"/>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c5e83f310219e61717cdf3"/>
  <p:tag name="KSO_WM_CHIP_FILLPROP" val="[[{&quot;text_align&quot;:&quot;cm&quot;,&quot;text_direction&quot;:&quot;horizontal&quot;,&quot;support_big_font&quot;:false,&quot;picture_toward&quot;:0,&quot;picture_dockside&quot;:[],&quot;fill_id&quot;:&quot;ba3ff9d51a534949a36d761c038b2272&quot;,&quot;fill_align&quot;:&quot;cm&quot;,&quot;chip_types&quot;:[&quot;header&quot;]},{&quot;text_align&quot;:&quot;cm&quot;,&quot;text_direction&quot;:&quot;horizontal&quot;,&quot;support_features&quot;:[&quot;collage&quot;,&quot;carousel&quot;],&quot;support_big_font&quot;:false,&quot;picture_toward&quot;:0,&quot;picture_dockside&quot;:[],&quot;fill_id&quot;:&quot;385b67bca2024cfd9b21355f5a1f21ce&quot;,&quot;fill_align&quot;:&quot;cm&quot;,&quot;chip_types&quot;:[&quot;diagram&quot;,&quot;pictext&quot;,&quot;text&quot;,&quot;picture&quot;,&quot;chart&quot;,&quot;table&quot;,&quot;video&quot;]}]]"/>
  <p:tag name="KSO_WM_CHIP_DECFILLPROP" val="[]"/>
  <p:tag name="KSO_WM_CHIP_GROUPID" val="5fc5e83f310219e61717cdf2"/>
  <p:tag name="KSO_WM_SLIDE_BK_DARK_LIGHT" val="2"/>
  <p:tag name="KSO_WM_SLIDE_BACKGROUND_TYPE" val="general"/>
  <p:tag name="KSO_WM_SLIDE_SUPPORT_FEATURE_TYPE" val="3"/>
  <p:tag name="KSO_WM_TEMPLATE_ASSEMBLE_XID" val="6065706a4054ed1e2fb814f8"/>
  <p:tag name="KSO_WM_TEMPLATE_ASSEMBLE_GROUPID" val="6065706a4054ed1e2fb814f8"/>
</p:tagLst>
</file>

<file path=ppt/tags/tag94.xml><?xml version="1.0" encoding="utf-8"?>
<p:tagLst xmlns:p="http://schemas.openxmlformats.org/presentationml/2006/main">
  <p:tag name="KSO_WM_UNIT_ISCONTENTSTITLE" val="0"/>
  <p:tag name="KSO_WM_UNIT_ISNUMDGMTITLE" val="0"/>
  <p:tag name="KSO_WM_UNIT_NOCLEAR" val="0"/>
  <p:tag name="KSO_WM_UNIT_VALUE" val="19"/>
  <p:tag name="KSO_WM_UNIT_HIGHLIGHT" val="0"/>
  <p:tag name="KSO_WM_UNIT_COMPATIBLE" val="0"/>
  <p:tag name="KSO_WM_UNIT_DIAGRAM_ISNUMVISUAL" val="0"/>
  <p:tag name="KSO_WM_UNIT_DIAGRAM_ISREFERUNIT" val="0"/>
  <p:tag name="KSO_WM_UNIT_TYPE" val="a"/>
  <p:tag name="KSO_WM_UNIT_INDEX" val="1"/>
  <p:tag name="KSO_WM_UNIT_ID" val="diagram20217110_1*a*1"/>
  <p:tag name="KSO_WM_TEMPLATE_CATEGORY" val="diagram"/>
  <p:tag name="KSO_WM_TEMPLATE_INDEX" val="20217110"/>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c6468faaa1d34a06b9a7e82560e43b6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dedad87e30b4c1d801efe0441f09418"/>
  <p:tag name="KSO_WM_UNIT_TEXT_FILL_FORE_SCHEMECOLOR_INDEX_BRIGHTNESS" val="0"/>
  <p:tag name="KSO_WM_UNIT_TEXT_FILL_FORE_SCHEMECOLOR_INDEX" val="13"/>
  <p:tag name="KSO_WM_UNIT_TEXT_FILL_TYPE" val="1"/>
  <p:tag name="KSO_WM_TEMPLATE_ASSEMBLE_XID" val="6065706a4054ed1e2fb814f8"/>
  <p:tag name="KSO_WM_TEMPLATE_ASSEMBLE_GROUPID" val="6065706a4054ed1e2fb814f8"/>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7110_1*i*1"/>
  <p:tag name="KSO_WM_TEMPLATE_CATEGORY" val="diagram"/>
  <p:tag name="KSO_WM_TEMPLATE_INDEX" val="20217110"/>
  <p:tag name="KSO_WM_UNIT_LAYERLEVEL" val="1"/>
  <p:tag name="KSO_WM_TAG_VERSION" val="1.0"/>
  <p:tag name="KSO_WM_BEAUTIFY_FLAG" val="#wm#"/>
  <p:tag name="KSO_WM_UNIT_BLOCK" val="0"/>
  <p:tag name="KSO_WM_UNIT_SM_LIMIT_TYPE" val="2"/>
  <p:tag name="KSO_WM_UNIT_DEC_AREA_ID" val="febec62ec89d4fae899d9e38d57c0fd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c5e83f310219e61717cdf2"/>
  <p:tag name="KSO_WM_CHIP_XID" val="5fc5e83f310219e61717cdf3"/>
  <p:tag name="KSO_WM_TEMPLATE_ASSEMBLE_XID" val="6065706a4054ed1e2fb814f8"/>
  <p:tag name="KSO_WM_TEMPLATE_ASSEMBLE_GROUPID" val="6065706a4054ed1e2fb814f8"/>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7110_1*i*2"/>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UNIT_TEXT_FILL_FORE_SCHEMECOLOR_INDEX_BRIGHTNESS" val="0"/>
  <p:tag name="KSO_WM_UNIT_TEXT_FILL_FORE_SCHEMECOLOR_INDEX" val="13"/>
  <p:tag name="KSO_WM_UNIT_TEXT_FILL_TYPE" val="1"/>
  <p:tag name="KSO_WM_UNIT_VALUE" val="4"/>
  <p:tag name="KSO_WM_TEMPLATE_ASSEMBLE_XID" val="6065706a4054ed1e2fb814f8"/>
  <p:tag name="KSO_WM_TEMPLATE_ASSEMBLE_GROUPID" val="6065706a4054ed1e2fb814f8"/>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7110_1*i*3"/>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UNIT_TEXT_FILL_FORE_SCHEMECOLOR_INDEX_BRIGHTNESS" val="0"/>
  <p:tag name="KSO_WM_UNIT_TEXT_FILL_FORE_SCHEMECOLOR_INDEX" val="13"/>
  <p:tag name="KSO_WM_UNIT_TEXT_FILL_TYPE" val="1"/>
  <p:tag name="KSO_WM_UNIT_VALUE" val="4"/>
  <p:tag name="KSO_WM_TEMPLATE_ASSEMBLE_XID" val="6065706a4054ed1e2fb814f8"/>
  <p:tag name="KSO_WM_TEMPLATE_ASSEMBLE_GROUPID" val="6065706a4054ed1e2fb814f8"/>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7110_1*i*4"/>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TEMPLATE_ASSEMBLE_XID" val="6065706a4054ed1e2fb814f8"/>
  <p:tag name="KSO_WM_TEMPLATE_ASSEMBLE_GROUPID" val="6065706a4054ed1e2fb814f8"/>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17110_1*i*5"/>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TEMPLATE_ASSEMBLE_XID" val="6065706a4054ed1e2fb814f8"/>
  <p:tag name="KSO_WM_TEMPLATE_ASSEMBLE_GROUPID" val="6065706a4054ed1e2fb814f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Light"/>
        <a:ea typeface=""/>
        <a:cs typeface=""/>
        <a:font script="Jpan" typeface="ＭＳ Ｐゴシック"/>
        <a:font script="Hang" typeface="맑은 고딕"/>
        <a:font script="Hans" typeface="思源黑体 C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Light"/>
        <a:ea typeface=""/>
        <a:cs typeface=""/>
        <a:font script="Jpan" typeface="ＭＳ Ｐゴシック"/>
        <a:font script="Hang" typeface="맑은 고딕"/>
        <a:font script="Hans" typeface="思源黑体 CN Light"/>
        <a:font script="Hant" typeface="新細明體"/>
        <a:font script="Arab" typeface="思源黑体 CN Light"/>
        <a:font script="Hebr" typeface="思源黑体 CN Ligh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Light"/>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Light"/>
        <a:ea typeface=""/>
        <a:cs typeface=""/>
        <a:font script="Jpan" typeface="ＭＳ Ｐゴシック"/>
        <a:font script="Hang" typeface="맑은 고딕"/>
        <a:font script="Hans" typeface="思源黑体 CN Light"/>
        <a:font script="Hant" typeface="新細明體"/>
        <a:font script="Arab" typeface="思源黑体 CN Light"/>
        <a:font script="Hebr" typeface="思源黑体 CN Ligh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Light"/>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Light"/>
        <a:ea typeface=""/>
        <a:cs typeface=""/>
        <a:font script="Jpan" typeface="ＭＳ Ｐゴシック"/>
        <a:font script="Hang" typeface="맑은 고딕"/>
        <a:font script="Hans" typeface="思源黑体 CN Light"/>
        <a:font script="Hant" typeface="新細明體"/>
        <a:font script="Arab" typeface="思源黑体 CN Light"/>
        <a:font script="Hebr" typeface="思源黑体 CN Ligh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Light"/>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1089</Words>
  <Application>WPS 演示</Application>
  <PresentationFormat>宽屏</PresentationFormat>
  <Paragraphs>133</Paragraphs>
  <Slides>21</Slides>
  <Notes>0</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21</vt:i4>
      </vt:variant>
    </vt:vector>
  </HeadingPairs>
  <TitlesOfParts>
    <vt:vector size="36" baseType="lpstr">
      <vt:lpstr>Arial</vt:lpstr>
      <vt:lpstr>宋体</vt:lpstr>
      <vt:lpstr>Wingdings</vt:lpstr>
      <vt:lpstr>思源黑体 CN Light</vt:lpstr>
      <vt:lpstr>微软雅黑</vt:lpstr>
      <vt:lpstr>Calibri</vt:lpstr>
      <vt:lpstr>仓耳渔阳体 W05</vt:lpstr>
      <vt:lpstr>思源黑体 CN Bold</vt:lpstr>
      <vt:lpstr>汉仪楷体简</vt:lpstr>
      <vt:lpstr>汉仪楷体简</vt:lpstr>
      <vt:lpstr>浪漫雅圆</vt:lpstr>
      <vt:lpstr>Wingdings</vt:lpstr>
      <vt:lpstr>Segoe UI</vt:lpstr>
      <vt:lpstr>Arial Unicode MS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Administrator</dc:creator>
  <cp:lastModifiedBy>xiongsongyan</cp:lastModifiedBy>
  <cp:revision>47</cp:revision>
  <dcterms:created xsi:type="dcterms:W3CDTF">2023-03-28T07:58:00Z</dcterms:created>
  <dcterms:modified xsi:type="dcterms:W3CDTF">2026-03-20T01:42:06Z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1E14D02D1845426DBA64F9B2AED11170_13</vt:lpwstr>
  </property>
  <property fmtid="{D5CDD505-2E9C-101B-9397-08002B2CF9AE}" pid="3" name="KSOProductBuildVer">
    <vt:lpwstr>2052-12.1.0.25225</vt:lpwstr>
  </property>
  <property fmtid="{D5CDD505-2E9C-101B-9397-08002B2CF9AE}" pid="4" name="KSOTemplateUUID">
    <vt:lpwstr>v1.0_mb_T+L95ysIptv7aZdUMe54pw==</vt:lpwstr>
  </property>
</Properties>
</file>