
<file path=[Content_Types].xml><?xml version="1.0" encoding="utf-8"?>
<Types xmlns="http://schemas.openxmlformats.org/package/2006/content-types">
  <Default Extension="jpeg" ContentType="image/jpeg"/>
  <Default Extension="JPG" ContentType="image/.jpg"/>
  <Default Extension="vml" ContentType="application/vnd.openxmlformats-officedocument.vmlDrawing"/>
  <Default Extension="bin" ContentType="application/vnd.openxmlformats-officedocument.oleObject"/>
  <Default Extension="png" ContentType="image/png"/>
  <Default Extension="gif" ContentType="image/gif"/>
  <Default Extension="wmf" ContentType="image/x-wmf"/>
  <Default Extension="mp4" ContentType="video/mp4"/>
  <Default Extension="rels" ContentType="application/vnd.openxmlformats-package.relationships+xml"/>
  <Default Extension="xml" ContentType="application/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commentAuthors.xml" ContentType="application/vnd.openxmlformats-officedocument.presentationml.commentAuthors+xml"/>
  <Override PartName="/ppt/fonts/font1.fntdata" ContentType="application/x-fontdata"/>
  <Override PartName="/ppt/fonts/font2.fntdata" ContentType="application/x-fontdata"/>
  <Override PartName="/ppt/fonts/font3.fntdata" ContentType="application/x-fontdata"/>
  <Override PartName="/ppt/fonts/font4.fntdata" ContentType="application/x-fontdata"/>
  <Override PartName="/ppt/fonts/font5.fntdata" ContentType="application/x-fontdata"/>
  <Override PartName="/ppt/fonts/font6.fntdata" ContentType="application/x-fontdata"/>
  <Override PartName="/ppt/fonts/font7.fntdata" ContentType="application/x-fontdata"/>
  <Override PartName="/ppt/fonts/font8.fntdata" ContentType="application/x-fontdata"/>
  <Override PartName="/ppt/handoutMasters/handoutMaster1.xml" ContentType="application/vnd.openxmlformats-officedocument.presentationml.handoutMaster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presProps.xml" ContentType="application/vnd.openxmlformats-officedocument.presentationml.presProps+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<?xml version="1.0" encoding="UTF-8" standalone="yes"?>
<Relationships xmlns="http://schemas.openxmlformats.org/package/2006/relationships"><Relationship Id="rId1" Type="http://schemas.openxmlformats.org/officeDocument/2006/relationships/officeDocument" Target="ppt/presentation.xml"/><Relationship Id="rId4" Type="http://schemas.openxmlformats.org/package/2006/relationships/metadata/thumbnail" Target="docProps/thumbnail.jpeg"/><Relationship Id="rId3" Type="http://schemas.openxmlformats.org/package/2006/relationships/metadata/core-properties" Target="docProps/core.xml"/><Relationship Id="rId2" Type="http://schemas.openxmlformats.org/officeDocument/2006/relationships/extended-properties" Target="docProps/app.xml"/><Relationship Id="rId5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>
  <p:sldMasterIdLst>
    <p:sldMasterId id="2147483648" r:id="rId1"/>
  </p:sldMasterIdLst>
  <p:notesMasterIdLst>
    <p:notesMasterId r:id="rId9"/>
  </p:notesMasterIdLst>
  <p:handoutMasterIdLst>
    <p:handoutMasterId r:id="rId25"/>
  </p:handoutMasterIdLst>
  <p:sldIdLst>
    <p:sldId id="257" r:id="rId3"/>
    <p:sldId id="292" r:id="rId4"/>
    <p:sldId id="293" r:id="rId5"/>
    <p:sldId id="294" r:id="rId6"/>
    <p:sldId id="288" r:id="rId7"/>
    <p:sldId id="297" r:id="rId8"/>
    <p:sldId id="298" r:id="rId10"/>
    <p:sldId id="314" r:id="rId11"/>
    <p:sldId id="299" r:id="rId12"/>
    <p:sldId id="300" r:id="rId13"/>
    <p:sldId id="301" r:id="rId14"/>
    <p:sldId id="308" r:id="rId15"/>
    <p:sldId id="305" r:id="rId16"/>
    <p:sldId id="304" r:id="rId17"/>
    <p:sldId id="306" r:id="rId18"/>
    <p:sldId id="307" r:id="rId19"/>
    <p:sldId id="310" r:id="rId20"/>
    <p:sldId id="312" r:id="rId21"/>
    <p:sldId id="311" r:id="rId22"/>
    <p:sldId id="315" r:id="rId23"/>
    <p:sldId id="277" r:id="rId24"/>
  </p:sldIdLst>
  <p:sldSz cx="12192000" cy="6858000"/>
  <p:notesSz cx="6858000" cy="9144000"/>
  <p:embeddedFontLst>
    <p:embeddedFont>
      <p:font typeface="思源黑体 CN Light" panose="020B0300000000000000" charset="-122"/>
      <p:regular r:id="rId30"/>
    </p:embeddedFont>
    <p:embeddedFont>
      <p:font typeface="微软雅黑" panose="020B0503020204020204" charset="-122"/>
      <p:regular r:id="rId31"/>
    </p:embeddedFont>
    <p:embeddedFont>
      <p:font typeface="仓耳渔阳体 W05" panose="02020400000000000000" charset="-122"/>
      <p:regular r:id="rId32"/>
    </p:embeddedFont>
    <p:embeddedFont>
      <p:font typeface="思源黑体 CN Bold" panose="020B0800000000000000" charset="-122"/>
      <p:bold r:id="rId33"/>
    </p:embeddedFont>
    <p:embeddedFont>
      <p:font typeface="汉仪楷体简" panose="02010600000101010101" charset="-122"/>
      <p:regular r:id="rId34"/>
    </p:embeddedFont>
    <p:embeddedFont>
      <p:font typeface="汉仪楷体简" panose="02010600000101010101" charset="-128"/>
      <p:regular r:id="rId35"/>
    </p:embeddedFont>
    <p:embeddedFont>
      <p:font typeface="WPS-Bullets" pitchFamily="2" charset="0"/>
      <p:regular r:id="rId36"/>
    </p:embeddedFont>
    <p:embeddedFont>
      <p:font typeface="方正盛世楷书简体_粗" panose="02000000000000000000" charset="-122"/>
      <p:regular r:id="rId37"/>
    </p:embeddedFont>
  </p:embeddedFontLst>
  <p:custDataLst>
    <p:tags r:id="rId38"/>
  </p:custDataLst>
  <p:defaultTextStyle>
    <a:defPPr>
      <a:defRPr lang="zh-CN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1973" userDrawn="1">
          <p15:clr>
            <a:srgbClr val="A4A3A4"/>
          </p15:clr>
        </p15:guide>
        <p15:guide id="2" pos="413" userDrawn="1">
          <p15:clr>
            <a:srgbClr val="A4A3A4"/>
          </p15:clr>
        </p15:guide>
        <p15:guide id="3" pos="7262" userDrawn="1">
          <p15:clr>
            <a:srgbClr val="A4A3A4"/>
          </p15:clr>
        </p15:guide>
      </p15:sldGuide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作者" initials="A" lastIdx="0" clrIdx="0"/>
  <p:cmAuthor id="2" name="Administrator" initials="A" lastIdx="0" clrIdx="1"/>
  <p:cmAuthor id="3" name="Ding feng" initials="Df" lastIdx="0" clrIdx="2"/>
  <p:cmAuthor id="4" name="宝宝" initials="宝宝" lastIdx="0" clrIdx="3"/>
  <p:cmAuthor id="5" name="陈辉" initials="陈" lastIdx="0" clrIdx="4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337B37"/>
    <a:srgbClr val="FFDA84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中度样式 2 - 强调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无样式，网格型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987" autoAdjust="0"/>
    <p:restoredTop sz="94660"/>
  </p:normalViewPr>
  <p:slideViewPr>
    <p:cSldViewPr snapToGrid="0" showGuides="1">
      <p:cViewPr varScale="1">
        <p:scale>
          <a:sx n="116" d="100"/>
          <a:sy n="116" d="100"/>
        </p:scale>
        <p:origin x="336" y="108"/>
      </p:cViewPr>
      <p:guideLst>
        <p:guide orient="horz" pos="1973"/>
        <p:guide pos="413"/>
        <p:guide pos="7262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0" cy="72000"/>
</p:viewPr>
</file>

<file path=ppt/_rels/presentation.xml.rels><?xml version="1.0" encoding="UTF-8" standalone="yes"?>
<Relationships xmlns="http://schemas.openxmlformats.org/package/2006/relationships"><Relationship Id="rId9" Type="http://schemas.openxmlformats.org/officeDocument/2006/relationships/notesMaster" Target="notesMasters/notesMaster1.xml"/><Relationship Id="rId8" Type="http://schemas.openxmlformats.org/officeDocument/2006/relationships/slide" Target="slides/slide6.xml"/><Relationship Id="rId7" Type="http://schemas.openxmlformats.org/officeDocument/2006/relationships/slide" Target="slides/slide5.xml"/><Relationship Id="rId6" Type="http://schemas.openxmlformats.org/officeDocument/2006/relationships/slide" Target="slides/slide4.xml"/><Relationship Id="rId5" Type="http://schemas.openxmlformats.org/officeDocument/2006/relationships/slide" Target="slides/slide3.xml"/><Relationship Id="rId4" Type="http://schemas.openxmlformats.org/officeDocument/2006/relationships/slide" Target="slides/slide2.xml"/><Relationship Id="rId38" Type="http://schemas.openxmlformats.org/officeDocument/2006/relationships/tags" Target="tags/tag122.xml"/><Relationship Id="rId37" Type="http://schemas.openxmlformats.org/officeDocument/2006/relationships/font" Target="fonts/font8.fntdata"/><Relationship Id="rId36" Type="http://schemas.openxmlformats.org/officeDocument/2006/relationships/font" Target="fonts/font7.fntdata"/><Relationship Id="rId35" Type="http://schemas.openxmlformats.org/officeDocument/2006/relationships/font" Target="fonts/font6.fntdata"/><Relationship Id="rId34" Type="http://schemas.openxmlformats.org/officeDocument/2006/relationships/font" Target="fonts/font5.fntdata"/><Relationship Id="rId33" Type="http://schemas.openxmlformats.org/officeDocument/2006/relationships/font" Target="fonts/font4.fntdata"/><Relationship Id="rId32" Type="http://schemas.openxmlformats.org/officeDocument/2006/relationships/font" Target="fonts/font3.fntdata"/><Relationship Id="rId31" Type="http://schemas.openxmlformats.org/officeDocument/2006/relationships/font" Target="fonts/font2.fntdata"/><Relationship Id="rId30" Type="http://schemas.openxmlformats.org/officeDocument/2006/relationships/font" Target="fonts/font1.fntdata"/><Relationship Id="rId3" Type="http://schemas.openxmlformats.org/officeDocument/2006/relationships/slide" Target="slides/slide1.xml"/><Relationship Id="rId29" Type="http://schemas.openxmlformats.org/officeDocument/2006/relationships/commentAuthors" Target="commentAuthors.xml"/><Relationship Id="rId28" Type="http://schemas.openxmlformats.org/officeDocument/2006/relationships/tableStyles" Target="tableStyles.xml"/><Relationship Id="rId27" Type="http://schemas.openxmlformats.org/officeDocument/2006/relationships/viewProps" Target="viewProps.xml"/><Relationship Id="rId26" Type="http://schemas.openxmlformats.org/officeDocument/2006/relationships/presProps" Target="presProps.xml"/><Relationship Id="rId25" Type="http://schemas.openxmlformats.org/officeDocument/2006/relationships/handoutMaster" Target="handoutMasters/handoutMaster1.xml"/><Relationship Id="rId24" Type="http://schemas.openxmlformats.org/officeDocument/2006/relationships/slide" Target="slides/slide21.xml"/><Relationship Id="rId23" Type="http://schemas.openxmlformats.org/officeDocument/2006/relationships/slide" Target="slides/slide20.xml"/><Relationship Id="rId22" Type="http://schemas.openxmlformats.org/officeDocument/2006/relationships/slide" Target="slides/slide19.xml"/><Relationship Id="rId21" Type="http://schemas.openxmlformats.org/officeDocument/2006/relationships/slide" Target="slides/slide18.xml"/><Relationship Id="rId20" Type="http://schemas.openxmlformats.org/officeDocument/2006/relationships/slide" Target="slides/slide17.xml"/><Relationship Id="rId2" Type="http://schemas.openxmlformats.org/officeDocument/2006/relationships/theme" Target="theme/theme1.xml"/><Relationship Id="rId19" Type="http://schemas.openxmlformats.org/officeDocument/2006/relationships/slide" Target="slides/slide16.xml"/><Relationship Id="rId18" Type="http://schemas.openxmlformats.org/officeDocument/2006/relationships/slide" Target="slides/slide15.xml"/><Relationship Id="rId17" Type="http://schemas.openxmlformats.org/officeDocument/2006/relationships/slide" Target="slides/slide14.xml"/><Relationship Id="rId16" Type="http://schemas.openxmlformats.org/officeDocument/2006/relationships/slide" Target="slides/slide13.xml"/><Relationship Id="rId15" Type="http://schemas.openxmlformats.org/officeDocument/2006/relationships/slide" Target="slides/slide12.xml"/><Relationship Id="rId14" Type="http://schemas.openxmlformats.org/officeDocument/2006/relationships/slide" Target="slides/slide11.xml"/><Relationship Id="rId13" Type="http://schemas.openxmlformats.org/officeDocument/2006/relationships/slide" Target="slides/slide10.xml"/><Relationship Id="rId12" Type="http://schemas.openxmlformats.org/officeDocument/2006/relationships/slide" Target="slides/slide9.xml"/><Relationship Id="rId11" Type="http://schemas.openxmlformats.org/officeDocument/2006/relationships/slide" Target="slides/slide8.xml"/><Relationship Id="rId10" Type="http://schemas.openxmlformats.org/officeDocument/2006/relationships/slide" Target="slides/slide7.xml"/><Relationship Id="rId1" Type="http://schemas.openxmlformats.org/officeDocument/2006/relationships/slideMaster" Target="slideMasters/slideMaster1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7.wmf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>
              <a:latin typeface="思源黑体 CN Light" panose="020B0300000000000000" charset="-122"/>
              <a:ea typeface="思源黑体 CN Light" panose="020B0300000000000000" charset="-122"/>
              <a:cs typeface="思源黑体 CN Light" panose="020B0300000000000000" charset="-122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F9B84EA-7D68-4D60-9CB1-D50884785D1C}" type="datetimeFigureOut">
              <a:rPr lang="zh-CN" altLang="en-US" smtClean="0">
                <a:ea typeface="思源黑体 CN Light" panose="020B0300000000000000" charset="-122"/>
              </a:rPr>
            </a:fld>
            <a:endParaRPr lang="zh-CN" altLang="en-US">
              <a:ea typeface="思源黑体 CN Light" panose="020B0300000000000000" charset="-122"/>
            </a:endParaRPr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>
              <a:latin typeface="思源黑体 CN Light" panose="020B0300000000000000" charset="-122"/>
              <a:ea typeface="思源黑体 CN Light" panose="020B0300000000000000" charset="-122"/>
              <a:cs typeface="思源黑体 CN Light" panose="020B0300000000000000" charset="-122"/>
            </a:endParaRPr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D4E0FC9-F1F8-4FAE-9988-3BA365CFD46F}" type="slidenum">
              <a:rPr lang="zh-CN" altLang="en-US" smtClean="0">
                <a:ea typeface="思源黑体 CN Light" panose="020B0300000000000000" charset="-122"/>
              </a:rPr>
            </a:fld>
            <a:endParaRPr lang="zh-CN" altLang="en-US">
              <a:ea typeface="思源黑体 CN Light" panose="020B0300000000000000" charset="-122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>
                <a:latin typeface="思源黑体 CN Light" panose="020B0300000000000000" charset="-122"/>
                <a:ea typeface="思源黑体 CN Light" panose="020B0300000000000000" charset="-122"/>
                <a:cs typeface="思源黑体 CN Light" panose="020B0300000000000000" charset="-122"/>
              </a:defRPr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>
                <a:latin typeface="思源黑体 CN Light" panose="020B0300000000000000" charset="-122"/>
                <a:ea typeface="思源黑体 CN Light" panose="020B0300000000000000" charset="-122"/>
                <a:cs typeface="思源黑体 CN Light" panose="020B0300000000000000" charset="-122"/>
              </a:defRPr>
            </a:lvl1pPr>
          </a:lstStyle>
          <a:p>
            <a:fld id="{D2A48B96-639E-45A3-A0BA-2464DFDB1FAA}" type="datetimeFigureOut">
              <a:rPr lang="zh-CN" altLang="en-US" smtClean="0"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zh-CN" altLang="en-US"/>
          </a:p>
        </p:txBody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>
                <a:latin typeface="思源黑体 CN Light" panose="020B0300000000000000" charset="-122"/>
                <a:ea typeface="思源黑体 CN Light" panose="020B0300000000000000" charset="-122"/>
                <a:cs typeface="思源黑体 CN Light" panose="020B0300000000000000" charset="-122"/>
              </a:defRPr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>
                <a:latin typeface="思源黑体 CN Light" panose="020B0300000000000000" charset="-122"/>
                <a:ea typeface="思源黑体 CN Light" panose="020B0300000000000000" charset="-122"/>
                <a:cs typeface="思源黑体 CN Light" panose="020B0300000000000000" charset="-122"/>
              </a:defRPr>
            </a:lvl1pPr>
          </a:lstStyle>
          <a:p>
            <a:fld id="{A6837353-30EB-4A48-80EB-173D804AEFBD}" type="slidenum">
              <a:rPr lang="zh-CN" altLang="en-US" smtClean="0"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思源黑体 CN Light" panose="020B0300000000000000" charset="-122"/>
        <a:ea typeface="思源黑体 CN Light" panose="020B0300000000000000" charset="-122"/>
        <a:cs typeface="思源黑体 CN Light" panose="020B0300000000000000" charset="-122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思源黑体 CN Light" panose="020B0300000000000000" charset="-122"/>
        <a:ea typeface="思源黑体 CN Light" panose="020B0300000000000000" charset="-122"/>
        <a:cs typeface="思源黑体 CN Light" panose="020B0300000000000000" charset="-122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思源黑体 CN Light" panose="020B0300000000000000" charset="-122"/>
        <a:ea typeface="思源黑体 CN Light" panose="020B0300000000000000" charset="-122"/>
        <a:cs typeface="思源黑体 CN Light" panose="020B0300000000000000" charset="-122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思源黑体 CN Light" panose="020B0300000000000000" charset="-122"/>
        <a:ea typeface="思源黑体 CN Light" panose="020B0300000000000000" charset="-122"/>
        <a:cs typeface="思源黑体 CN Light" panose="020B0300000000000000" charset="-122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思源黑体 CN Light" panose="020B0300000000000000" charset="-122"/>
        <a:ea typeface="思源黑体 CN Light" panose="020B0300000000000000" charset="-122"/>
        <a:cs typeface="思源黑体 CN Light" panose="020B0300000000000000" charset="-122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6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7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9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3B7977C-932D-4410-8CF1-A9FC3AAB8FDA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3B7977C-932D-4410-8CF1-A9FC3AAB8FDA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3B7977C-932D-4410-8CF1-A9FC3AAB8FDA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tags" Target="../tags/tag1.xml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5" Type="http://schemas.openxmlformats.org/officeDocument/2006/relationships/image" Target="../media/image5.png"/><Relationship Id="rId4" Type="http://schemas.openxmlformats.org/officeDocument/2006/relationships/tags" Target="../tags/tag2.xml"/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</a:fld>
            <a:endParaRPr lang="zh-CN" altLang="en-US"/>
          </a:p>
        </p:txBody>
      </p:sp>
      <p:pic>
        <p:nvPicPr>
          <p:cNvPr id="101" name="图片 100" descr="C:/Users/asus/Desktop/ed8db142-3a63-453f-a908-ae5e1606733c.jpged8db142-3a63-453f-a908-ae5e1606733c"/>
          <p:cNvPicPr/>
          <p:nvPr userDrawn="1">
            <p:custDataLst>
              <p:tags r:id="rId2"/>
            </p:custDataLst>
          </p:nvPr>
        </p:nvPicPr>
        <p:blipFill>
          <a:blip r:embed="rId3"/>
          <a:srcRect l="3167" r="3167"/>
          <a:stretch>
            <a:fillRect/>
          </a:stretch>
        </p:blipFill>
        <p:spPr>
          <a:xfrm>
            <a:off x="2553970" y="635"/>
            <a:ext cx="9635490" cy="6857365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9" name="矩形 8"/>
          <p:cNvSpPr/>
          <p:nvPr userDrawn="1"/>
        </p:nvSpPr>
        <p:spPr>
          <a:xfrm>
            <a:off x="0" y="0"/>
            <a:ext cx="10262235" cy="6858000"/>
          </a:xfrm>
          <a:prstGeom prst="rect">
            <a:avLst/>
          </a:prstGeom>
          <a:gradFill>
            <a:gsLst>
              <a:gs pos="40000">
                <a:srgbClr val="337B37">
                  <a:alpha val="80000"/>
                </a:srgbClr>
              </a:gs>
              <a:gs pos="74000">
                <a:srgbClr val="337B37">
                  <a:alpha val="100000"/>
                </a:srgbClr>
              </a:gs>
              <a:gs pos="60000">
                <a:srgbClr val="337B37">
                  <a:alpha val="94000"/>
                </a:srgbClr>
              </a:gs>
              <a:gs pos="0">
                <a:srgbClr val="337B37">
                  <a:alpha val="0"/>
                </a:srgbClr>
              </a:gs>
              <a:gs pos="87000">
                <a:srgbClr val="337B37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>
              <a:cs typeface="思源黑体 CN Light" panose="020B0300000000000000" charset="-122"/>
            </a:endParaRPr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图片 9" descr="tents-glamping"/>
          <p:cNvPicPr>
            <a:picLocks noChangeAspect="1"/>
          </p:cNvPicPr>
          <p:nvPr userDrawn="1"/>
        </p:nvPicPr>
        <p:blipFill>
          <a:blip r:embed="rId2"/>
          <a:srcRect t="36948" b="31531"/>
          <a:stretch>
            <a:fillRect/>
          </a:stretch>
        </p:blipFill>
        <p:spPr>
          <a:xfrm>
            <a:off x="-19050" y="0"/>
            <a:ext cx="12211685" cy="2161540"/>
          </a:xfrm>
          <a:prstGeom prst="rect">
            <a:avLst/>
          </a:prstGeom>
        </p:spPr>
      </p:pic>
      <p:sp>
        <p:nvSpPr>
          <p:cNvPr id="11" name="矩形 10"/>
          <p:cNvSpPr/>
          <p:nvPr userDrawn="1"/>
        </p:nvSpPr>
        <p:spPr>
          <a:xfrm>
            <a:off x="-19050" y="0"/>
            <a:ext cx="12161520" cy="2161540"/>
          </a:xfrm>
          <a:prstGeom prst="rect">
            <a:avLst/>
          </a:prstGeom>
          <a:gradFill>
            <a:gsLst>
              <a:gs pos="40000">
                <a:srgbClr val="337B37">
                  <a:alpha val="80000"/>
                </a:srgbClr>
              </a:gs>
              <a:gs pos="74000">
                <a:srgbClr val="337B37">
                  <a:alpha val="100000"/>
                </a:srgbClr>
              </a:gs>
              <a:gs pos="60000">
                <a:srgbClr val="337B37">
                  <a:alpha val="94000"/>
                </a:srgbClr>
              </a:gs>
              <a:gs pos="0">
                <a:srgbClr val="337B37">
                  <a:alpha val="0"/>
                </a:srgbClr>
              </a:gs>
              <a:gs pos="87000">
                <a:srgbClr val="337B37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>
              <a:cs typeface="思源黑体 CN Light" panose="020B0300000000000000" charset="-122"/>
            </a:endParaRPr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</a:fld>
            <a:endParaRPr lang="zh-CN" altLang="en-US"/>
          </a:p>
        </p:txBody>
      </p:sp>
      <p:sp>
        <p:nvSpPr>
          <p:cNvPr id="11" name="椭圆 10"/>
          <p:cNvSpPr/>
          <p:nvPr userDrawn="1"/>
        </p:nvSpPr>
        <p:spPr>
          <a:xfrm>
            <a:off x="197485" y="314325"/>
            <a:ext cx="454660" cy="454660"/>
          </a:xfrm>
          <a:prstGeom prst="ellipse">
            <a:avLst/>
          </a:prstGeom>
          <a:solidFill>
            <a:srgbClr val="337B37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>
              <a:cs typeface="思源黑体 CN Light" panose="020B0300000000000000" charset="-122"/>
            </a:endParaRPr>
          </a:p>
        </p:txBody>
      </p:sp>
      <p:sp>
        <p:nvSpPr>
          <p:cNvPr id="7" name="椭圆 6"/>
          <p:cNvSpPr/>
          <p:nvPr userDrawn="1"/>
        </p:nvSpPr>
        <p:spPr>
          <a:xfrm>
            <a:off x="499110" y="323215"/>
            <a:ext cx="226060" cy="226060"/>
          </a:xfrm>
          <a:prstGeom prst="ellipse">
            <a:avLst/>
          </a:prstGeom>
          <a:solidFill>
            <a:srgbClr val="FFDA8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>
              <a:cs typeface="思源黑体 CN Light" panose="020B0300000000000000" charset="-122"/>
            </a:endParaRPr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垂直排列标题与&#10;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7_自定义版式">
    <p:bg>
      <p:bgPr>
        <a:solidFill>
          <a:srgbClr val="FDCB5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01" name="그룹 1001"/>
          <p:cNvGrpSpPr/>
          <p:nvPr userDrawn="1"/>
        </p:nvGrpSpPr>
        <p:grpSpPr>
          <a:xfrm>
            <a:off x="0" y="0"/>
            <a:ext cx="12190476" cy="6857143"/>
            <a:chOff x="0" y="0"/>
            <a:chExt cx="12190476" cy="6857143"/>
          </a:xfrm>
        </p:grpSpPr>
        <p:pic>
          <p:nvPicPr>
            <p:cNvPr id="6" name="Object 2"/>
            <p:cNvPicPr>
              <a:picLocks noChangeAspect="1"/>
            </p:cNvPicPr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0" y="0"/>
              <a:ext cx="12190476" cy="6857143"/>
            </a:xfrm>
            <a:prstGeom prst="rect">
              <a:avLst/>
            </a:prstGeom>
          </p:spPr>
        </p:pic>
      </p:grpSp>
      <p:sp>
        <p:nvSpPr>
          <p:cNvPr id="2" name="圆角矩形 1"/>
          <p:cNvSpPr/>
          <p:nvPr userDrawn="1"/>
        </p:nvSpPr>
        <p:spPr>
          <a:xfrm>
            <a:off x="152399" y="152400"/>
            <a:ext cx="11887201" cy="6553200"/>
          </a:xfrm>
          <a:prstGeom prst="roundRect">
            <a:avLst>
              <a:gd name="adj" fmla="val 3933"/>
            </a:avLst>
          </a:prstGeom>
          <a:solidFill>
            <a:srgbClr val="FFFEFB"/>
          </a:solidFill>
          <a:ln w="38100">
            <a:solidFill>
              <a:schemeClr val="bg2">
                <a:lumMod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grpSp>
        <p:nvGrpSpPr>
          <p:cNvPr id="1020" name="그룹 1020"/>
          <p:cNvGrpSpPr/>
          <p:nvPr userDrawn="1"/>
        </p:nvGrpSpPr>
        <p:grpSpPr>
          <a:xfrm>
            <a:off x="609600" y="368395"/>
            <a:ext cx="385032" cy="385032"/>
            <a:chOff x="844899" y="754062"/>
            <a:chExt cx="385032" cy="385032"/>
          </a:xfrm>
        </p:grpSpPr>
        <p:pic>
          <p:nvPicPr>
            <p:cNvPr id="61" name="Object 60"/>
            <p:cNvPicPr>
              <a:picLocks noChangeAspect="1"/>
            </p:cNvPicPr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844899" y="754062"/>
              <a:ext cx="385032" cy="385032"/>
            </a:xfrm>
            <a:prstGeom prst="rect">
              <a:avLst/>
            </a:prstGeom>
          </p:spPr>
        </p:pic>
      </p:grpSp>
      <p:cxnSp>
        <p:nvCxnSpPr>
          <p:cNvPr id="3" name="直接连接符 2"/>
          <p:cNvCxnSpPr/>
          <p:nvPr userDrawn="1"/>
        </p:nvCxnSpPr>
        <p:spPr>
          <a:xfrm>
            <a:off x="440563" y="838200"/>
            <a:ext cx="11309350" cy="0"/>
          </a:xfrm>
          <a:prstGeom prst="line">
            <a:avLst/>
          </a:prstGeom>
          <a:ln w="38100">
            <a:solidFill>
              <a:schemeClr val="bg2">
                <a:lumMod val="25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pic>
        <p:nvPicPr>
          <p:cNvPr id="26" name="图片 0" descr="二一教育logo反白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10134600" y="308292"/>
            <a:ext cx="1209040" cy="328295"/>
          </a:xfrm>
          <a:prstGeom prst="rect">
            <a:avLst/>
          </a:prstGeom>
        </p:spPr>
      </p:pic>
      <p:sp>
        <p:nvSpPr>
          <p:cNvPr id="9" name="任意多边形 8"/>
          <p:cNvSpPr/>
          <p:nvPr userDrawn="1"/>
        </p:nvSpPr>
        <p:spPr>
          <a:xfrm>
            <a:off x="1295400" y="152400"/>
            <a:ext cx="947420" cy="718185"/>
          </a:xfrm>
          <a:custGeom>
            <a:avLst/>
            <a:gdLst>
              <a:gd name="adj" fmla="val 16667"/>
              <a:gd name="a" fmla="pin 0 adj 50000"/>
              <a:gd name="x1" fmla="*/ ss a 100000"/>
              <a:gd name="x2" fmla="+- r 0 x1"/>
              <a:gd name="y2" fmla="+- b 0 x1"/>
              <a:gd name="il" fmla="*/ x1 29289 100000"/>
              <a:gd name="ir" fmla="+- r 0 il"/>
              <a:gd name="ib" fmla="+- b 0 il"/>
            </a:gdLst>
            <a:ahLst/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492" h="1131">
                <a:moveTo>
                  <a:pt x="160" y="0"/>
                </a:moveTo>
                <a:lnTo>
                  <a:pt x="1332" y="0"/>
                </a:lnTo>
                <a:cubicBezTo>
                  <a:pt x="1420" y="0"/>
                  <a:pt x="1492" y="72"/>
                  <a:pt x="1492" y="160"/>
                </a:cubicBezTo>
                <a:lnTo>
                  <a:pt x="1492" y="800"/>
                </a:lnTo>
                <a:cubicBezTo>
                  <a:pt x="1492" y="888"/>
                  <a:pt x="1420" y="960"/>
                  <a:pt x="1332" y="960"/>
                </a:cubicBezTo>
                <a:lnTo>
                  <a:pt x="1218" y="960"/>
                </a:lnTo>
                <a:lnTo>
                  <a:pt x="1132" y="1131"/>
                </a:lnTo>
                <a:lnTo>
                  <a:pt x="1047" y="960"/>
                </a:lnTo>
                <a:lnTo>
                  <a:pt x="160" y="960"/>
                </a:lnTo>
                <a:cubicBezTo>
                  <a:pt x="72" y="960"/>
                  <a:pt x="0" y="888"/>
                  <a:pt x="0" y="800"/>
                </a:cubicBezTo>
                <a:lnTo>
                  <a:pt x="0" y="160"/>
                </a:lnTo>
                <a:cubicBezTo>
                  <a:pt x="0" y="72"/>
                  <a:pt x="72" y="0"/>
                  <a:pt x="160" y="0"/>
                </a:cubicBezTo>
                <a:close/>
              </a:path>
            </a:pathLst>
          </a:custGeom>
          <a:solidFill>
            <a:srgbClr val="FFCF60"/>
          </a:solidFill>
          <a:ln w="31750">
            <a:solidFill>
              <a:srgbClr val="1E1E1E"/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tIns="0" bIns="71755" rtlCol="0" anchor="ctr">
            <a:noAutofit/>
          </a:bodyPr>
          <a:lstStyle/>
          <a:p>
            <a:pPr algn="ctr"/>
            <a:r>
              <a:rPr lang="en-US" altLang="zh-CN" sz="2400" b="1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</a:rPr>
              <a:t>04</a:t>
            </a:r>
            <a:endParaRPr lang="en-US" altLang="zh-CN" sz="2400" b="1">
              <a:solidFill>
                <a:schemeClr val="tx1"/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24" name="文本框 23"/>
          <p:cNvSpPr txBox="1"/>
          <p:nvPr userDrawn="1"/>
        </p:nvSpPr>
        <p:spPr>
          <a:xfrm>
            <a:off x="2362200" y="357822"/>
            <a:ext cx="5568636" cy="307340"/>
          </a:xfrm>
          <a:prstGeom prst="rect">
            <a:avLst/>
          </a:prstGeom>
          <a:noFill/>
        </p:spPr>
        <p:txBody>
          <a:bodyPr wrap="square" tIns="0" bIns="0" rtlCol="0">
            <a:spAutoFit/>
          </a:bodyPr>
          <a:lstStyle/>
          <a:p>
            <a:r>
              <a:rPr lang="zh-CN" altLang="en-US" sz="2000" b="1" spc="200" dirty="0">
                <a:solidFill>
                  <a:srgbClr val="523600"/>
                </a:solidFill>
                <a:uFillTx/>
                <a:latin typeface="微软雅黑" panose="020B0503020204020204" charset="-122"/>
                <a:ea typeface="微软雅黑" panose="020B0503020204020204" charset="-122"/>
              </a:rPr>
              <a:t>新知导入</a:t>
            </a:r>
            <a:r>
              <a:rPr lang="en-US" altLang="zh-CN" sz="2000" b="1" spc="200" dirty="0">
                <a:solidFill>
                  <a:srgbClr val="523600"/>
                </a:solidFill>
                <a:uFillTx/>
                <a:latin typeface="微软雅黑" panose="020B0503020204020204" charset="-122"/>
                <a:ea typeface="微软雅黑" panose="020B0503020204020204" charset="-122"/>
              </a:rPr>
              <a:t>——</a:t>
            </a:r>
            <a:r>
              <a:rPr lang="zh-CN" altLang="en-US" sz="2000" b="1" spc="200" dirty="0">
                <a:solidFill>
                  <a:srgbClr val="523600"/>
                </a:solidFill>
                <a:uFillTx/>
                <a:latin typeface="微软雅黑" panose="020B0503020204020204" charset="-122"/>
                <a:ea typeface="微软雅黑" panose="020B0503020204020204" charset="-122"/>
              </a:rPr>
              <a:t>知识点</a:t>
            </a:r>
            <a:r>
              <a:rPr lang="en-US" altLang="zh-CN" sz="2000" b="1" spc="200" dirty="0">
                <a:solidFill>
                  <a:srgbClr val="523600"/>
                </a:solidFill>
                <a:uFillTx/>
                <a:latin typeface="微软雅黑" panose="020B0503020204020204" charset="-122"/>
                <a:ea typeface="微软雅黑" panose="020B0503020204020204" charset="-122"/>
              </a:rPr>
              <a:t>2 </a:t>
            </a:r>
            <a:r>
              <a:rPr lang="zh-CN" altLang="en-US" sz="2000" b="1" spc="200" dirty="0">
                <a:solidFill>
                  <a:srgbClr val="523600"/>
                </a:solidFill>
                <a:uFillTx/>
                <a:latin typeface="微软雅黑" panose="020B0503020204020204" charset="-122"/>
                <a:ea typeface="微软雅黑" panose="020B0503020204020204" charset="-122"/>
              </a:rPr>
              <a:t>弹簧测力计</a:t>
            </a:r>
            <a:endParaRPr lang="zh-CN" altLang="en-US" sz="2000" b="1" spc="200" dirty="0">
              <a:solidFill>
                <a:srgbClr val="523600"/>
              </a:solidFill>
              <a:uFillTx/>
              <a:latin typeface="微软雅黑" panose="020B0503020204020204" charset="-122"/>
              <a:ea typeface="微软雅黑" panose="020B0503020204020204" charset="-122"/>
            </a:endParaRPr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9" Type="http://schemas.openxmlformats.org/officeDocument/2006/relationships/slideLayout" Target="../slideLayouts/slideLayout9.xml"/><Relationship Id="rId8" Type="http://schemas.openxmlformats.org/officeDocument/2006/relationships/slideLayout" Target="../slideLayouts/slideLayout8.xml"/><Relationship Id="rId7" Type="http://schemas.openxmlformats.org/officeDocument/2006/relationships/slideLayout" Target="../slideLayouts/slideLayout7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3" Type="http://schemas.openxmlformats.org/officeDocument/2006/relationships/theme" Target="../theme/theme1.xml"/><Relationship Id="rId12" Type="http://schemas.openxmlformats.org/officeDocument/2006/relationships/slideLayout" Target="../slideLayouts/slideLayout12.xml"/><Relationship Id="rId11" Type="http://schemas.openxmlformats.org/officeDocument/2006/relationships/slideLayout" Target="../slideLayouts/slideLayout11.xml"/><Relationship Id="rId10" Type="http://schemas.openxmlformats.org/officeDocument/2006/relationships/slideLayout" Target="../slideLayouts/slideLayout10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  <a:latin typeface="思源黑体 CN Light" panose="020B0300000000000000" charset="-122"/>
                <a:ea typeface="思源黑体 CN Light" panose="020B0300000000000000" charset="-122"/>
                <a:cs typeface="思源黑体 CN Light" panose="020B0300000000000000" charset="-122"/>
              </a:defRPr>
            </a:lvl1pPr>
          </a:lstStyle>
          <a:p>
            <a:fld id="{D997B5FA-0921-464F-AAE1-844C04324D75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  <a:latin typeface="思源黑体 CN Light" panose="020B0300000000000000" charset="-122"/>
                <a:ea typeface="思源黑体 CN Light" panose="020B0300000000000000" charset="-122"/>
                <a:cs typeface="思源黑体 CN Light" panose="020B0300000000000000" charset="-122"/>
              </a:defRPr>
            </a:lvl1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  <a:latin typeface="思源黑体 CN Light" panose="020B0300000000000000" charset="-122"/>
                <a:ea typeface="思源黑体 CN Light" panose="020B0300000000000000" charset="-122"/>
                <a:cs typeface="思源黑体 CN Light" panose="020B0300000000000000" charset="-122"/>
              </a:defRPr>
            </a:lvl1pPr>
          </a:lstStyle>
          <a:p>
            <a:fld id="{565CE74E-AB26-4998-AD42-012C4C1AD076}" type="slidenum">
              <a:rPr lang="zh-CN" altLang="en-US" smtClean="0"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思源黑体 CN Light" panose="020B0300000000000000" charset="-122"/>
          <a:ea typeface="思源黑体 CN Light" panose="020B0300000000000000" charset="-122"/>
          <a:cs typeface="思源黑体 CN Light" panose="020B0300000000000000" charset="-122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思源黑体 CN Light" panose="020B0300000000000000" charset="-122"/>
          <a:ea typeface="思源黑体 CN Light" panose="020B0300000000000000" charset="-122"/>
          <a:cs typeface="思源黑体 CN Light" panose="020B0300000000000000" charset="-122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思源黑体 CN Light" panose="020B0300000000000000" charset="-122"/>
          <a:ea typeface="思源黑体 CN Light" panose="020B0300000000000000" charset="-122"/>
          <a:cs typeface="思源黑体 CN Light" panose="020B0300000000000000" charset="-122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思源黑体 CN Light" panose="020B0300000000000000" charset="-122"/>
          <a:ea typeface="思源黑体 CN Light" panose="020B0300000000000000" charset="-122"/>
          <a:cs typeface="思源黑体 CN Light" panose="020B0300000000000000" charset="-122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思源黑体 CN Light" panose="020B0300000000000000" charset="-122"/>
          <a:ea typeface="思源黑体 CN Light" panose="020B0300000000000000" charset="-122"/>
          <a:cs typeface="思源黑体 CN Light" panose="020B0300000000000000" charset="-122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思源黑体 CN Light" panose="020B0300000000000000" charset="-122"/>
          <a:ea typeface="思源黑体 CN Light" panose="020B0300000000000000" charset="-122"/>
          <a:cs typeface="思源黑体 CN Light" panose="020B0300000000000000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9" Type="http://schemas.openxmlformats.org/officeDocument/2006/relationships/slideLayout" Target="../slideLayouts/slideLayout7.xml"/><Relationship Id="rId8" Type="http://schemas.openxmlformats.org/officeDocument/2006/relationships/tags" Target="../tags/tag9.xml"/><Relationship Id="rId7" Type="http://schemas.openxmlformats.org/officeDocument/2006/relationships/tags" Target="../tags/tag8.xml"/><Relationship Id="rId6" Type="http://schemas.openxmlformats.org/officeDocument/2006/relationships/tags" Target="../tags/tag7.xml"/><Relationship Id="rId5" Type="http://schemas.openxmlformats.org/officeDocument/2006/relationships/tags" Target="../tags/tag6.xml"/><Relationship Id="rId4" Type="http://schemas.openxmlformats.org/officeDocument/2006/relationships/tags" Target="../tags/tag5.xml"/><Relationship Id="rId3" Type="http://schemas.openxmlformats.org/officeDocument/2006/relationships/image" Target="../media/image6.jpeg"/><Relationship Id="rId2" Type="http://schemas.openxmlformats.org/officeDocument/2006/relationships/tags" Target="../tags/tag4.xml"/><Relationship Id="rId1" Type="http://schemas.openxmlformats.org/officeDocument/2006/relationships/tags" Target="../tags/tag3.xml"/></Relationships>
</file>

<file path=ppt/slides/_rels/slide3.xml.rels><?xml version="1.0" encoding="UTF-8" standalone="yes"?>
<Relationships xmlns="http://schemas.openxmlformats.org/package/2006/relationships"><Relationship Id="rId9" Type="http://schemas.openxmlformats.org/officeDocument/2006/relationships/slideLayout" Target="../slideLayouts/slideLayout7.xml"/><Relationship Id="rId8" Type="http://schemas.openxmlformats.org/officeDocument/2006/relationships/tags" Target="../tags/tag16.xml"/><Relationship Id="rId7" Type="http://schemas.openxmlformats.org/officeDocument/2006/relationships/image" Target="../media/image7.jpeg"/><Relationship Id="rId6" Type="http://schemas.openxmlformats.org/officeDocument/2006/relationships/tags" Target="../tags/tag15.xml"/><Relationship Id="rId5" Type="http://schemas.openxmlformats.org/officeDocument/2006/relationships/tags" Target="../tags/tag14.xml"/><Relationship Id="rId4" Type="http://schemas.openxmlformats.org/officeDocument/2006/relationships/tags" Target="../tags/tag13.xml"/><Relationship Id="rId3" Type="http://schemas.openxmlformats.org/officeDocument/2006/relationships/tags" Target="../tags/tag12.xml"/><Relationship Id="rId2" Type="http://schemas.openxmlformats.org/officeDocument/2006/relationships/tags" Target="../tags/tag11.xml"/><Relationship Id="rId1" Type="http://schemas.openxmlformats.org/officeDocument/2006/relationships/tags" Target="../tags/tag10.xml"/></Relationships>
</file>

<file path=ppt/slides/_rels/slide4.xml.rels><?xml version="1.0" encoding="UTF-8" standalone="yes"?>
<Relationships xmlns="http://schemas.openxmlformats.org/package/2006/relationships"><Relationship Id="rId9" Type="http://schemas.openxmlformats.org/officeDocument/2006/relationships/slideLayout" Target="../slideLayouts/slideLayout7.xml"/><Relationship Id="rId8" Type="http://schemas.openxmlformats.org/officeDocument/2006/relationships/tags" Target="../tags/tag23.xml"/><Relationship Id="rId7" Type="http://schemas.openxmlformats.org/officeDocument/2006/relationships/image" Target="../media/image8.jpeg"/><Relationship Id="rId6" Type="http://schemas.openxmlformats.org/officeDocument/2006/relationships/tags" Target="../tags/tag22.xml"/><Relationship Id="rId5" Type="http://schemas.openxmlformats.org/officeDocument/2006/relationships/tags" Target="../tags/tag21.xml"/><Relationship Id="rId4" Type="http://schemas.openxmlformats.org/officeDocument/2006/relationships/tags" Target="../tags/tag20.xml"/><Relationship Id="rId3" Type="http://schemas.openxmlformats.org/officeDocument/2006/relationships/tags" Target="../tags/tag19.xml"/><Relationship Id="rId2" Type="http://schemas.openxmlformats.org/officeDocument/2006/relationships/tags" Target="../tags/tag18.xml"/><Relationship Id="rId1" Type="http://schemas.openxmlformats.org/officeDocument/2006/relationships/tags" Target="../tags/tag17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7.xml"/><Relationship Id="rId7" Type="http://schemas.openxmlformats.org/officeDocument/2006/relationships/tags" Target="../tags/tag25.xml"/><Relationship Id="rId6" Type="http://schemas.openxmlformats.org/officeDocument/2006/relationships/image" Target="../media/image12.GIF"/><Relationship Id="rId5" Type="http://schemas.openxmlformats.org/officeDocument/2006/relationships/tags" Target="../tags/tag24.xml"/><Relationship Id="rId4" Type="http://schemas.openxmlformats.org/officeDocument/2006/relationships/image" Target="../media/image11.png"/><Relationship Id="rId3" Type="http://schemas.openxmlformats.org/officeDocument/2006/relationships/hyperlink" Target="&#31607;&#23376;&#25552;&#31859;&#23454;&#39564;&#28436;&#31034;.flv" TargetMode="External"/><Relationship Id="rId2" Type="http://schemas.openxmlformats.org/officeDocument/2006/relationships/image" Target="../media/image10.jpeg"/><Relationship Id="rId1" Type="http://schemas.openxmlformats.org/officeDocument/2006/relationships/image" Target="../media/image9.png"/></Relationships>
</file>

<file path=ppt/slides/_rels/slide6.xml.rels><?xml version="1.0" encoding="UTF-8" standalone="yes"?>
<Relationships xmlns="http://schemas.openxmlformats.org/package/2006/relationships"><Relationship Id="rId9" Type="http://schemas.openxmlformats.org/officeDocument/2006/relationships/tags" Target="../tags/tag31.xml"/><Relationship Id="rId8" Type="http://schemas.openxmlformats.org/officeDocument/2006/relationships/image" Target="../media/image8.jpeg"/><Relationship Id="rId7" Type="http://schemas.openxmlformats.org/officeDocument/2006/relationships/tags" Target="../tags/tag30.xml"/><Relationship Id="rId6" Type="http://schemas.openxmlformats.org/officeDocument/2006/relationships/image" Target="../media/image7.jpeg"/><Relationship Id="rId5" Type="http://schemas.openxmlformats.org/officeDocument/2006/relationships/tags" Target="../tags/tag29.xml"/><Relationship Id="rId4" Type="http://schemas.openxmlformats.org/officeDocument/2006/relationships/image" Target="../media/image6.jpeg"/><Relationship Id="rId3" Type="http://schemas.openxmlformats.org/officeDocument/2006/relationships/tags" Target="../tags/tag28.xml"/><Relationship Id="rId2" Type="http://schemas.openxmlformats.org/officeDocument/2006/relationships/tags" Target="../tags/tag27.xml"/><Relationship Id="rId11" Type="http://schemas.openxmlformats.org/officeDocument/2006/relationships/notesSlide" Target="../notesSlides/notesSlide1.xml"/><Relationship Id="rId10" Type="http://schemas.openxmlformats.org/officeDocument/2006/relationships/slideLayout" Target="../slideLayouts/slideLayout7.xml"/><Relationship Id="rId1" Type="http://schemas.openxmlformats.org/officeDocument/2006/relationships/tags" Target="../tags/tag26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notesSlide" Target="../notesSlides/notesSlide2.xml"/><Relationship Id="rId7" Type="http://schemas.openxmlformats.org/officeDocument/2006/relationships/slideLayout" Target="../slideLayouts/slideLayout7.xml"/><Relationship Id="rId6" Type="http://schemas.openxmlformats.org/officeDocument/2006/relationships/tags" Target="../tags/tag34.xml"/><Relationship Id="rId5" Type="http://schemas.openxmlformats.org/officeDocument/2006/relationships/image" Target="../media/image15.jpeg"/><Relationship Id="rId4" Type="http://schemas.openxmlformats.org/officeDocument/2006/relationships/image" Target="../media/image14.jpeg"/><Relationship Id="rId3" Type="http://schemas.openxmlformats.org/officeDocument/2006/relationships/image" Target="../media/image13.jpeg"/><Relationship Id="rId2" Type="http://schemas.openxmlformats.org/officeDocument/2006/relationships/tags" Target="../tags/tag33.xml"/><Relationship Id="rId1" Type="http://schemas.openxmlformats.org/officeDocument/2006/relationships/tags" Target="../tags/tag32.xml"/></Relationships>
</file>

<file path=ppt/slides/_rels/slide8.xml.rels><?xml version="1.0" encoding="UTF-8" standalone="yes"?>
<Relationships xmlns="http://schemas.openxmlformats.org/package/2006/relationships"><Relationship Id="rId9" Type="http://schemas.openxmlformats.org/officeDocument/2006/relationships/tags" Target="../tags/tag43.xml"/><Relationship Id="rId8" Type="http://schemas.openxmlformats.org/officeDocument/2006/relationships/tags" Target="../tags/tag42.xml"/><Relationship Id="rId7" Type="http://schemas.openxmlformats.org/officeDocument/2006/relationships/tags" Target="../tags/tag41.xml"/><Relationship Id="rId6" Type="http://schemas.openxmlformats.org/officeDocument/2006/relationships/tags" Target="../tags/tag40.xml"/><Relationship Id="rId5" Type="http://schemas.openxmlformats.org/officeDocument/2006/relationships/tags" Target="../tags/tag39.xml"/><Relationship Id="rId4" Type="http://schemas.openxmlformats.org/officeDocument/2006/relationships/tags" Target="../tags/tag38.xml"/><Relationship Id="rId3" Type="http://schemas.openxmlformats.org/officeDocument/2006/relationships/tags" Target="../tags/tag37.xml"/><Relationship Id="rId28" Type="http://schemas.openxmlformats.org/officeDocument/2006/relationships/vmlDrawing" Target="../drawings/vmlDrawing1.vml"/><Relationship Id="rId27" Type="http://schemas.openxmlformats.org/officeDocument/2006/relationships/slideLayout" Target="../slideLayouts/slideLayout7.xml"/><Relationship Id="rId26" Type="http://schemas.openxmlformats.org/officeDocument/2006/relationships/tags" Target="../tags/tag56.xml"/><Relationship Id="rId25" Type="http://schemas.openxmlformats.org/officeDocument/2006/relationships/image" Target="../media/image18.jpeg"/><Relationship Id="rId24" Type="http://schemas.openxmlformats.org/officeDocument/2006/relationships/tags" Target="../tags/tag55.xml"/><Relationship Id="rId23" Type="http://schemas.openxmlformats.org/officeDocument/2006/relationships/image" Target="../media/image17.wmf"/><Relationship Id="rId22" Type="http://schemas.openxmlformats.org/officeDocument/2006/relationships/oleObject" Target="../embeddings/oleObject1.bin"/><Relationship Id="rId21" Type="http://schemas.openxmlformats.org/officeDocument/2006/relationships/tags" Target="../tags/tag54.xml"/><Relationship Id="rId20" Type="http://schemas.openxmlformats.org/officeDocument/2006/relationships/image" Target="../media/image16.jpeg"/><Relationship Id="rId2" Type="http://schemas.openxmlformats.org/officeDocument/2006/relationships/tags" Target="../tags/tag36.xml"/><Relationship Id="rId19" Type="http://schemas.openxmlformats.org/officeDocument/2006/relationships/tags" Target="../tags/tag53.xml"/><Relationship Id="rId18" Type="http://schemas.openxmlformats.org/officeDocument/2006/relationships/tags" Target="../tags/tag52.xml"/><Relationship Id="rId17" Type="http://schemas.openxmlformats.org/officeDocument/2006/relationships/tags" Target="../tags/tag51.xml"/><Relationship Id="rId16" Type="http://schemas.openxmlformats.org/officeDocument/2006/relationships/tags" Target="../tags/tag50.xml"/><Relationship Id="rId15" Type="http://schemas.openxmlformats.org/officeDocument/2006/relationships/tags" Target="../tags/tag49.xml"/><Relationship Id="rId14" Type="http://schemas.openxmlformats.org/officeDocument/2006/relationships/tags" Target="../tags/tag48.xml"/><Relationship Id="rId13" Type="http://schemas.openxmlformats.org/officeDocument/2006/relationships/tags" Target="../tags/tag47.xml"/><Relationship Id="rId12" Type="http://schemas.openxmlformats.org/officeDocument/2006/relationships/tags" Target="../tags/tag46.xml"/><Relationship Id="rId11" Type="http://schemas.openxmlformats.org/officeDocument/2006/relationships/tags" Target="../tags/tag45.xml"/><Relationship Id="rId10" Type="http://schemas.openxmlformats.org/officeDocument/2006/relationships/tags" Target="../tags/tag44.xml"/><Relationship Id="rId1" Type="http://schemas.openxmlformats.org/officeDocument/2006/relationships/tags" Target="../tags/tag35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3.xml"/><Relationship Id="rId2" Type="http://schemas.openxmlformats.org/officeDocument/2006/relationships/slideLayout" Target="../slideLayouts/slideLayout7.xml"/><Relationship Id="rId1" Type="http://schemas.openxmlformats.org/officeDocument/2006/relationships/image" Target="../media/image19.png"/></Relationships>
</file>

<file path=ppt/slides/_rels/slide10.xml.rels><?xml version="1.0" encoding="UTF-8" standalone="yes"?>
<Relationships xmlns="http://schemas.openxmlformats.org/package/2006/relationships"><Relationship Id="rId4" Type="http://schemas.openxmlformats.org/officeDocument/2006/relationships/slideLayout" Target="../slideLayouts/slideLayout7.xml"/><Relationship Id="rId3" Type="http://schemas.openxmlformats.org/officeDocument/2006/relationships/tags" Target="../tags/tag58.xml"/><Relationship Id="rId2" Type="http://schemas.openxmlformats.org/officeDocument/2006/relationships/image" Target="../media/image20.png"/><Relationship Id="rId1" Type="http://schemas.openxmlformats.org/officeDocument/2006/relationships/tags" Target="../tags/tag57.xml"/></Relationships>
</file>

<file path=ppt/slides/_rels/slide11.xml.rels><?xml version="1.0" encoding="UTF-8" standalone="yes"?>
<Relationships xmlns="http://schemas.openxmlformats.org/package/2006/relationships"><Relationship Id="rId9" Type="http://schemas.openxmlformats.org/officeDocument/2006/relationships/tags" Target="../tags/tag65.xml"/><Relationship Id="rId8" Type="http://schemas.openxmlformats.org/officeDocument/2006/relationships/tags" Target="../tags/tag64.xml"/><Relationship Id="rId7" Type="http://schemas.openxmlformats.org/officeDocument/2006/relationships/image" Target="../media/image22.jpeg"/><Relationship Id="rId6" Type="http://schemas.openxmlformats.org/officeDocument/2006/relationships/tags" Target="../tags/tag63.xml"/><Relationship Id="rId5" Type="http://schemas.openxmlformats.org/officeDocument/2006/relationships/image" Target="../media/image21.jpeg"/><Relationship Id="rId4" Type="http://schemas.openxmlformats.org/officeDocument/2006/relationships/tags" Target="../tags/tag62.xml"/><Relationship Id="rId3" Type="http://schemas.openxmlformats.org/officeDocument/2006/relationships/tags" Target="../tags/tag61.xml"/><Relationship Id="rId26" Type="http://schemas.openxmlformats.org/officeDocument/2006/relationships/slideLayout" Target="../slideLayouts/slideLayout7.xml"/><Relationship Id="rId25" Type="http://schemas.openxmlformats.org/officeDocument/2006/relationships/tags" Target="../tags/tag79.xml"/><Relationship Id="rId24" Type="http://schemas.openxmlformats.org/officeDocument/2006/relationships/tags" Target="../tags/tag78.xml"/><Relationship Id="rId23" Type="http://schemas.openxmlformats.org/officeDocument/2006/relationships/tags" Target="../tags/tag77.xml"/><Relationship Id="rId22" Type="http://schemas.openxmlformats.org/officeDocument/2006/relationships/image" Target="../media/image24.jpeg"/><Relationship Id="rId21" Type="http://schemas.openxmlformats.org/officeDocument/2006/relationships/tags" Target="../tags/tag76.xml"/><Relationship Id="rId20" Type="http://schemas.openxmlformats.org/officeDocument/2006/relationships/tags" Target="../tags/tag75.xml"/><Relationship Id="rId2" Type="http://schemas.openxmlformats.org/officeDocument/2006/relationships/tags" Target="../tags/tag60.xml"/><Relationship Id="rId19" Type="http://schemas.openxmlformats.org/officeDocument/2006/relationships/tags" Target="../tags/tag74.xml"/><Relationship Id="rId18" Type="http://schemas.openxmlformats.org/officeDocument/2006/relationships/tags" Target="../tags/tag73.xml"/><Relationship Id="rId17" Type="http://schemas.openxmlformats.org/officeDocument/2006/relationships/tags" Target="../tags/tag72.xml"/><Relationship Id="rId16" Type="http://schemas.openxmlformats.org/officeDocument/2006/relationships/tags" Target="../tags/tag71.xml"/><Relationship Id="rId15" Type="http://schemas.openxmlformats.org/officeDocument/2006/relationships/tags" Target="../tags/tag70.xml"/><Relationship Id="rId14" Type="http://schemas.openxmlformats.org/officeDocument/2006/relationships/tags" Target="../tags/tag69.xml"/><Relationship Id="rId13" Type="http://schemas.openxmlformats.org/officeDocument/2006/relationships/tags" Target="../tags/tag68.xml"/><Relationship Id="rId12" Type="http://schemas.openxmlformats.org/officeDocument/2006/relationships/image" Target="../media/image23.jpeg"/><Relationship Id="rId11" Type="http://schemas.openxmlformats.org/officeDocument/2006/relationships/tags" Target="../tags/tag67.xml"/><Relationship Id="rId10" Type="http://schemas.openxmlformats.org/officeDocument/2006/relationships/tags" Target="../tags/tag66.xml"/><Relationship Id="rId1" Type="http://schemas.openxmlformats.org/officeDocument/2006/relationships/tags" Target="../tags/tag59.xml"/></Relationships>
</file>

<file path=ppt/slides/_rels/slide12.xml.rels><?xml version="1.0" encoding="UTF-8" standalone="yes"?>
<Relationships xmlns="http://schemas.openxmlformats.org/package/2006/relationships"><Relationship Id="rId5" Type="http://schemas.openxmlformats.org/officeDocument/2006/relationships/slideLayout" Target="../slideLayouts/slideLayout7.xml"/><Relationship Id="rId4" Type="http://schemas.openxmlformats.org/officeDocument/2006/relationships/image" Target="../media/image25.png"/><Relationship Id="rId3" Type="http://schemas.openxmlformats.org/officeDocument/2006/relationships/tags" Target="../tags/tag80.xml"/><Relationship Id="rId2" Type="http://schemas.microsoft.com/office/2007/relationships/media" Target="../media/media1.mp4"/><Relationship Id="rId1" Type="http://schemas.openxmlformats.org/officeDocument/2006/relationships/video" Target="NULL" TargetMode="External"/></Relationships>
</file>

<file path=ppt/slides/_rels/slide13.xml.rels><?xml version="1.0" encoding="UTF-8" standalone="yes"?>
<Relationships xmlns="http://schemas.openxmlformats.org/package/2006/relationships"><Relationship Id="rId9" Type="http://schemas.openxmlformats.org/officeDocument/2006/relationships/tags" Target="../tags/tag87.xml"/><Relationship Id="rId8" Type="http://schemas.openxmlformats.org/officeDocument/2006/relationships/tags" Target="../tags/tag86.xml"/><Relationship Id="rId7" Type="http://schemas.openxmlformats.org/officeDocument/2006/relationships/tags" Target="../tags/tag85.xml"/><Relationship Id="rId6" Type="http://schemas.openxmlformats.org/officeDocument/2006/relationships/image" Target="../media/image22.jpeg"/><Relationship Id="rId5" Type="http://schemas.openxmlformats.org/officeDocument/2006/relationships/tags" Target="../tags/tag84.xml"/><Relationship Id="rId4" Type="http://schemas.openxmlformats.org/officeDocument/2006/relationships/image" Target="../media/image21.jpeg"/><Relationship Id="rId3" Type="http://schemas.openxmlformats.org/officeDocument/2006/relationships/tags" Target="../tags/tag83.xml"/><Relationship Id="rId25" Type="http://schemas.openxmlformats.org/officeDocument/2006/relationships/slideLayout" Target="../slideLayouts/slideLayout7.xml"/><Relationship Id="rId24" Type="http://schemas.openxmlformats.org/officeDocument/2006/relationships/tags" Target="../tags/tag100.xml"/><Relationship Id="rId23" Type="http://schemas.openxmlformats.org/officeDocument/2006/relationships/tags" Target="../tags/tag99.xml"/><Relationship Id="rId22" Type="http://schemas.openxmlformats.org/officeDocument/2006/relationships/tags" Target="../tags/tag98.xml"/><Relationship Id="rId21" Type="http://schemas.openxmlformats.org/officeDocument/2006/relationships/image" Target="../media/image24.jpeg"/><Relationship Id="rId20" Type="http://schemas.openxmlformats.org/officeDocument/2006/relationships/tags" Target="../tags/tag97.xml"/><Relationship Id="rId2" Type="http://schemas.openxmlformats.org/officeDocument/2006/relationships/tags" Target="../tags/tag82.xml"/><Relationship Id="rId19" Type="http://schemas.openxmlformats.org/officeDocument/2006/relationships/tags" Target="../tags/tag96.xml"/><Relationship Id="rId18" Type="http://schemas.openxmlformats.org/officeDocument/2006/relationships/tags" Target="../tags/tag95.xml"/><Relationship Id="rId17" Type="http://schemas.openxmlformats.org/officeDocument/2006/relationships/tags" Target="../tags/tag94.xml"/><Relationship Id="rId16" Type="http://schemas.openxmlformats.org/officeDocument/2006/relationships/tags" Target="../tags/tag93.xml"/><Relationship Id="rId15" Type="http://schemas.openxmlformats.org/officeDocument/2006/relationships/tags" Target="../tags/tag92.xml"/><Relationship Id="rId14" Type="http://schemas.openxmlformats.org/officeDocument/2006/relationships/tags" Target="../tags/tag91.xml"/><Relationship Id="rId13" Type="http://schemas.openxmlformats.org/officeDocument/2006/relationships/tags" Target="../tags/tag90.xml"/><Relationship Id="rId12" Type="http://schemas.openxmlformats.org/officeDocument/2006/relationships/tags" Target="../tags/tag89.xml"/><Relationship Id="rId11" Type="http://schemas.openxmlformats.org/officeDocument/2006/relationships/image" Target="../media/image23.jpeg"/><Relationship Id="rId10" Type="http://schemas.openxmlformats.org/officeDocument/2006/relationships/tags" Target="../tags/tag88.xml"/><Relationship Id="rId1" Type="http://schemas.openxmlformats.org/officeDocument/2006/relationships/tags" Target="../tags/tag81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image" Target="../media/image19.png"/><Relationship Id="rId1" Type="http://schemas.openxmlformats.org/officeDocument/2006/relationships/image" Target="../media/image26.png"/></Relationships>
</file>

<file path=ppt/slides/_rels/slide15.xml.rels><?xml version="1.0" encoding="UTF-8" standalone="yes"?>
<Relationships xmlns="http://schemas.openxmlformats.org/package/2006/relationships"><Relationship Id="rId5" Type="http://schemas.openxmlformats.org/officeDocument/2006/relationships/slideLayout" Target="../slideLayouts/slideLayout7.xml"/><Relationship Id="rId4" Type="http://schemas.openxmlformats.org/officeDocument/2006/relationships/image" Target="../media/image27.png"/><Relationship Id="rId3" Type="http://schemas.openxmlformats.org/officeDocument/2006/relationships/tags" Target="../tags/tag101.xml"/><Relationship Id="rId2" Type="http://schemas.microsoft.com/office/2007/relationships/media" Target="../media/media2.mp4"/><Relationship Id="rId1" Type="http://schemas.openxmlformats.org/officeDocument/2006/relationships/video" Target="../media/media2.mp4"/></Relationships>
</file>

<file path=ppt/slides/_rels/slide16.xml.rels><?xml version="1.0" encoding="UTF-8" standalone="yes"?>
<Relationships xmlns="http://schemas.openxmlformats.org/package/2006/relationships"><Relationship Id="rId5" Type="http://schemas.openxmlformats.org/officeDocument/2006/relationships/slideLayout" Target="../slideLayouts/slideLayout7.xml"/><Relationship Id="rId4" Type="http://schemas.openxmlformats.org/officeDocument/2006/relationships/image" Target="../media/image28.png"/><Relationship Id="rId3" Type="http://schemas.openxmlformats.org/officeDocument/2006/relationships/tags" Target="../tags/tag102.xml"/><Relationship Id="rId2" Type="http://schemas.microsoft.com/office/2007/relationships/media" Target="../media/media3.mp4"/><Relationship Id="rId1" Type="http://schemas.openxmlformats.org/officeDocument/2006/relationships/video" Target="../media/media3.mp4"/></Relationships>
</file>

<file path=ppt/slides/_rels/slide17.xml.rels><?xml version="1.0" encoding="UTF-8" standalone="yes"?>
<Relationships xmlns="http://schemas.openxmlformats.org/package/2006/relationships"><Relationship Id="rId4" Type="http://schemas.openxmlformats.org/officeDocument/2006/relationships/slideLayout" Target="../slideLayouts/slideLayout7.xml"/><Relationship Id="rId3" Type="http://schemas.openxmlformats.org/officeDocument/2006/relationships/image" Target="../media/image31.png"/><Relationship Id="rId2" Type="http://schemas.openxmlformats.org/officeDocument/2006/relationships/image" Target="../media/image30.png"/><Relationship Id="rId1" Type="http://schemas.openxmlformats.org/officeDocument/2006/relationships/image" Target="../media/image29.jpeg"/></Relationships>
</file>

<file path=ppt/slides/_rels/slide18.xml.rels><?xml version="1.0" encoding="UTF-8" standalone="yes"?>
<Relationships xmlns="http://schemas.openxmlformats.org/package/2006/relationships"><Relationship Id="rId4" Type="http://schemas.openxmlformats.org/officeDocument/2006/relationships/slideLayout" Target="../slideLayouts/slideLayout7.xml"/><Relationship Id="rId3" Type="http://schemas.openxmlformats.org/officeDocument/2006/relationships/image" Target="../media/image32.png"/><Relationship Id="rId2" Type="http://schemas.microsoft.com/office/2007/relationships/media" Target="../media/media4.mp4"/><Relationship Id="rId1" Type="http://schemas.openxmlformats.org/officeDocument/2006/relationships/video" Target="../media/media4.mp4"/></Relationships>
</file>

<file path=ppt/slides/_rels/slide19.xml.rels><?xml version="1.0" encoding="UTF-8" standalone="yes"?>
<Relationships xmlns="http://schemas.openxmlformats.org/package/2006/relationships"><Relationship Id="rId4" Type="http://schemas.openxmlformats.org/officeDocument/2006/relationships/slideLayout" Target="../slideLayouts/slideLayout7.xml"/><Relationship Id="rId3" Type="http://schemas.openxmlformats.org/officeDocument/2006/relationships/image" Target="../media/image35.png"/><Relationship Id="rId2" Type="http://schemas.openxmlformats.org/officeDocument/2006/relationships/image" Target="../media/image34.png"/><Relationship Id="rId1" Type="http://schemas.openxmlformats.org/officeDocument/2006/relationships/image" Target="../media/image33.png"/></Relationships>
</file>

<file path=ppt/slides/_rels/slide20.xml.rels><?xml version="1.0" encoding="UTF-8" standalone="yes"?>
<Relationships xmlns="http://schemas.openxmlformats.org/package/2006/relationships"><Relationship Id="rId9" Type="http://schemas.openxmlformats.org/officeDocument/2006/relationships/tags" Target="../tags/tag111.xml"/><Relationship Id="rId8" Type="http://schemas.openxmlformats.org/officeDocument/2006/relationships/tags" Target="../tags/tag110.xml"/><Relationship Id="rId7" Type="http://schemas.openxmlformats.org/officeDocument/2006/relationships/tags" Target="../tags/tag109.xml"/><Relationship Id="rId6" Type="http://schemas.openxmlformats.org/officeDocument/2006/relationships/tags" Target="../tags/tag108.xml"/><Relationship Id="rId5" Type="http://schemas.openxmlformats.org/officeDocument/2006/relationships/tags" Target="../tags/tag107.xml"/><Relationship Id="rId4" Type="http://schemas.openxmlformats.org/officeDocument/2006/relationships/tags" Target="../tags/tag106.xml"/><Relationship Id="rId3" Type="http://schemas.openxmlformats.org/officeDocument/2006/relationships/tags" Target="../tags/tag105.xml"/><Relationship Id="rId20" Type="http://schemas.openxmlformats.org/officeDocument/2006/relationships/slideLayout" Target="../slideLayouts/slideLayout7.xml"/><Relationship Id="rId2" Type="http://schemas.openxmlformats.org/officeDocument/2006/relationships/tags" Target="../tags/tag104.xml"/><Relationship Id="rId19" Type="http://schemas.openxmlformats.org/officeDocument/2006/relationships/tags" Target="../tags/tag121.xml"/><Relationship Id="rId18" Type="http://schemas.openxmlformats.org/officeDocument/2006/relationships/tags" Target="../tags/tag120.xml"/><Relationship Id="rId17" Type="http://schemas.openxmlformats.org/officeDocument/2006/relationships/tags" Target="../tags/tag119.xml"/><Relationship Id="rId16" Type="http://schemas.openxmlformats.org/officeDocument/2006/relationships/tags" Target="../tags/tag118.xml"/><Relationship Id="rId15" Type="http://schemas.openxmlformats.org/officeDocument/2006/relationships/tags" Target="../tags/tag117.xml"/><Relationship Id="rId14" Type="http://schemas.openxmlformats.org/officeDocument/2006/relationships/tags" Target="../tags/tag116.xml"/><Relationship Id="rId13" Type="http://schemas.openxmlformats.org/officeDocument/2006/relationships/tags" Target="../tags/tag115.xml"/><Relationship Id="rId12" Type="http://schemas.openxmlformats.org/officeDocument/2006/relationships/tags" Target="../tags/tag114.xml"/><Relationship Id="rId11" Type="http://schemas.openxmlformats.org/officeDocument/2006/relationships/tags" Target="../tags/tag113.xml"/><Relationship Id="rId10" Type="http://schemas.openxmlformats.org/officeDocument/2006/relationships/tags" Target="../tags/tag112.xml"/><Relationship Id="rId1" Type="http://schemas.openxmlformats.org/officeDocument/2006/relationships/tags" Target="../tags/tag103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5" name="文本框 4"/>
          <p:cNvSpPr txBox="1"/>
          <p:nvPr/>
        </p:nvSpPr>
        <p:spPr>
          <a:xfrm>
            <a:off x="877570" y="2318385"/>
            <a:ext cx="8376285" cy="144526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en-US" altLang="zh-CN" sz="8800">
                <a:solidFill>
                  <a:schemeClr val="bg1"/>
                </a:solidFill>
                <a:latin typeface="仓耳渔阳体 W05" panose="02020400000000000000" charset="-122"/>
                <a:ea typeface="仓耳渔阳体 W05" panose="02020400000000000000" charset="-122"/>
                <a:cs typeface="思源黑体 CN Light" panose="020B0300000000000000" charset="-122"/>
              </a:rPr>
              <a:t>6.4 </a:t>
            </a:r>
            <a:r>
              <a:rPr lang="zh-CN" altLang="en-US" sz="8800">
                <a:solidFill>
                  <a:schemeClr val="bg1"/>
                </a:solidFill>
                <a:latin typeface="仓耳渔阳体 W05" panose="02020400000000000000" charset="-122"/>
                <a:ea typeface="仓耳渔阳体 W05" panose="02020400000000000000" charset="-122"/>
                <a:cs typeface="思源黑体 CN Light" panose="020B0300000000000000" charset="-122"/>
              </a:rPr>
              <a:t>摩擦力</a:t>
            </a:r>
            <a:r>
              <a:rPr lang="en-US" altLang="zh-CN" sz="8800">
                <a:solidFill>
                  <a:schemeClr val="bg1"/>
                </a:solidFill>
                <a:latin typeface="仓耳渔阳体 W05" panose="02020400000000000000" charset="-122"/>
                <a:ea typeface="仓耳渔阳体 W05" panose="02020400000000000000" charset="-122"/>
                <a:cs typeface="思源黑体 CN Light" panose="020B0300000000000000" charset="-122"/>
              </a:rPr>
              <a:t> </a:t>
            </a:r>
            <a:r>
              <a:rPr lang="en-US" altLang="zh-CN" sz="8800">
                <a:solidFill>
                  <a:schemeClr val="bg1"/>
                </a:solidFill>
                <a:latin typeface="仓耳渔阳体 W05" panose="02020400000000000000" charset="-122"/>
                <a:ea typeface="仓耳渔阳体 W05" panose="02020400000000000000" charset="-122"/>
                <a:cs typeface="思源黑体 CN Light" panose="020B0300000000000000" charset="-122"/>
              </a:rPr>
              <a:t> </a:t>
            </a:r>
            <a:endParaRPr lang="en-US" altLang="zh-CN" sz="8800">
              <a:solidFill>
                <a:schemeClr val="bg1"/>
              </a:solidFill>
              <a:latin typeface="仓耳渔阳体 W05" panose="02020400000000000000" charset="-122"/>
              <a:ea typeface="仓耳渔阳体 W05" panose="02020400000000000000" charset="-122"/>
              <a:cs typeface="思源黑体 CN Light" panose="020B0300000000000000" charset="-122"/>
            </a:endParaRPr>
          </a:p>
        </p:txBody>
      </p:sp>
      <p:sp>
        <p:nvSpPr>
          <p:cNvPr id="19" name="椭圆 18"/>
          <p:cNvSpPr/>
          <p:nvPr/>
        </p:nvSpPr>
        <p:spPr>
          <a:xfrm>
            <a:off x="4913630" y="2595880"/>
            <a:ext cx="281940" cy="281940"/>
          </a:xfrm>
          <a:prstGeom prst="ellipse">
            <a:avLst/>
          </a:prstGeom>
          <a:solidFill>
            <a:srgbClr val="FFDA84">
              <a:alpha val="44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>
              <a:cs typeface="思源黑体 CN Light" panose="020B0300000000000000" charset="-122"/>
            </a:endParaRPr>
          </a:p>
        </p:txBody>
      </p:sp>
      <p:sp>
        <p:nvSpPr>
          <p:cNvPr id="94" name="文本框 7"/>
          <p:cNvSpPr txBox="1"/>
          <p:nvPr/>
        </p:nvSpPr>
        <p:spPr>
          <a:xfrm>
            <a:off x="877570" y="5992495"/>
            <a:ext cx="2022475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dirty="0">
                <a:solidFill>
                  <a:schemeClr val="bg1"/>
                </a:solidFill>
                <a:latin typeface="思源黑体 CN Bold" panose="020B0800000000000000" charset="-122"/>
                <a:ea typeface="思源黑体 CN Bold" panose="020B0800000000000000" charset="-122"/>
                <a:cs typeface="思源黑体 CN Light" panose="020B0300000000000000" charset="-122"/>
                <a:sym typeface="+mn-lt"/>
              </a:rPr>
              <a:t>沪粤版</a:t>
            </a:r>
            <a:endParaRPr lang="zh-CN" altLang="en-US" sz="2000" dirty="0">
              <a:solidFill>
                <a:schemeClr val="bg1"/>
              </a:solidFill>
              <a:latin typeface="思源黑体 CN Bold" panose="020B0800000000000000" charset="-122"/>
              <a:ea typeface="思源黑体 CN Bold" panose="020B0800000000000000" charset="-122"/>
              <a:cs typeface="思源黑体 CN Light" panose="020B0300000000000000" charset="-122"/>
              <a:sym typeface="+mn-lt"/>
            </a:endParaRPr>
          </a:p>
        </p:txBody>
      </p:sp>
      <p:sp>
        <p:nvSpPr>
          <p:cNvPr id="20" name="燕尾形 19"/>
          <p:cNvSpPr/>
          <p:nvPr/>
        </p:nvSpPr>
        <p:spPr>
          <a:xfrm>
            <a:off x="725170" y="6115685"/>
            <a:ext cx="152400" cy="152400"/>
          </a:xfrm>
          <a:prstGeom prst="chevron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>
              <a:cs typeface="思源黑体 CN Light" panose="020B0300000000000000" charset="-122"/>
            </a:endParaRPr>
          </a:p>
        </p:txBody>
      </p:sp>
      <p:sp>
        <p:nvSpPr>
          <p:cNvPr id="24" name="文本框 23"/>
          <p:cNvSpPr txBox="1"/>
          <p:nvPr/>
        </p:nvSpPr>
        <p:spPr>
          <a:xfrm>
            <a:off x="10140950" y="85090"/>
            <a:ext cx="1754505" cy="42926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noAutofit/>
          </a:bodyPr>
          <a:p>
            <a:pPr algn="dist">
              <a:lnSpc>
                <a:spcPct val="130000"/>
              </a:lnSpc>
              <a:spcBef>
                <a:spcPts val="0"/>
              </a:spcBef>
              <a:spcAft>
                <a:spcPts val="0"/>
              </a:spcAft>
              <a:buClr>
                <a:srgbClr val="028F51"/>
              </a:buClr>
              <a:buSzTx/>
              <a:buFontTx/>
            </a:pPr>
            <a:r>
              <a:rPr lang="zh-CN" altLang="en-US" sz="1600" b="0">
                <a:solidFill>
                  <a:schemeClr val="bg1"/>
                </a:solidFill>
                <a:latin typeface="思源黑体 CN Light" panose="020B0300000000000000" charset="-122"/>
                <a:ea typeface="思源黑体 CN Light" panose="020B0300000000000000" charset="-122"/>
                <a:cs typeface="思源黑体 CN Light" panose="020B0300000000000000" charset="-122"/>
              </a:rPr>
              <a:t>浙江大学图书馆</a:t>
            </a:r>
            <a:endParaRPr lang="zh-CN" altLang="en-US" sz="1600" b="0">
              <a:solidFill>
                <a:schemeClr val="bg1"/>
              </a:solidFill>
              <a:latin typeface="思源黑体 CN Light" panose="020B0300000000000000" charset="-122"/>
              <a:ea typeface="思源黑体 CN Light" panose="020B0300000000000000" charset="-122"/>
              <a:cs typeface="思源黑体 CN Light" panose="020B0300000000000000" charset="-122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5" name="Текст 1"/>
          <p:cNvSpPr txBox="1">
            <a:spLocks noGrp="1"/>
          </p:cNvSpPr>
          <p:nvPr>
            <p:custDataLst>
              <p:tags r:id="rId1"/>
            </p:custDataLst>
          </p:nvPr>
        </p:nvSpPr>
        <p:spPr>
          <a:xfrm>
            <a:off x="664210" y="1004570"/>
            <a:ext cx="3966210" cy="1276350"/>
          </a:xfrm>
          <a:prstGeom prst="rect">
            <a:avLst/>
          </a:prstGeom>
          <a:noFill/>
        </p:spPr>
        <p:txBody>
          <a:bodyPr vert="horz" wrap="square" lIns="91440" tIns="45720" rIns="91440" bIns="0" rtlCol="0" anchor="t" anchorCtr="0" compatLnSpc="0">
            <a:spAutoFit/>
          </a:bodyPr>
          <a:lstStyle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sz="1600" u="none" strike="noStrike" kern="1200" cap="none" spc="150" normalizeH="0" baseline="0">
                <a:solidFill>
                  <a:schemeClr val="tx1"/>
                </a:solidFill>
                <a:uFillTx/>
                <a:latin typeface="微软雅黑" panose="020B0503020204020204" charset="-122"/>
                <a:ea typeface="微软雅黑" panose="020B0503020204020204" charset="-122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1000"/>
              </a:spcAft>
              <a:buFont typeface="Arial" panose="020B0604020202020204" pitchFamily="34" charset="0"/>
              <a:buChar char="•"/>
              <a:tabLst>
                <a:tab pos="1609725" algn="l"/>
              </a:tabLst>
              <a:defRPr sz="1600" u="none" strike="noStrike" kern="1200" cap="none" spc="150" normalizeH="0" baseline="0">
                <a:solidFill>
                  <a:schemeClr val="tx1"/>
                </a:solidFill>
                <a:uFillTx/>
                <a:latin typeface="微软雅黑" panose="020B0503020204020204" charset="-122"/>
                <a:ea typeface="微软雅黑" panose="020B0503020204020204" charset="-122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sz="1600" u="none" strike="noStrike" kern="1200" cap="none" spc="150" normalizeH="0" baseline="0">
                <a:solidFill>
                  <a:schemeClr val="tx1"/>
                </a:solidFill>
                <a:uFillTx/>
                <a:latin typeface="微软雅黑" panose="020B0503020204020204" charset="-122"/>
                <a:ea typeface="微软雅黑" panose="020B0503020204020204" charset="-122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sz="1600" u="none" strike="noStrike" kern="1200" cap="none" spc="150" normalizeH="0" baseline="0">
                <a:solidFill>
                  <a:schemeClr val="tx1"/>
                </a:solidFill>
                <a:uFillTx/>
                <a:latin typeface="微软雅黑" panose="020B0503020204020204" charset="-122"/>
                <a:ea typeface="微软雅黑" panose="020B0503020204020204" charset="-122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sz="1600" u="none" strike="noStrike" kern="1200" cap="none" spc="150" normalizeH="0" baseline="0">
                <a:solidFill>
                  <a:schemeClr val="tx1"/>
                </a:solidFill>
                <a:uFillTx/>
                <a:latin typeface="微软雅黑" panose="020B0503020204020204" charset="-122"/>
                <a:ea typeface="微软雅黑" panose="020B050302020402020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algn="l">
              <a:lnSpc>
                <a:spcPct val="100000"/>
              </a:lnSpc>
              <a:buClrTx/>
              <a:buSzTx/>
              <a:buFontTx/>
              <a:buNone/>
            </a:pPr>
            <a:r>
              <a:rPr lang="zh-CN" altLang="en-US" sz="4000" b="1" spc="100" dirty="0">
                <a:solidFill>
                  <a:schemeClr val="accent1"/>
                </a:solidFill>
                <a:latin typeface="思源黑体 CN Bold" panose="020B0800000000000000" charset="-122"/>
                <a:ea typeface="思源黑体 CN Bold" panose="020B0800000000000000" charset="-122"/>
                <a:sym typeface="+mn-ea"/>
              </a:rPr>
              <a:t>小朋友推动桌子为什么会费力？</a:t>
            </a:r>
            <a:endParaRPr lang="en-US" sz="4000" b="1" spc="100" dirty="0">
              <a:solidFill>
                <a:schemeClr val="accent1"/>
              </a:solidFill>
              <a:latin typeface="思源黑体 CN Bold" panose="020B0800000000000000" charset="-122"/>
              <a:ea typeface="思源黑体 CN Bold" panose="020B0800000000000000" charset="-122"/>
              <a:sym typeface="+mn-ea"/>
            </a:endParaRPr>
          </a:p>
        </p:txBody>
      </p:sp>
      <p:pic>
        <p:nvPicPr>
          <p:cNvPr id="15" name="图片 14" descr="7897557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3"/>
          <a:srcRect l="12444" r="12444"/>
          <a:stretch>
            <a:fillRect/>
          </a:stretch>
        </p:blipFill>
        <p:spPr>
          <a:xfrm>
            <a:off x="5945505" y="0"/>
            <a:ext cx="6858000" cy="6858000"/>
          </a:xfrm>
          <a:prstGeom prst="rect">
            <a:avLst/>
          </a:prstGeom>
        </p:spPr>
      </p:pic>
      <p:sp>
        <p:nvSpPr>
          <p:cNvPr id="19" name="L 形 18"/>
          <p:cNvSpPr/>
          <p:nvPr>
            <p:custDataLst>
              <p:tags r:id="rId4"/>
            </p:custDataLst>
          </p:nvPr>
        </p:nvSpPr>
        <p:spPr>
          <a:xfrm rot="10800000">
            <a:off x="11421110" y="415290"/>
            <a:ext cx="356870" cy="356870"/>
          </a:xfrm>
          <a:prstGeom prst="corner">
            <a:avLst>
              <a:gd name="adj1" fmla="val 35135"/>
              <a:gd name="adj2" fmla="val 31756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/>
          </a:p>
        </p:txBody>
      </p:sp>
      <p:sp>
        <p:nvSpPr>
          <p:cNvPr id="20" name="L 形 19"/>
          <p:cNvSpPr/>
          <p:nvPr>
            <p:custDataLst>
              <p:tags r:id="rId5"/>
            </p:custDataLst>
          </p:nvPr>
        </p:nvSpPr>
        <p:spPr>
          <a:xfrm rot="16200000">
            <a:off x="11421110" y="6129655"/>
            <a:ext cx="356870" cy="356870"/>
          </a:xfrm>
          <a:prstGeom prst="corner">
            <a:avLst>
              <a:gd name="adj1" fmla="val 35135"/>
              <a:gd name="adj2" fmla="val 31756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/>
          </a:p>
        </p:txBody>
      </p:sp>
      <p:sp>
        <p:nvSpPr>
          <p:cNvPr id="2" name="Текст 7"/>
          <p:cNvSpPr txBox="1">
            <a:spLocks noGrp="1"/>
          </p:cNvSpPr>
          <p:nvPr>
            <p:custDataLst>
              <p:tags r:id="rId6"/>
            </p:custDataLst>
          </p:nvPr>
        </p:nvSpPr>
        <p:spPr>
          <a:xfrm>
            <a:off x="852042" y="2879874"/>
            <a:ext cx="3355841" cy="1033145"/>
          </a:xfrm>
          <a:prstGeom prst="rect">
            <a:avLst/>
          </a:prstGeom>
          <a:noFill/>
        </p:spPr>
        <p:txBody>
          <a:bodyPr vert="horz" wrap="square" lIns="101600" tIns="0" rIns="82550" bIns="0" rtlCol="0">
            <a:spAutoFit/>
          </a:bodyPr>
          <a:lstStyle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sz="1600" u="none" strike="noStrike" kern="1200" cap="none" spc="150" normalizeH="0" baseline="0">
                <a:solidFill>
                  <a:schemeClr val="tx1"/>
                </a:solidFill>
                <a:uFillTx/>
                <a:latin typeface="微软雅黑" panose="020B0503020204020204" charset="-122"/>
                <a:ea typeface="微软雅黑" panose="020B0503020204020204" charset="-122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1000"/>
              </a:spcAft>
              <a:buFont typeface="Arial" panose="020B0604020202020204" pitchFamily="34" charset="0"/>
              <a:buChar char="•"/>
              <a:tabLst>
                <a:tab pos="1609725" algn="l"/>
              </a:tabLst>
              <a:defRPr sz="1600" u="none" strike="noStrike" kern="1200" cap="none" spc="150" normalizeH="0" baseline="0">
                <a:solidFill>
                  <a:schemeClr val="tx1"/>
                </a:solidFill>
                <a:uFillTx/>
                <a:latin typeface="微软雅黑" panose="020B0503020204020204" charset="-122"/>
                <a:ea typeface="微软雅黑" panose="020B0503020204020204" charset="-122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sz="1600" u="none" strike="noStrike" kern="1200" cap="none" spc="150" normalizeH="0" baseline="0">
                <a:solidFill>
                  <a:schemeClr val="tx1"/>
                </a:solidFill>
                <a:uFillTx/>
                <a:latin typeface="微软雅黑" panose="020B0503020204020204" charset="-122"/>
                <a:ea typeface="微软雅黑" panose="020B0503020204020204" charset="-122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sz="1600" u="none" strike="noStrike" kern="1200" cap="none" spc="150" normalizeH="0" baseline="0">
                <a:solidFill>
                  <a:schemeClr val="tx1"/>
                </a:solidFill>
                <a:uFillTx/>
                <a:latin typeface="微软雅黑" panose="020B0503020204020204" charset="-122"/>
                <a:ea typeface="微软雅黑" panose="020B0503020204020204" charset="-122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sz="1600" u="none" strike="noStrike" kern="1200" cap="none" spc="150" normalizeH="0" baseline="0">
                <a:solidFill>
                  <a:schemeClr val="tx1"/>
                </a:solidFill>
                <a:uFillTx/>
                <a:latin typeface="微软雅黑" panose="020B0503020204020204" charset="-122"/>
                <a:ea typeface="微软雅黑" panose="020B050302020402020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28600" algn="l">
              <a:lnSpc>
                <a:spcPct val="120000"/>
              </a:lnSpc>
              <a:spcAft>
                <a:spcPts val="800"/>
              </a:spcAft>
              <a:buSzPct val="100000"/>
              <a:buFontTx/>
              <a:buNone/>
            </a:pPr>
            <a:r>
              <a:rPr lang="zh-CN" altLang="en-US" sz="2800" b="1" spc="130" dirty="0">
                <a:solidFill>
                  <a:schemeClr val="tx1"/>
                </a:solidFill>
                <a:latin typeface="汉仪楷体简" panose="02010600000101010101" charset="-128"/>
                <a:ea typeface="汉仪楷体简" panose="02010600000101010101" charset="-128"/>
                <a:sym typeface="+mn-ea"/>
              </a:rPr>
              <a:t>地面对滑动的桌子有阻碍作用</a:t>
            </a:r>
            <a:endParaRPr lang="zh-CN" altLang="en-US" sz="2800" b="1" spc="130" dirty="0">
              <a:solidFill>
                <a:schemeClr val="tx1"/>
              </a:solidFill>
              <a:latin typeface="汉仪楷体简" panose="02010600000101010101" charset="-128"/>
              <a:ea typeface="汉仪楷体简" panose="02010600000101010101" charset="-128"/>
              <a:sym typeface="+mn-ea"/>
            </a:endParaRPr>
          </a:p>
        </p:txBody>
      </p:sp>
      <p:sp>
        <p:nvSpPr>
          <p:cNvPr id="3" name="Текст 7"/>
          <p:cNvSpPr txBox="1">
            <a:spLocks noGrp="1"/>
          </p:cNvSpPr>
          <p:nvPr>
            <p:custDataLst>
              <p:tags r:id="rId7"/>
            </p:custDataLst>
          </p:nvPr>
        </p:nvSpPr>
        <p:spPr>
          <a:xfrm>
            <a:off x="852042" y="4511824"/>
            <a:ext cx="3355841" cy="1106805"/>
          </a:xfrm>
          <a:prstGeom prst="rect">
            <a:avLst/>
          </a:prstGeom>
          <a:noFill/>
        </p:spPr>
        <p:txBody>
          <a:bodyPr vert="horz" wrap="square" lIns="101600" tIns="0" rIns="82550" bIns="0" rtlCol="0">
            <a:spAutoFit/>
          </a:bodyPr>
          <a:lstStyle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sz="1600" u="none" strike="noStrike" kern="1200" cap="none" spc="150" normalizeH="0" baseline="0">
                <a:solidFill>
                  <a:schemeClr val="tx1"/>
                </a:solidFill>
                <a:uFillTx/>
                <a:latin typeface="微软雅黑" panose="020B0503020204020204" charset="-122"/>
                <a:ea typeface="微软雅黑" panose="020B0503020204020204" charset="-122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1000"/>
              </a:spcAft>
              <a:buFont typeface="Arial" panose="020B0604020202020204" pitchFamily="34" charset="0"/>
              <a:buChar char="•"/>
              <a:tabLst>
                <a:tab pos="1609725" algn="l"/>
              </a:tabLst>
              <a:defRPr sz="1600" u="none" strike="noStrike" kern="1200" cap="none" spc="150" normalizeH="0" baseline="0">
                <a:solidFill>
                  <a:schemeClr val="tx1"/>
                </a:solidFill>
                <a:uFillTx/>
                <a:latin typeface="微软雅黑" panose="020B0503020204020204" charset="-122"/>
                <a:ea typeface="微软雅黑" panose="020B0503020204020204" charset="-122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sz="1600" u="none" strike="noStrike" kern="1200" cap="none" spc="150" normalizeH="0" baseline="0">
                <a:solidFill>
                  <a:schemeClr val="tx1"/>
                </a:solidFill>
                <a:uFillTx/>
                <a:latin typeface="微软雅黑" panose="020B0503020204020204" charset="-122"/>
                <a:ea typeface="微软雅黑" panose="020B0503020204020204" charset="-122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sz="1600" u="none" strike="noStrike" kern="1200" cap="none" spc="150" normalizeH="0" baseline="0">
                <a:solidFill>
                  <a:schemeClr val="tx1"/>
                </a:solidFill>
                <a:uFillTx/>
                <a:latin typeface="微软雅黑" panose="020B0503020204020204" charset="-122"/>
                <a:ea typeface="微软雅黑" panose="020B0503020204020204" charset="-122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sz="1600" u="none" strike="noStrike" kern="1200" cap="none" spc="150" normalizeH="0" baseline="0">
                <a:solidFill>
                  <a:schemeClr val="tx1"/>
                </a:solidFill>
                <a:uFillTx/>
                <a:latin typeface="微软雅黑" panose="020B0503020204020204" charset="-122"/>
                <a:ea typeface="微软雅黑" panose="020B050302020402020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28600" algn="l">
              <a:lnSpc>
                <a:spcPct val="120000"/>
              </a:lnSpc>
              <a:spcAft>
                <a:spcPts val="800"/>
              </a:spcAft>
              <a:buClrTx/>
              <a:buSzTx/>
              <a:buFontTx/>
              <a:buNone/>
            </a:pPr>
            <a:r>
              <a:rPr lang="zh-CN" altLang="en-US" sz="2800" b="1" spc="130" dirty="0">
                <a:latin typeface="汉仪楷体简" panose="02010600000101010101" charset="-128"/>
                <a:ea typeface="汉仪楷体简" panose="02010600000101010101" charset="-128"/>
                <a:sym typeface="+mn-ea"/>
              </a:rPr>
              <a:t>阻碍滑动的力称为</a:t>
            </a:r>
            <a:r>
              <a:rPr lang="zh-CN" altLang="en-US" sz="3200" b="1" spc="130" dirty="0">
                <a:solidFill>
                  <a:srgbClr val="FF0000"/>
                </a:solidFill>
                <a:latin typeface="汉仪楷体简" panose="02010600000101010101" charset="-128"/>
                <a:ea typeface="汉仪楷体简" panose="02010600000101010101" charset="-128"/>
                <a:sym typeface="+mn-ea"/>
              </a:rPr>
              <a:t>滑动摩擦力。</a:t>
            </a:r>
            <a:endParaRPr lang="zh-CN" altLang="en-US" sz="3200" b="1" spc="130" dirty="0">
              <a:solidFill>
                <a:srgbClr val="FF0000"/>
              </a:solidFill>
              <a:latin typeface="汉仪楷体简" panose="02010600000101010101" charset="-128"/>
              <a:ea typeface="汉仪楷体简" panose="02010600000101010101" charset="-128"/>
              <a:sym typeface="+mn-ea"/>
            </a:endParaRPr>
          </a:p>
        </p:txBody>
      </p:sp>
    </p:spTree>
    <p:custDataLst>
      <p:tags r:id="rId8"/>
    </p:custData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5" name="Текст 1"/>
          <p:cNvSpPr txBox="1">
            <a:spLocks noGrp="1"/>
          </p:cNvSpPr>
          <p:nvPr>
            <p:custDataLst>
              <p:tags r:id="rId1"/>
            </p:custDataLst>
          </p:nvPr>
        </p:nvSpPr>
        <p:spPr>
          <a:xfrm>
            <a:off x="664210" y="1004570"/>
            <a:ext cx="3966210" cy="1276350"/>
          </a:xfrm>
          <a:prstGeom prst="rect">
            <a:avLst/>
          </a:prstGeom>
          <a:noFill/>
        </p:spPr>
        <p:txBody>
          <a:bodyPr vert="horz" wrap="square" lIns="91440" tIns="45720" rIns="91440" bIns="0" rtlCol="0" anchor="t" anchorCtr="0" compatLnSpc="0">
            <a:spAutoFit/>
          </a:bodyPr>
          <a:lstStyle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sz="1600" u="none" strike="noStrike" kern="1200" cap="none" spc="150" normalizeH="0" baseline="0">
                <a:solidFill>
                  <a:schemeClr val="tx1"/>
                </a:solidFill>
                <a:uFillTx/>
                <a:latin typeface="微软雅黑" panose="020B0503020204020204" charset="-122"/>
                <a:ea typeface="微软雅黑" panose="020B0503020204020204" charset="-122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1000"/>
              </a:spcAft>
              <a:buFont typeface="Arial" panose="020B0604020202020204" pitchFamily="34" charset="0"/>
              <a:buChar char="•"/>
              <a:tabLst>
                <a:tab pos="1609725" algn="l"/>
              </a:tabLst>
              <a:defRPr sz="1600" u="none" strike="noStrike" kern="1200" cap="none" spc="150" normalizeH="0" baseline="0">
                <a:solidFill>
                  <a:schemeClr val="tx1"/>
                </a:solidFill>
                <a:uFillTx/>
                <a:latin typeface="微软雅黑" panose="020B0503020204020204" charset="-122"/>
                <a:ea typeface="微软雅黑" panose="020B0503020204020204" charset="-122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sz="1600" u="none" strike="noStrike" kern="1200" cap="none" spc="150" normalizeH="0" baseline="0">
                <a:solidFill>
                  <a:schemeClr val="tx1"/>
                </a:solidFill>
                <a:uFillTx/>
                <a:latin typeface="微软雅黑" panose="020B0503020204020204" charset="-122"/>
                <a:ea typeface="微软雅黑" panose="020B0503020204020204" charset="-122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sz="1600" u="none" strike="noStrike" kern="1200" cap="none" spc="150" normalizeH="0" baseline="0">
                <a:solidFill>
                  <a:schemeClr val="tx1"/>
                </a:solidFill>
                <a:uFillTx/>
                <a:latin typeface="微软雅黑" panose="020B0503020204020204" charset="-122"/>
                <a:ea typeface="微软雅黑" panose="020B0503020204020204" charset="-122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sz="1600" u="none" strike="noStrike" kern="1200" cap="none" spc="150" normalizeH="0" baseline="0">
                <a:solidFill>
                  <a:schemeClr val="tx1"/>
                </a:solidFill>
                <a:uFillTx/>
                <a:latin typeface="微软雅黑" panose="020B0503020204020204" charset="-122"/>
                <a:ea typeface="微软雅黑" panose="020B050302020402020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algn="l">
              <a:lnSpc>
                <a:spcPct val="100000"/>
              </a:lnSpc>
              <a:buClrTx/>
              <a:buSzTx/>
              <a:buFontTx/>
              <a:buNone/>
            </a:pPr>
            <a:r>
              <a:rPr lang="zh-CN" altLang="en-US" sz="4000" b="1" spc="100" dirty="0">
                <a:solidFill>
                  <a:schemeClr val="accent1"/>
                </a:solidFill>
                <a:latin typeface="思源黑体 CN Bold" panose="020B0800000000000000" charset="-122"/>
                <a:ea typeface="思源黑体 CN Bold" panose="020B0800000000000000" charset="-122"/>
                <a:sym typeface="+mn-ea"/>
              </a:rPr>
              <a:t>滚动的足球为什么最终会停下来？</a:t>
            </a:r>
            <a:endParaRPr lang="zh-CN" altLang="en-US" sz="4000" b="1" spc="100" dirty="0">
              <a:solidFill>
                <a:schemeClr val="accent1"/>
              </a:solidFill>
              <a:latin typeface="思源黑体 CN Bold" panose="020B0800000000000000" charset="-122"/>
              <a:ea typeface="思源黑体 CN Bold" panose="020B0800000000000000" charset="-122"/>
              <a:sym typeface="+mn-ea"/>
            </a:endParaRPr>
          </a:p>
        </p:txBody>
      </p:sp>
      <p:sp>
        <p:nvSpPr>
          <p:cNvPr id="19" name="L 形 18"/>
          <p:cNvSpPr/>
          <p:nvPr>
            <p:custDataLst>
              <p:tags r:id="rId2"/>
            </p:custDataLst>
          </p:nvPr>
        </p:nvSpPr>
        <p:spPr>
          <a:xfrm rot="10800000">
            <a:off x="11421110" y="415290"/>
            <a:ext cx="356870" cy="356870"/>
          </a:xfrm>
          <a:prstGeom prst="corner">
            <a:avLst>
              <a:gd name="adj1" fmla="val 35135"/>
              <a:gd name="adj2" fmla="val 31756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/>
          </a:p>
        </p:txBody>
      </p:sp>
      <p:sp>
        <p:nvSpPr>
          <p:cNvPr id="20" name="L 形 19"/>
          <p:cNvSpPr/>
          <p:nvPr>
            <p:custDataLst>
              <p:tags r:id="rId3"/>
            </p:custDataLst>
          </p:nvPr>
        </p:nvSpPr>
        <p:spPr>
          <a:xfrm rot="16200000">
            <a:off x="11421110" y="6129655"/>
            <a:ext cx="356870" cy="356870"/>
          </a:xfrm>
          <a:prstGeom prst="corner">
            <a:avLst>
              <a:gd name="adj1" fmla="val 35135"/>
              <a:gd name="adj2" fmla="val 31756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/>
          </a:p>
        </p:txBody>
      </p:sp>
      <p:sp>
        <p:nvSpPr>
          <p:cNvPr id="2" name="Текст 7"/>
          <p:cNvSpPr txBox="1">
            <a:spLocks noGrp="1"/>
          </p:cNvSpPr>
          <p:nvPr>
            <p:custDataLst>
              <p:tags r:id="rId4"/>
            </p:custDataLst>
          </p:nvPr>
        </p:nvSpPr>
        <p:spPr>
          <a:xfrm>
            <a:off x="852042" y="2879874"/>
            <a:ext cx="3355841" cy="1033145"/>
          </a:xfrm>
          <a:prstGeom prst="rect">
            <a:avLst/>
          </a:prstGeom>
          <a:noFill/>
        </p:spPr>
        <p:txBody>
          <a:bodyPr vert="horz" wrap="square" lIns="101600" tIns="0" rIns="82550" bIns="0" rtlCol="0">
            <a:spAutoFit/>
          </a:bodyPr>
          <a:lstStyle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sz="1600" u="none" strike="noStrike" kern="1200" cap="none" spc="150" normalizeH="0" baseline="0">
                <a:solidFill>
                  <a:schemeClr val="tx1"/>
                </a:solidFill>
                <a:uFillTx/>
                <a:latin typeface="微软雅黑" panose="020B0503020204020204" charset="-122"/>
                <a:ea typeface="微软雅黑" panose="020B0503020204020204" charset="-122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1000"/>
              </a:spcAft>
              <a:buFont typeface="Arial" panose="020B0604020202020204" pitchFamily="34" charset="0"/>
              <a:buChar char="•"/>
              <a:tabLst>
                <a:tab pos="1609725" algn="l"/>
              </a:tabLst>
              <a:defRPr sz="1600" u="none" strike="noStrike" kern="1200" cap="none" spc="150" normalizeH="0" baseline="0">
                <a:solidFill>
                  <a:schemeClr val="tx1"/>
                </a:solidFill>
                <a:uFillTx/>
                <a:latin typeface="微软雅黑" panose="020B0503020204020204" charset="-122"/>
                <a:ea typeface="微软雅黑" panose="020B0503020204020204" charset="-122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sz="1600" u="none" strike="noStrike" kern="1200" cap="none" spc="150" normalizeH="0" baseline="0">
                <a:solidFill>
                  <a:schemeClr val="tx1"/>
                </a:solidFill>
                <a:uFillTx/>
                <a:latin typeface="微软雅黑" panose="020B0503020204020204" charset="-122"/>
                <a:ea typeface="微软雅黑" panose="020B0503020204020204" charset="-122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sz="1600" u="none" strike="noStrike" kern="1200" cap="none" spc="150" normalizeH="0" baseline="0">
                <a:solidFill>
                  <a:schemeClr val="tx1"/>
                </a:solidFill>
                <a:uFillTx/>
                <a:latin typeface="微软雅黑" panose="020B0503020204020204" charset="-122"/>
                <a:ea typeface="微软雅黑" panose="020B0503020204020204" charset="-122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sz="1600" u="none" strike="noStrike" kern="1200" cap="none" spc="150" normalizeH="0" baseline="0">
                <a:solidFill>
                  <a:schemeClr val="tx1"/>
                </a:solidFill>
                <a:uFillTx/>
                <a:latin typeface="微软雅黑" panose="020B0503020204020204" charset="-122"/>
                <a:ea typeface="微软雅黑" panose="020B050302020402020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28600" algn="l">
              <a:lnSpc>
                <a:spcPct val="120000"/>
              </a:lnSpc>
              <a:spcAft>
                <a:spcPts val="800"/>
              </a:spcAft>
              <a:buSzPct val="100000"/>
              <a:buFontTx/>
              <a:buNone/>
            </a:pPr>
            <a:r>
              <a:rPr lang="zh-CN" altLang="en-US" sz="2800" b="1" spc="130" dirty="0">
                <a:solidFill>
                  <a:schemeClr val="tx1"/>
                </a:solidFill>
                <a:latin typeface="汉仪楷体简" panose="02010600000101010101" charset="-128"/>
                <a:ea typeface="汉仪楷体简" panose="02010600000101010101" charset="-128"/>
                <a:sym typeface="+mn-ea"/>
              </a:rPr>
              <a:t>地面对滚动的球有阻碍作用</a:t>
            </a:r>
            <a:endParaRPr lang="zh-CN" altLang="en-US" sz="2800" b="1" spc="130" dirty="0">
              <a:solidFill>
                <a:schemeClr val="tx1"/>
              </a:solidFill>
              <a:latin typeface="汉仪楷体简" panose="02010600000101010101" charset="-128"/>
              <a:ea typeface="汉仪楷体简" panose="02010600000101010101" charset="-128"/>
              <a:sym typeface="+mn-ea"/>
            </a:endParaRPr>
          </a:p>
        </p:txBody>
      </p:sp>
      <p:sp>
        <p:nvSpPr>
          <p:cNvPr id="3" name="Текст 7"/>
          <p:cNvSpPr txBox="1">
            <a:spLocks noGrp="1"/>
          </p:cNvSpPr>
          <p:nvPr>
            <p:custDataLst>
              <p:tags r:id="rId5"/>
            </p:custDataLst>
          </p:nvPr>
        </p:nvSpPr>
        <p:spPr>
          <a:xfrm>
            <a:off x="852042" y="4511824"/>
            <a:ext cx="3355841" cy="1106805"/>
          </a:xfrm>
          <a:prstGeom prst="rect">
            <a:avLst/>
          </a:prstGeom>
          <a:noFill/>
        </p:spPr>
        <p:txBody>
          <a:bodyPr vert="horz" wrap="square" lIns="101600" tIns="0" rIns="82550" bIns="0" rtlCol="0">
            <a:spAutoFit/>
          </a:bodyPr>
          <a:lstStyle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sz="1600" u="none" strike="noStrike" kern="1200" cap="none" spc="150" normalizeH="0" baseline="0">
                <a:solidFill>
                  <a:schemeClr val="tx1"/>
                </a:solidFill>
                <a:uFillTx/>
                <a:latin typeface="微软雅黑" panose="020B0503020204020204" charset="-122"/>
                <a:ea typeface="微软雅黑" panose="020B0503020204020204" charset="-122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1000"/>
              </a:spcAft>
              <a:buFont typeface="Arial" panose="020B0604020202020204" pitchFamily="34" charset="0"/>
              <a:buChar char="•"/>
              <a:tabLst>
                <a:tab pos="1609725" algn="l"/>
              </a:tabLst>
              <a:defRPr sz="1600" u="none" strike="noStrike" kern="1200" cap="none" spc="150" normalizeH="0" baseline="0">
                <a:solidFill>
                  <a:schemeClr val="tx1"/>
                </a:solidFill>
                <a:uFillTx/>
                <a:latin typeface="微软雅黑" panose="020B0503020204020204" charset="-122"/>
                <a:ea typeface="微软雅黑" panose="020B0503020204020204" charset="-122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sz="1600" u="none" strike="noStrike" kern="1200" cap="none" spc="150" normalizeH="0" baseline="0">
                <a:solidFill>
                  <a:schemeClr val="tx1"/>
                </a:solidFill>
                <a:uFillTx/>
                <a:latin typeface="微软雅黑" panose="020B0503020204020204" charset="-122"/>
                <a:ea typeface="微软雅黑" panose="020B0503020204020204" charset="-122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sz="1600" u="none" strike="noStrike" kern="1200" cap="none" spc="150" normalizeH="0" baseline="0">
                <a:solidFill>
                  <a:schemeClr val="tx1"/>
                </a:solidFill>
                <a:uFillTx/>
                <a:latin typeface="微软雅黑" panose="020B0503020204020204" charset="-122"/>
                <a:ea typeface="微软雅黑" panose="020B0503020204020204" charset="-122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sz="1600" u="none" strike="noStrike" kern="1200" cap="none" spc="150" normalizeH="0" baseline="0">
                <a:solidFill>
                  <a:schemeClr val="tx1"/>
                </a:solidFill>
                <a:uFillTx/>
                <a:latin typeface="微软雅黑" panose="020B0503020204020204" charset="-122"/>
                <a:ea typeface="微软雅黑" panose="020B050302020402020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28600" algn="l">
              <a:lnSpc>
                <a:spcPct val="120000"/>
              </a:lnSpc>
              <a:spcAft>
                <a:spcPts val="800"/>
              </a:spcAft>
              <a:buClrTx/>
              <a:buSzTx/>
              <a:buFontTx/>
              <a:buNone/>
            </a:pPr>
            <a:r>
              <a:rPr lang="zh-CN" altLang="en-US" sz="2800" b="1" spc="130" dirty="0">
                <a:latin typeface="汉仪楷体简" panose="02010600000101010101" charset="-128"/>
                <a:ea typeface="汉仪楷体简" panose="02010600000101010101" charset="-128"/>
                <a:sym typeface="+mn-ea"/>
              </a:rPr>
              <a:t>阻碍滚动的力称为</a:t>
            </a:r>
            <a:r>
              <a:rPr lang="zh-CN" altLang="en-US" sz="3200" b="1" spc="130" dirty="0">
                <a:solidFill>
                  <a:srgbClr val="FF0000"/>
                </a:solidFill>
                <a:latin typeface="汉仪楷体简" panose="02010600000101010101" charset="-128"/>
                <a:ea typeface="汉仪楷体简" panose="02010600000101010101" charset="-128"/>
                <a:sym typeface="+mn-ea"/>
              </a:rPr>
              <a:t>滚</a:t>
            </a:r>
            <a:r>
              <a:rPr lang="zh-CN" altLang="en-US" sz="3200" b="1" spc="130" dirty="0">
                <a:solidFill>
                  <a:srgbClr val="FF0000"/>
                </a:solidFill>
                <a:latin typeface="汉仪楷体简" panose="02010600000101010101" charset="-128"/>
                <a:ea typeface="汉仪楷体简" panose="02010600000101010101" charset="-128"/>
                <a:sym typeface="+mn-ea"/>
              </a:rPr>
              <a:t>动摩擦力。</a:t>
            </a:r>
            <a:endParaRPr lang="zh-CN" altLang="en-US" sz="3200" b="1" spc="130" dirty="0">
              <a:solidFill>
                <a:srgbClr val="FF0000"/>
              </a:solidFill>
              <a:latin typeface="汉仪楷体简" panose="02010600000101010101" charset="-128"/>
              <a:ea typeface="汉仪楷体简" panose="02010600000101010101" charset="-128"/>
              <a:sym typeface="+mn-ea"/>
            </a:endParaRPr>
          </a:p>
        </p:txBody>
      </p:sp>
      <p:pic>
        <p:nvPicPr>
          <p:cNvPr id="21" name="图片 20" descr="C:/Users/asus/Desktop/48a3addb2575df05894eb1a4704b55fb.jpg48a3addb2575df05894eb1a4704b55fb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7"/>
          <a:srcRect t="464" b="464"/>
          <a:stretch>
            <a:fillRect/>
          </a:stretch>
        </p:blipFill>
        <p:spPr>
          <a:xfrm>
            <a:off x="5830570" y="0"/>
            <a:ext cx="9227820" cy="6857365"/>
          </a:xfrm>
          <a:prstGeom prst="rect">
            <a:avLst/>
          </a:prstGeom>
        </p:spPr>
      </p:pic>
    </p:spTree>
    <p:custDataLst>
      <p:tags r:id="rId8"/>
    </p:custData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5" name="Текст 1"/>
          <p:cNvSpPr txBox="1">
            <a:spLocks noGrp="1"/>
          </p:cNvSpPr>
          <p:nvPr>
            <p:custDataLst>
              <p:tags r:id="rId1"/>
            </p:custDataLst>
          </p:nvPr>
        </p:nvSpPr>
        <p:spPr>
          <a:xfrm>
            <a:off x="664210" y="1004570"/>
            <a:ext cx="3966210" cy="1276350"/>
          </a:xfrm>
          <a:prstGeom prst="rect">
            <a:avLst/>
          </a:prstGeom>
          <a:noFill/>
        </p:spPr>
        <p:txBody>
          <a:bodyPr vert="horz" wrap="square" lIns="91440" tIns="45720" rIns="91440" bIns="0" rtlCol="0" anchor="t" anchorCtr="0" compatLnSpc="0">
            <a:spAutoFit/>
          </a:bodyPr>
          <a:lstStyle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sz="1600" u="none" strike="noStrike" kern="1200" cap="none" spc="150" normalizeH="0" baseline="0">
                <a:solidFill>
                  <a:schemeClr val="tx1"/>
                </a:solidFill>
                <a:uFillTx/>
                <a:latin typeface="微软雅黑" panose="020B0503020204020204" charset="-122"/>
                <a:ea typeface="微软雅黑" panose="020B0503020204020204" charset="-122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1000"/>
              </a:spcAft>
              <a:buFont typeface="Arial" panose="020B0604020202020204" pitchFamily="34" charset="0"/>
              <a:buChar char="•"/>
              <a:tabLst>
                <a:tab pos="1609725" algn="l"/>
              </a:tabLst>
              <a:defRPr sz="1600" u="none" strike="noStrike" kern="1200" cap="none" spc="150" normalizeH="0" baseline="0">
                <a:solidFill>
                  <a:schemeClr val="tx1"/>
                </a:solidFill>
                <a:uFillTx/>
                <a:latin typeface="微软雅黑" panose="020B0503020204020204" charset="-122"/>
                <a:ea typeface="微软雅黑" panose="020B0503020204020204" charset="-122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sz="1600" u="none" strike="noStrike" kern="1200" cap="none" spc="150" normalizeH="0" baseline="0">
                <a:solidFill>
                  <a:schemeClr val="tx1"/>
                </a:solidFill>
                <a:uFillTx/>
                <a:latin typeface="微软雅黑" panose="020B0503020204020204" charset="-122"/>
                <a:ea typeface="微软雅黑" panose="020B0503020204020204" charset="-122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sz="1600" u="none" strike="noStrike" kern="1200" cap="none" spc="150" normalizeH="0" baseline="0">
                <a:solidFill>
                  <a:schemeClr val="tx1"/>
                </a:solidFill>
                <a:uFillTx/>
                <a:latin typeface="微软雅黑" panose="020B0503020204020204" charset="-122"/>
                <a:ea typeface="微软雅黑" panose="020B0503020204020204" charset="-122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sz="1600" u="none" strike="noStrike" kern="1200" cap="none" spc="150" normalizeH="0" baseline="0">
                <a:solidFill>
                  <a:schemeClr val="tx1"/>
                </a:solidFill>
                <a:uFillTx/>
                <a:latin typeface="微软雅黑" panose="020B0503020204020204" charset="-122"/>
                <a:ea typeface="微软雅黑" panose="020B050302020402020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algn="l">
              <a:lnSpc>
                <a:spcPct val="100000"/>
              </a:lnSpc>
              <a:buClrTx/>
              <a:buSzTx/>
              <a:buFontTx/>
              <a:buNone/>
            </a:pPr>
            <a:r>
              <a:rPr lang="zh-CN" altLang="en-US" sz="4000" b="1" spc="100" dirty="0">
                <a:solidFill>
                  <a:schemeClr val="accent1"/>
                </a:solidFill>
                <a:latin typeface="思源黑体 CN Bold" panose="020B0800000000000000" charset="-122"/>
                <a:ea typeface="思源黑体 CN Bold" panose="020B0800000000000000" charset="-122"/>
                <a:sym typeface="+mn-ea"/>
              </a:rPr>
              <a:t>货物为什么不会沿斜面滑下？</a:t>
            </a:r>
            <a:endParaRPr lang="zh-CN" altLang="en-US" sz="4000" b="1" spc="100" dirty="0">
              <a:solidFill>
                <a:schemeClr val="accent1"/>
              </a:solidFill>
              <a:latin typeface="思源黑体 CN Bold" panose="020B0800000000000000" charset="-122"/>
              <a:ea typeface="思源黑体 CN Bold" panose="020B0800000000000000" charset="-122"/>
              <a:sym typeface="+mn-ea"/>
            </a:endParaRPr>
          </a:p>
        </p:txBody>
      </p:sp>
      <p:sp>
        <p:nvSpPr>
          <p:cNvPr id="19" name="L 形 18"/>
          <p:cNvSpPr/>
          <p:nvPr>
            <p:custDataLst>
              <p:tags r:id="rId2"/>
            </p:custDataLst>
          </p:nvPr>
        </p:nvSpPr>
        <p:spPr>
          <a:xfrm rot="10800000">
            <a:off x="11421110" y="415290"/>
            <a:ext cx="356870" cy="356870"/>
          </a:xfrm>
          <a:prstGeom prst="corner">
            <a:avLst>
              <a:gd name="adj1" fmla="val 35135"/>
              <a:gd name="adj2" fmla="val 31756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/>
          </a:p>
        </p:txBody>
      </p:sp>
      <p:sp>
        <p:nvSpPr>
          <p:cNvPr id="20" name="L 形 19"/>
          <p:cNvSpPr/>
          <p:nvPr>
            <p:custDataLst>
              <p:tags r:id="rId3"/>
            </p:custDataLst>
          </p:nvPr>
        </p:nvSpPr>
        <p:spPr>
          <a:xfrm rot="16200000">
            <a:off x="11421110" y="6129655"/>
            <a:ext cx="356870" cy="356870"/>
          </a:xfrm>
          <a:prstGeom prst="corner">
            <a:avLst>
              <a:gd name="adj1" fmla="val 35135"/>
              <a:gd name="adj2" fmla="val 31756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/>
          </a:p>
        </p:txBody>
      </p:sp>
      <p:sp>
        <p:nvSpPr>
          <p:cNvPr id="2" name="Текст 7"/>
          <p:cNvSpPr txBox="1">
            <a:spLocks noGrp="1"/>
          </p:cNvSpPr>
          <p:nvPr>
            <p:custDataLst>
              <p:tags r:id="rId4"/>
            </p:custDataLst>
          </p:nvPr>
        </p:nvSpPr>
        <p:spPr>
          <a:xfrm>
            <a:off x="852170" y="2879725"/>
            <a:ext cx="3676015" cy="1033145"/>
          </a:xfrm>
          <a:prstGeom prst="rect">
            <a:avLst/>
          </a:prstGeom>
          <a:noFill/>
        </p:spPr>
        <p:txBody>
          <a:bodyPr vert="horz" wrap="square" lIns="101600" tIns="0" rIns="82550" bIns="0" rtlCol="0">
            <a:spAutoFit/>
          </a:bodyPr>
          <a:lstStyle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sz="1600" u="none" strike="noStrike" kern="1200" cap="none" spc="150" normalizeH="0" baseline="0">
                <a:solidFill>
                  <a:schemeClr val="tx1"/>
                </a:solidFill>
                <a:uFillTx/>
                <a:latin typeface="微软雅黑" panose="020B0503020204020204" charset="-122"/>
                <a:ea typeface="微软雅黑" panose="020B0503020204020204" charset="-122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1000"/>
              </a:spcAft>
              <a:buFont typeface="Arial" panose="020B0604020202020204" pitchFamily="34" charset="0"/>
              <a:buChar char="•"/>
              <a:tabLst>
                <a:tab pos="1609725" algn="l"/>
              </a:tabLst>
              <a:defRPr sz="1600" u="none" strike="noStrike" kern="1200" cap="none" spc="150" normalizeH="0" baseline="0">
                <a:solidFill>
                  <a:schemeClr val="tx1"/>
                </a:solidFill>
                <a:uFillTx/>
                <a:latin typeface="微软雅黑" panose="020B0503020204020204" charset="-122"/>
                <a:ea typeface="微软雅黑" panose="020B0503020204020204" charset="-122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sz="1600" u="none" strike="noStrike" kern="1200" cap="none" spc="150" normalizeH="0" baseline="0">
                <a:solidFill>
                  <a:schemeClr val="tx1"/>
                </a:solidFill>
                <a:uFillTx/>
                <a:latin typeface="微软雅黑" panose="020B0503020204020204" charset="-122"/>
                <a:ea typeface="微软雅黑" panose="020B0503020204020204" charset="-122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sz="1600" u="none" strike="noStrike" kern="1200" cap="none" spc="150" normalizeH="0" baseline="0">
                <a:solidFill>
                  <a:schemeClr val="tx1"/>
                </a:solidFill>
                <a:uFillTx/>
                <a:latin typeface="微软雅黑" panose="020B0503020204020204" charset="-122"/>
                <a:ea typeface="微软雅黑" panose="020B0503020204020204" charset="-122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sz="1600" u="none" strike="noStrike" kern="1200" cap="none" spc="150" normalizeH="0" baseline="0">
                <a:solidFill>
                  <a:schemeClr val="tx1"/>
                </a:solidFill>
                <a:uFillTx/>
                <a:latin typeface="微软雅黑" panose="020B0503020204020204" charset="-122"/>
                <a:ea typeface="微软雅黑" panose="020B050302020402020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28600" algn="l">
              <a:lnSpc>
                <a:spcPct val="120000"/>
              </a:lnSpc>
              <a:spcAft>
                <a:spcPts val="800"/>
              </a:spcAft>
              <a:buSzPct val="100000"/>
              <a:buFontTx/>
              <a:buNone/>
            </a:pPr>
            <a:r>
              <a:rPr lang="zh-CN" altLang="en-US" sz="2800" b="1" spc="130" dirty="0">
                <a:solidFill>
                  <a:schemeClr val="tx1"/>
                </a:solidFill>
                <a:latin typeface="汉仪楷体简" panose="02010600000101010101" charset="-128"/>
                <a:ea typeface="汉仪楷体简" panose="02010600000101010101" charset="-128"/>
                <a:sym typeface="+mn-ea"/>
              </a:rPr>
              <a:t>斜面对有下滑趋势的货物有阻碍作用</a:t>
            </a:r>
            <a:endParaRPr lang="zh-CN" altLang="en-US" sz="2800" b="1" spc="130" dirty="0">
              <a:solidFill>
                <a:schemeClr val="tx1"/>
              </a:solidFill>
              <a:latin typeface="汉仪楷体简" panose="02010600000101010101" charset="-128"/>
              <a:ea typeface="汉仪楷体简" panose="02010600000101010101" charset="-128"/>
              <a:sym typeface="+mn-ea"/>
            </a:endParaRPr>
          </a:p>
        </p:txBody>
      </p:sp>
      <p:sp>
        <p:nvSpPr>
          <p:cNvPr id="3" name="Текст 7"/>
          <p:cNvSpPr txBox="1">
            <a:spLocks noGrp="1"/>
          </p:cNvSpPr>
          <p:nvPr>
            <p:custDataLst>
              <p:tags r:id="rId5"/>
            </p:custDataLst>
          </p:nvPr>
        </p:nvSpPr>
        <p:spPr>
          <a:xfrm>
            <a:off x="852170" y="4511675"/>
            <a:ext cx="3945890" cy="1106805"/>
          </a:xfrm>
          <a:prstGeom prst="rect">
            <a:avLst/>
          </a:prstGeom>
          <a:noFill/>
        </p:spPr>
        <p:txBody>
          <a:bodyPr vert="horz" wrap="square" lIns="101600" tIns="0" rIns="82550" bIns="0" rtlCol="0">
            <a:spAutoFit/>
          </a:bodyPr>
          <a:lstStyle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sz="1600" u="none" strike="noStrike" kern="1200" cap="none" spc="150" normalizeH="0" baseline="0">
                <a:solidFill>
                  <a:schemeClr val="tx1"/>
                </a:solidFill>
                <a:uFillTx/>
                <a:latin typeface="微软雅黑" panose="020B0503020204020204" charset="-122"/>
                <a:ea typeface="微软雅黑" panose="020B0503020204020204" charset="-122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1000"/>
              </a:spcAft>
              <a:buFont typeface="Arial" panose="020B0604020202020204" pitchFamily="34" charset="0"/>
              <a:buChar char="•"/>
              <a:tabLst>
                <a:tab pos="1609725" algn="l"/>
              </a:tabLst>
              <a:defRPr sz="1600" u="none" strike="noStrike" kern="1200" cap="none" spc="150" normalizeH="0" baseline="0">
                <a:solidFill>
                  <a:schemeClr val="tx1"/>
                </a:solidFill>
                <a:uFillTx/>
                <a:latin typeface="微软雅黑" panose="020B0503020204020204" charset="-122"/>
                <a:ea typeface="微软雅黑" panose="020B0503020204020204" charset="-122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sz="1600" u="none" strike="noStrike" kern="1200" cap="none" spc="150" normalizeH="0" baseline="0">
                <a:solidFill>
                  <a:schemeClr val="tx1"/>
                </a:solidFill>
                <a:uFillTx/>
                <a:latin typeface="微软雅黑" panose="020B0503020204020204" charset="-122"/>
                <a:ea typeface="微软雅黑" panose="020B0503020204020204" charset="-122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sz="1600" u="none" strike="noStrike" kern="1200" cap="none" spc="150" normalizeH="0" baseline="0">
                <a:solidFill>
                  <a:schemeClr val="tx1"/>
                </a:solidFill>
                <a:uFillTx/>
                <a:latin typeface="微软雅黑" panose="020B0503020204020204" charset="-122"/>
                <a:ea typeface="微软雅黑" panose="020B0503020204020204" charset="-122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sz="1600" u="none" strike="noStrike" kern="1200" cap="none" spc="150" normalizeH="0" baseline="0">
                <a:solidFill>
                  <a:schemeClr val="tx1"/>
                </a:solidFill>
                <a:uFillTx/>
                <a:latin typeface="微软雅黑" panose="020B0503020204020204" charset="-122"/>
                <a:ea typeface="微软雅黑" panose="020B050302020402020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28600" algn="l">
              <a:lnSpc>
                <a:spcPct val="120000"/>
              </a:lnSpc>
              <a:spcAft>
                <a:spcPts val="800"/>
              </a:spcAft>
              <a:buClrTx/>
              <a:buSzTx/>
              <a:buFontTx/>
              <a:buNone/>
            </a:pPr>
            <a:r>
              <a:rPr lang="zh-CN" altLang="en-US" sz="2800" b="1" spc="130" dirty="0">
                <a:latin typeface="汉仪楷体简" panose="02010600000101010101" charset="-128"/>
                <a:ea typeface="汉仪楷体简" panose="02010600000101010101" charset="-128"/>
                <a:sym typeface="+mn-ea"/>
              </a:rPr>
              <a:t>阻碍运动趋势的力称为</a:t>
            </a:r>
            <a:r>
              <a:rPr lang="zh-CN" altLang="en-US" sz="3200" b="1" spc="130" dirty="0">
                <a:solidFill>
                  <a:srgbClr val="FF0000"/>
                </a:solidFill>
                <a:latin typeface="汉仪楷体简" panose="02010600000101010101" charset="-128"/>
                <a:ea typeface="汉仪楷体简" panose="02010600000101010101" charset="-128"/>
                <a:sym typeface="+mn-ea"/>
              </a:rPr>
              <a:t>静</a:t>
            </a:r>
            <a:r>
              <a:rPr lang="zh-CN" altLang="en-US" sz="3200" b="1" spc="130" dirty="0">
                <a:solidFill>
                  <a:srgbClr val="FF0000"/>
                </a:solidFill>
                <a:latin typeface="汉仪楷体简" panose="02010600000101010101" charset="-128"/>
                <a:ea typeface="汉仪楷体简" panose="02010600000101010101" charset="-128"/>
                <a:sym typeface="+mn-ea"/>
              </a:rPr>
              <a:t>摩擦力。</a:t>
            </a:r>
            <a:endParaRPr lang="zh-CN" altLang="en-US" sz="3200" b="1" spc="130" dirty="0">
              <a:solidFill>
                <a:srgbClr val="FF0000"/>
              </a:solidFill>
              <a:latin typeface="汉仪楷体简" panose="02010600000101010101" charset="-128"/>
              <a:ea typeface="汉仪楷体简" panose="02010600000101010101" charset="-128"/>
              <a:sym typeface="+mn-ea"/>
            </a:endParaRPr>
          </a:p>
        </p:txBody>
      </p:sp>
      <p:pic>
        <p:nvPicPr>
          <p:cNvPr id="4" name="图片 3" descr="5d49687916c646913a86e15aecdccbaf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7"/>
          <a:srcRect l="12833" r="7089" b="20667"/>
          <a:stretch>
            <a:fillRect/>
          </a:stretch>
        </p:blipFill>
        <p:spPr>
          <a:xfrm>
            <a:off x="5922645" y="0"/>
            <a:ext cx="9227185" cy="6857365"/>
          </a:xfrm>
          <a:prstGeom prst="rect">
            <a:avLst/>
          </a:prstGeom>
        </p:spPr>
      </p:pic>
    </p:spTree>
    <p:custDataLst>
      <p:tags r:id="rId8"/>
    </p:custData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18" name="文本框 17"/>
          <p:cNvSpPr txBox="1"/>
          <p:nvPr/>
        </p:nvSpPr>
        <p:spPr>
          <a:xfrm>
            <a:off x="7720965" y="889635"/>
            <a:ext cx="3886835" cy="156845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pPr algn="l">
              <a:lnSpc>
                <a:spcPct val="150000"/>
              </a:lnSpc>
            </a:pPr>
            <a:r>
              <a:rPr lang="zh-CN" sz="3200" dirty="0">
                <a:latin typeface="汉仪楷体简" panose="02010600000101010101" charset="-128"/>
                <a:ea typeface="汉仪楷体简" panose="02010600000101010101" charset="-128"/>
                <a:sym typeface="+mn-ea"/>
              </a:rPr>
              <a:t>请判断这些摩擦分别属于什么类型的摩擦？</a:t>
            </a:r>
            <a:endParaRPr lang="zh-CN" sz="3200" dirty="0">
              <a:solidFill>
                <a:schemeClr val="tx1"/>
              </a:solidFill>
              <a:latin typeface="汉仪楷体简" panose="02010600000101010101" charset="-128"/>
              <a:ea typeface="汉仪楷体简" panose="02010600000101010101" charset="-128"/>
              <a:sym typeface="+mn-ea"/>
            </a:endParaRPr>
          </a:p>
        </p:txBody>
      </p:sp>
      <p:pic>
        <p:nvPicPr>
          <p:cNvPr id="87041" name="Picture 1"/>
          <p:cNvPicPr>
            <a:picLocks noChangeAspect="1" noChangeArrowheads="1"/>
          </p:cNvPicPr>
          <p:nvPr/>
        </p:nvPicPr>
        <p:blipFill>
          <a:blip r:embed="rId1" cstate="print"/>
          <a:srcRect/>
          <a:stretch>
            <a:fillRect/>
          </a:stretch>
        </p:blipFill>
        <p:spPr bwMode="auto">
          <a:xfrm>
            <a:off x="462280" y="654050"/>
            <a:ext cx="3113405" cy="217233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TextBox 6"/>
          <p:cNvSpPr txBox="1"/>
          <p:nvPr/>
        </p:nvSpPr>
        <p:spPr>
          <a:xfrm>
            <a:off x="91440" y="3027680"/>
            <a:ext cx="3246755" cy="52197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p>
            <a:pPr algn="ctr">
              <a:spcBef>
                <a:spcPct val="50000"/>
              </a:spcBef>
              <a:buFont typeface="Arial" panose="020B0604020202020204" pitchFamily="34" charset="0"/>
            </a:pPr>
            <a:r>
              <a:rPr lang="zh-CN" altLang="en-US" sz="2800" dirty="0" smtClean="0">
                <a:latin typeface="汉仪楷体简" panose="02010600000101010101" charset="-128"/>
                <a:ea typeface="汉仪楷体简" panose="02010600000101010101" charset="-128"/>
              </a:rPr>
              <a:t>黑板擦擦黑板</a:t>
            </a:r>
            <a:endParaRPr lang="zh-CN" altLang="en-US" sz="2800" dirty="0" smtClean="0">
              <a:latin typeface="汉仪楷体简" panose="02010600000101010101" charset="-128"/>
              <a:ea typeface="汉仪楷体简" panose="02010600000101010101" charset="-128"/>
            </a:endParaRPr>
          </a:p>
        </p:txBody>
      </p:sp>
      <p:pic>
        <p:nvPicPr>
          <p:cNvPr id="101" name="图片 100"/>
          <p:cNvPicPr/>
          <p:nvPr/>
        </p:nvPicPr>
        <p:blipFill>
          <a:blip r:embed="rId2"/>
          <a:stretch>
            <a:fillRect/>
          </a:stretch>
        </p:blipFill>
        <p:spPr>
          <a:xfrm>
            <a:off x="4051935" y="3882390"/>
            <a:ext cx="3058795" cy="2005965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8" name="TextBox 7"/>
          <p:cNvSpPr txBox="1"/>
          <p:nvPr/>
        </p:nvSpPr>
        <p:spPr>
          <a:xfrm>
            <a:off x="4028440" y="5969635"/>
            <a:ext cx="3082290" cy="52197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p>
            <a:pPr>
              <a:spcBef>
                <a:spcPct val="50000"/>
              </a:spcBef>
              <a:buFont typeface="Arial" panose="020B0604020202020204" pitchFamily="34" charset="0"/>
            </a:pPr>
            <a:r>
              <a:rPr lang="zh-CN" altLang="en-US" sz="2800" dirty="0" smtClean="0">
                <a:latin typeface="汉仪楷体简" panose="02010600000101010101" charset="-128"/>
                <a:ea typeface="汉仪楷体简" panose="02010600000101010101" charset="-128"/>
              </a:rPr>
              <a:t>圆珠笔在纸上书写</a:t>
            </a:r>
            <a:endParaRPr lang="zh-CN" altLang="en-US" sz="2800" dirty="0" smtClean="0">
              <a:latin typeface="汉仪楷体简" panose="02010600000101010101" charset="-128"/>
              <a:ea typeface="汉仪楷体简" panose="02010600000101010101" charset="-128"/>
            </a:endParaRPr>
          </a:p>
        </p:txBody>
      </p:sp>
      <p:pic>
        <p:nvPicPr>
          <p:cNvPr id="6" name="图片 5">
            <a:hlinkClick r:id="rId3" action="ppaction://hlinkfile"/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25595" y="654050"/>
            <a:ext cx="2901315" cy="2172335"/>
          </a:xfrm>
          <a:prstGeom prst="rect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4125595" y="3027680"/>
            <a:ext cx="3082290" cy="52197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p>
            <a:pPr algn="ctr">
              <a:spcBef>
                <a:spcPct val="50000"/>
              </a:spcBef>
              <a:buFont typeface="Arial" panose="020B0604020202020204" pitchFamily="34" charset="0"/>
            </a:pPr>
            <a:r>
              <a:rPr lang="zh-CN" altLang="en-US" sz="2800" dirty="0" smtClean="0">
                <a:latin typeface="汉仪楷体简" panose="02010600000101010101" charset="-128"/>
                <a:ea typeface="汉仪楷体简" panose="02010600000101010101" charset="-128"/>
              </a:rPr>
              <a:t>筷子提米杯</a:t>
            </a:r>
            <a:endParaRPr lang="zh-CN" altLang="en-US" sz="2800" dirty="0" smtClean="0">
              <a:latin typeface="汉仪楷体简" panose="02010600000101010101" charset="-128"/>
              <a:ea typeface="汉仪楷体简" panose="02010600000101010101" charset="-128"/>
            </a:endParaRPr>
          </a:p>
        </p:txBody>
      </p:sp>
      <p:pic>
        <p:nvPicPr>
          <p:cNvPr id="9" name="图片 8" descr="timg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6"/>
          <a:stretch>
            <a:fillRect/>
          </a:stretch>
        </p:blipFill>
        <p:spPr>
          <a:xfrm>
            <a:off x="462280" y="3868420"/>
            <a:ext cx="3152775" cy="1957705"/>
          </a:xfrm>
          <a:prstGeom prst="rect">
            <a:avLst/>
          </a:prstGeom>
        </p:spPr>
      </p:pic>
      <p:sp>
        <p:nvSpPr>
          <p:cNvPr id="10" name="TextBox 7"/>
          <p:cNvSpPr txBox="1"/>
          <p:nvPr/>
        </p:nvSpPr>
        <p:spPr>
          <a:xfrm>
            <a:off x="573405" y="5969635"/>
            <a:ext cx="3082290" cy="52197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p>
            <a:pPr algn="ctr">
              <a:spcBef>
                <a:spcPct val="50000"/>
              </a:spcBef>
              <a:buFont typeface="Arial" panose="020B0604020202020204" pitchFamily="34" charset="0"/>
            </a:pPr>
            <a:r>
              <a:rPr lang="zh-CN" altLang="en-US" sz="2800" dirty="0" smtClean="0">
                <a:latin typeface="汉仪楷体简" panose="02010600000101010101" charset="-128"/>
                <a:ea typeface="汉仪楷体简" panose="02010600000101010101" charset="-128"/>
              </a:rPr>
              <a:t>传送带上的物体</a:t>
            </a:r>
            <a:endParaRPr lang="zh-CN" altLang="en-US" sz="2800" dirty="0" smtClean="0">
              <a:latin typeface="汉仪楷体简" panose="02010600000101010101" charset="-128"/>
              <a:ea typeface="汉仪楷体简" panose="02010600000101010101" charset="-128"/>
            </a:endParaRPr>
          </a:p>
        </p:txBody>
      </p:sp>
    </p:spTree>
    <p:custDataLst>
      <p:tags r:id="rId7"/>
    </p:custData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文本框 3"/>
          <p:cNvSpPr txBox="1"/>
          <p:nvPr>
            <p:custDataLst>
              <p:tags r:id="rId1"/>
            </p:custDataLst>
          </p:nvPr>
        </p:nvSpPr>
        <p:spPr>
          <a:xfrm>
            <a:off x="1002665" y="627380"/>
            <a:ext cx="4644390" cy="629920"/>
          </a:xfrm>
          <a:prstGeom prst="rect">
            <a:avLst/>
          </a:prstGeom>
          <a:noFill/>
        </p:spPr>
        <p:txBody>
          <a:bodyPr wrap="none" lIns="101600" tIns="38100" rIns="63500" bIns="38100" rtlCol="0">
            <a:noAutofit/>
          </a:bodyPr>
          <a:lstStyle/>
          <a:p>
            <a:pPr marL="0" indent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</a:pPr>
            <a:r>
              <a:rPr lang="zh-CN" altLang="en-US" sz="3600" b="1" spc="300" dirty="0">
                <a:solidFill>
                  <a:srgbClr val="000000">
                    <a:lumMod val="75000"/>
                    <a:lumOff val="25000"/>
                  </a:srgbClr>
                </a:solidFill>
                <a:latin typeface="汉仪楷体简" panose="02010600000101010101" charset="-128"/>
                <a:ea typeface="汉仪楷体简" panose="02010600000101010101" charset="-128"/>
                <a:sym typeface="+mn-ea"/>
              </a:rPr>
              <a:t>摩擦力产生的条件：</a:t>
            </a:r>
            <a:endParaRPr lang="zh-CN" altLang="en-US" sz="3600" b="1" spc="300" dirty="0">
              <a:solidFill>
                <a:srgbClr val="000000">
                  <a:lumMod val="75000"/>
                  <a:lumOff val="25000"/>
                </a:srgbClr>
              </a:solidFill>
              <a:latin typeface="汉仪楷体简" panose="02010600000101010101" charset="-128"/>
              <a:ea typeface="汉仪楷体简" panose="02010600000101010101" charset="-128"/>
              <a:sym typeface="+mn-ea"/>
            </a:endParaRPr>
          </a:p>
        </p:txBody>
      </p:sp>
      <p:sp>
        <p:nvSpPr>
          <p:cNvPr id="5" name="文本框 4"/>
          <p:cNvSpPr txBox="1"/>
          <p:nvPr>
            <p:custDataLst>
              <p:tags r:id="rId2"/>
            </p:custDataLst>
          </p:nvPr>
        </p:nvSpPr>
        <p:spPr>
          <a:xfrm>
            <a:off x="1264285" y="1627505"/>
            <a:ext cx="8505825" cy="2902585"/>
          </a:xfrm>
          <a:prstGeom prst="rect">
            <a:avLst/>
          </a:prstGeom>
          <a:noFill/>
        </p:spPr>
        <p:txBody>
          <a:bodyPr wrap="square" lIns="101600" tIns="0" rIns="82550" bIns="0" rtlCol="0">
            <a:noAutofit/>
          </a:bodyPr>
          <a:lstStyle>
            <a:defPPr>
              <a:defRPr lang="zh-CN"/>
            </a:defPPr>
            <a:lvl1pPr fontAlgn="auto">
              <a:lnSpc>
                <a:spcPct val="130000"/>
              </a:lnSpc>
              <a:spcAft>
                <a:spcPts val="1000"/>
              </a:spcAft>
              <a:defRPr sz="1600" spc="150"/>
            </a:lvl1pPr>
          </a:lstStyle>
          <a:p>
            <a:pPr marL="361950" lvl="0" indent="-361950" algn="l" fontAlgn="ctr">
              <a:lnSpc>
                <a:spcPct val="130000"/>
              </a:lnSpc>
              <a:spcBef>
                <a:spcPts val="1000"/>
              </a:spcBef>
              <a:spcAft>
                <a:spcPts val="0"/>
              </a:spcAft>
              <a:buSzPct val="100000"/>
              <a:buFont typeface="WPS-Bullets" pitchFamily="2" charset="0"/>
              <a:buChar char=""/>
            </a:pPr>
            <a:endParaRPr lang="zh-CN" altLang="en-US" sz="2800" b="1" baseline="0" dirty="0">
              <a:solidFill>
                <a:srgbClr val="000000">
                  <a:lumMod val="75000"/>
                  <a:lumOff val="25000"/>
                </a:srgbClr>
              </a:solidFill>
              <a:latin typeface="汉仪楷体简" panose="02010600000101010101" charset="-128"/>
              <a:ea typeface="汉仪楷体简" panose="02010600000101010101" charset="-128"/>
              <a:cs typeface="汉仪楷体简" panose="02010600000101010101" charset="-128"/>
            </a:endParaRPr>
          </a:p>
        </p:txBody>
      </p:sp>
      <p:sp>
        <p:nvSpPr>
          <p:cNvPr id="2" name="文本框 1"/>
          <p:cNvSpPr txBox="1"/>
          <p:nvPr/>
        </p:nvSpPr>
        <p:spPr>
          <a:xfrm>
            <a:off x="1140460" y="1395730"/>
            <a:ext cx="8882380" cy="286131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p>
            <a:pPr>
              <a:lnSpc>
                <a:spcPct val="150000"/>
              </a:lnSpc>
            </a:pPr>
            <a:r>
              <a:rPr lang="zh-CN" altLang="en-US" sz="2400">
                <a:latin typeface="汉仪楷体简" panose="02010600000101010101" charset="-128"/>
                <a:ea typeface="汉仪楷体简" panose="02010600000101010101" charset="-128"/>
                <a:cs typeface="汉仪楷体简" panose="02010600000101010101" charset="-128"/>
              </a:rPr>
              <a:t>（</a:t>
            </a:r>
            <a:r>
              <a:rPr lang="en-US" altLang="zh-CN" sz="2400">
                <a:latin typeface="汉仪楷体简" panose="02010600000101010101" charset="-128"/>
                <a:ea typeface="汉仪楷体简" panose="02010600000101010101" charset="-128"/>
                <a:cs typeface="汉仪楷体简" panose="02010600000101010101" charset="-128"/>
              </a:rPr>
              <a:t>1</a:t>
            </a:r>
            <a:r>
              <a:rPr lang="zh-CN" altLang="en-US" sz="2400">
                <a:latin typeface="汉仪楷体简" panose="02010600000101010101" charset="-128"/>
                <a:ea typeface="汉仪楷体简" panose="02010600000101010101" charset="-128"/>
                <a:cs typeface="汉仪楷体简" panose="02010600000101010101" charset="-128"/>
              </a:rPr>
              <a:t>）接触；</a:t>
            </a:r>
            <a:endParaRPr lang="zh-CN" altLang="en-US" sz="2400">
              <a:latin typeface="汉仪楷体简" panose="02010600000101010101" charset="-128"/>
              <a:ea typeface="汉仪楷体简" panose="02010600000101010101" charset="-128"/>
              <a:cs typeface="汉仪楷体简" panose="02010600000101010101" charset="-128"/>
            </a:endParaRPr>
          </a:p>
          <a:p>
            <a:pPr>
              <a:lnSpc>
                <a:spcPct val="150000"/>
              </a:lnSpc>
            </a:pPr>
            <a:r>
              <a:rPr lang="zh-CN" altLang="en-US" sz="2400">
                <a:latin typeface="汉仪楷体简" panose="02010600000101010101" charset="-128"/>
                <a:ea typeface="汉仪楷体简" panose="02010600000101010101" charset="-128"/>
                <a:cs typeface="汉仪楷体简" panose="02010600000101010101" charset="-128"/>
              </a:rPr>
              <a:t>（</a:t>
            </a:r>
            <a:r>
              <a:rPr lang="en-US" altLang="zh-CN" sz="2400">
                <a:latin typeface="汉仪楷体简" panose="02010600000101010101" charset="-128"/>
                <a:ea typeface="汉仪楷体简" panose="02010600000101010101" charset="-128"/>
                <a:cs typeface="汉仪楷体简" panose="02010600000101010101" charset="-128"/>
              </a:rPr>
              <a:t>2</a:t>
            </a:r>
            <a:r>
              <a:rPr lang="zh-CN" altLang="en-US" sz="2400">
                <a:latin typeface="汉仪楷体简" panose="02010600000101010101" charset="-128"/>
                <a:ea typeface="汉仪楷体简" panose="02010600000101010101" charset="-128"/>
                <a:cs typeface="汉仪楷体简" panose="02010600000101010101" charset="-128"/>
              </a:rPr>
              <a:t>）有挤压；</a:t>
            </a:r>
            <a:endParaRPr lang="zh-CN" altLang="en-US" sz="2400">
              <a:latin typeface="汉仪楷体简" panose="02010600000101010101" charset="-128"/>
              <a:ea typeface="汉仪楷体简" panose="02010600000101010101" charset="-128"/>
              <a:cs typeface="汉仪楷体简" panose="02010600000101010101" charset="-128"/>
            </a:endParaRPr>
          </a:p>
          <a:p>
            <a:pPr>
              <a:lnSpc>
                <a:spcPct val="150000"/>
              </a:lnSpc>
            </a:pPr>
            <a:r>
              <a:rPr lang="zh-CN" altLang="en-US" sz="2400">
                <a:latin typeface="汉仪楷体简" panose="02010600000101010101" charset="-128"/>
                <a:ea typeface="汉仪楷体简" panose="02010600000101010101" charset="-128"/>
                <a:cs typeface="汉仪楷体简" panose="02010600000101010101" charset="-128"/>
              </a:rPr>
              <a:t>（</a:t>
            </a:r>
            <a:r>
              <a:rPr lang="en-US" altLang="zh-CN" sz="2400">
                <a:latin typeface="汉仪楷体简" panose="02010600000101010101" charset="-128"/>
                <a:ea typeface="汉仪楷体简" panose="02010600000101010101" charset="-128"/>
                <a:cs typeface="汉仪楷体简" panose="02010600000101010101" charset="-128"/>
              </a:rPr>
              <a:t>3</a:t>
            </a:r>
            <a:r>
              <a:rPr lang="zh-CN" altLang="en-US" sz="2400">
                <a:latin typeface="汉仪楷体简" panose="02010600000101010101" charset="-128"/>
                <a:ea typeface="汉仪楷体简" panose="02010600000101010101" charset="-128"/>
                <a:cs typeface="汉仪楷体简" panose="02010600000101010101" charset="-128"/>
              </a:rPr>
              <a:t>）发生相对运动</a:t>
            </a:r>
            <a:r>
              <a:rPr lang="en-US" altLang="zh-CN" sz="2400">
                <a:latin typeface="汉仪楷体简" panose="02010600000101010101" charset="-128"/>
                <a:ea typeface="汉仪楷体简" panose="02010600000101010101" charset="-128"/>
                <a:cs typeface="汉仪楷体简" panose="02010600000101010101" charset="-128"/>
              </a:rPr>
              <a:t>(</a:t>
            </a:r>
            <a:r>
              <a:rPr lang="zh-CN" altLang="en-US" sz="2400">
                <a:latin typeface="汉仪楷体简" panose="02010600000101010101" charset="-128"/>
                <a:ea typeface="汉仪楷体简" panose="02010600000101010101" charset="-128"/>
                <a:cs typeface="汉仪楷体简" panose="02010600000101010101" charset="-128"/>
              </a:rPr>
              <a:t>或有相对运动的趋势</a:t>
            </a:r>
            <a:r>
              <a:rPr lang="en-US" altLang="zh-CN" sz="2400">
                <a:latin typeface="汉仪楷体简" panose="02010600000101010101" charset="-128"/>
                <a:ea typeface="汉仪楷体简" panose="02010600000101010101" charset="-128"/>
                <a:cs typeface="汉仪楷体简" panose="02010600000101010101" charset="-128"/>
              </a:rPr>
              <a:t>);</a:t>
            </a:r>
            <a:endParaRPr lang="en-US" altLang="zh-CN" sz="2400">
              <a:latin typeface="汉仪楷体简" panose="02010600000101010101" charset="-128"/>
              <a:ea typeface="汉仪楷体简" panose="02010600000101010101" charset="-128"/>
              <a:cs typeface="汉仪楷体简" panose="02010600000101010101" charset="-128"/>
            </a:endParaRPr>
          </a:p>
          <a:p>
            <a:pPr>
              <a:lnSpc>
                <a:spcPct val="150000"/>
              </a:lnSpc>
            </a:pPr>
            <a:r>
              <a:rPr lang="zh-CN" altLang="en-US" sz="2400">
                <a:latin typeface="汉仪楷体简" panose="02010600000101010101" charset="-128"/>
                <a:ea typeface="汉仪楷体简" panose="02010600000101010101" charset="-128"/>
                <a:cs typeface="汉仪楷体简" panose="02010600000101010101" charset="-128"/>
              </a:rPr>
              <a:t>（</a:t>
            </a:r>
            <a:r>
              <a:rPr lang="en-US" altLang="zh-CN" sz="2400">
                <a:latin typeface="汉仪楷体简" panose="02010600000101010101" charset="-128"/>
                <a:ea typeface="汉仪楷体简" panose="02010600000101010101" charset="-128"/>
                <a:cs typeface="汉仪楷体简" panose="02010600000101010101" charset="-128"/>
              </a:rPr>
              <a:t>4</a:t>
            </a:r>
            <a:r>
              <a:rPr lang="zh-CN" altLang="en-US" sz="2400">
                <a:latin typeface="汉仪楷体简" panose="02010600000101010101" charset="-128"/>
                <a:ea typeface="汉仪楷体简" panose="02010600000101010101" charset="-128"/>
                <a:cs typeface="汉仪楷体简" panose="02010600000101010101" charset="-128"/>
              </a:rPr>
              <a:t>）接触面粗糙</a:t>
            </a:r>
            <a:r>
              <a:rPr lang="zh-CN" altLang="en-US" sz="2400">
                <a:latin typeface="汉仪楷体简" panose="02010600000101010101" charset="-128"/>
                <a:ea typeface="宋体" panose="02010600030101010101" pitchFamily="2" charset="-122"/>
                <a:cs typeface="汉仪楷体简" panose="02010600000101010101" charset="-128"/>
              </a:rPr>
              <a:t>。</a:t>
            </a:r>
            <a:endParaRPr lang="zh-CN" altLang="en-US" sz="2400">
              <a:latin typeface="汉仪楷体简" panose="02010600000101010101" charset="-128"/>
              <a:ea typeface="宋体" panose="02010600030101010101" pitchFamily="2" charset="-122"/>
              <a:cs typeface="汉仪楷体简" panose="02010600000101010101" charset="-128"/>
            </a:endParaRPr>
          </a:p>
          <a:p>
            <a:pPr>
              <a:lnSpc>
                <a:spcPct val="150000"/>
              </a:lnSpc>
            </a:pPr>
            <a:r>
              <a:rPr lang="zh-CN" altLang="en-US" sz="2400">
                <a:latin typeface="汉仪楷体简" panose="02010600000101010101" charset="-128"/>
                <a:ea typeface="宋体" panose="02010600030101010101" pitchFamily="2" charset="-122"/>
                <a:cs typeface="汉仪楷体简" panose="02010600000101010101" charset="-128"/>
              </a:rPr>
              <a:t>在接触面上产生的一种阻碍相对运动</a:t>
            </a:r>
            <a:r>
              <a:rPr lang="en-US" altLang="zh-CN" sz="2400">
                <a:latin typeface="汉仪楷体简" panose="02010600000101010101" charset="-128"/>
                <a:ea typeface="宋体" panose="02010600030101010101" pitchFamily="2" charset="-122"/>
                <a:cs typeface="汉仪楷体简" panose="02010600000101010101" charset="-128"/>
              </a:rPr>
              <a:t>(</a:t>
            </a:r>
            <a:r>
              <a:rPr lang="zh-CN" altLang="en-US" sz="2400">
                <a:latin typeface="汉仪楷体简" panose="02010600000101010101" charset="-128"/>
                <a:ea typeface="宋体" panose="02010600030101010101" pitchFamily="2" charset="-122"/>
                <a:cs typeface="汉仪楷体简" panose="02010600000101010101" charset="-128"/>
              </a:rPr>
              <a:t>趋势）的力，叫做摩擦力。</a:t>
            </a:r>
            <a:endParaRPr lang="zh-CN" altLang="en-US" sz="2400">
              <a:latin typeface="汉仪楷体简" panose="02010600000101010101" charset="-128"/>
              <a:ea typeface="宋体" panose="02010600030101010101" pitchFamily="2" charset="-122"/>
              <a:cs typeface="汉仪楷体简" panose="02010600000101010101" charset="-128"/>
            </a:endParaRPr>
          </a:p>
        </p:txBody>
      </p:sp>
      <p:pic>
        <p:nvPicPr>
          <p:cNvPr id="18" name="图片 17" descr="C:/Users/asus/Desktop/08fcc54b21b9f030136a6610af818d39.jpg08fcc54b21b9f030136a6610af818d39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4"/>
          <a:srcRect t="465" b="465"/>
          <a:stretch>
            <a:fillRect/>
          </a:stretch>
        </p:blipFill>
        <p:spPr>
          <a:xfrm>
            <a:off x="702945" y="4530090"/>
            <a:ext cx="3090545" cy="2296795"/>
          </a:xfrm>
          <a:prstGeom prst="rect">
            <a:avLst/>
          </a:prstGeom>
        </p:spPr>
      </p:pic>
      <p:pic>
        <p:nvPicPr>
          <p:cNvPr id="21" name="图片 20" descr="C:/Users/asus/Desktop/48a3addb2575df05894eb1a4704b55fb.jpg48a3addb2575df05894eb1a4704b55fb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6"/>
          <a:srcRect t="464" b="464"/>
          <a:stretch>
            <a:fillRect/>
          </a:stretch>
        </p:blipFill>
        <p:spPr>
          <a:xfrm>
            <a:off x="4541520" y="4516755"/>
            <a:ext cx="3108325" cy="2310130"/>
          </a:xfrm>
          <a:prstGeom prst="rect">
            <a:avLst/>
          </a:prstGeom>
        </p:spPr>
      </p:pic>
      <p:pic>
        <p:nvPicPr>
          <p:cNvPr id="3" name="图片 2" descr="5d49687916c646913a86e15aecdccbaf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8"/>
          <a:srcRect l="12833" r="7089" b="20667"/>
          <a:stretch>
            <a:fillRect/>
          </a:stretch>
        </p:blipFill>
        <p:spPr>
          <a:xfrm>
            <a:off x="8398510" y="4441825"/>
            <a:ext cx="3209290" cy="2385060"/>
          </a:xfrm>
          <a:prstGeom prst="rect">
            <a:avLst/>
          </a:prstGeom>
        </p:spPr>
      </p:pic>
    </p:spTree>
    <p:custDataLst>
      <p:tags r:id="rId9"/>
    </p:custData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文本框 3"/>
          <p:cNvSpPr txBox="1"/>
          <p:nvPr>
            <p:custDataLst>
              <p:tags r:id="rId1"/>
            </p:custDataLst>
          </p:nvPr>
        </p:nvSpPr>
        <p:spPr>
          <a:xfrm>
            <a:off x="1002665" y="627380"/>
            <a:ext cx="4644390" cy="629920"/>
          </a:xfrm>
          <a:prstGeom prst="rect">
            <a:avLst/>
          </a:prstGeom>
          <a:noFill/>
        </p:spPr>
        <p:txBody>
          <a:bodyPr wrap="none" lIns="101600" tIns="38100" rIns="63500" bIns="38100" rtlCol="0">
            <a:noAutofit/>
          </a:bodyPr>
          <a:lstStyle/>
          <a:p>
            <a:pPr marL="0" indent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</a:pPr>
            <a:r>
              <a:rPr lang="zh-CN" altLang="en-US" sz="3600" b="1" spc="300" dirty="0">
                <a:solidFill>
                  <a:srgbClr val="000000">
                    <a:lumMod val="75000"/>
                    <a:lumOff val="25000"/>
                  </a:srgbClr>
                </a:solidFill>
                <a:latin typeface="汉仪楷体简" panose="02010600000101010101" charset="-128"/>
                <a:ea typeface="汉仪楷体简" panose="02010600000101010101" charset="-128"/>
                <a:sym typeface="+mn-ea"/>
              </a:rPr>
              <a:t>摩擦力的方向：</a:t>
            </a:r>
            <a:endParaRPr lang="zh-CN" altLang="en-US" sz="3600" b="1" spc="300" dirty="0">
              <a:solidFill>
                <a:srgbClr val="000000">
                  <a:lumMod val="75000"/>
                  <a:lumOff val="25000"/>
                </a:srgbClr>
              </a:solidFill>
              <a:latin typeface="汉仪楷体简" panose="02010600000101010101" charset="-128"/>
              <a:ea typeface="汉仪楷体简" panose="02010600000101010101" charset="-128"/>
              <a:sym typeface="+mn-ea"/>
            </a:endParaRPr>
          </a:p>
        </p:txBody>
      </p:sp>
      <p:sp>
        <p:nvSpPr>
          <p:cNvPr id="5" name="文本框 4"/>
          <p:cNvSpPr txBox="1"/>
          <p:nvPr>
            <p:custDataLst>
              <p:tags r:id="rId2"/>
            </p:custDataLst>
          </p:nvPr>
        </p:nvSpPr>
        <p:spPr>
          <a:xfrm>
            <a:off x="1264285" y="1627505"/>
            <a:ext cx="10069195" cy="1276985"/>
          </a:xfrm>
          <a:prstGeom prst="rect">
            <a:avLst/>
          </a:prstGeom>
          <a:noFill/>
        </p:spPr>
        <p:txBody>
          <a:bodyPr wrap="square" lIns="101600" tIns="0" rIns="82550" bIns="0" rtlCol="0">
            <a:noAutofit/>
          </a:bodyPr>
          <a:lstStyle>
            <a:defPPr>
              <a:defRPr lang="zh-CN"/>
            </a:defPPr>
            <a:lvl1pPr fontAlgn="auto">
              <a:lnSpc>
                <a:spcPct val="130000"/>
              </a:lnSpc>
              <a:spcAft>
                <a:spcPts val="1000"/>
              </a:spcAft>
              <a:defRPr sz="1600" spc="150"/>
            </a:lvl1pPr>
          </a:lstStyle>
          <a:p>
            <a:pPr marL="361950" lvl="0" indent="-361950" algn="l" fontAlgn="ctr">
              <a:lnSpc>
                <a:spcPct val="130000"/>
              </a:lnSpc>
              <a:spcBef>
                <a:spcPts val="1000"/>
              </a:spcBef>
              <a:spcAft>
                <a:spcPts val="0"/>
              </a:spcAft>
              <a:buSzPct val="100000"/>
              <a:buFont typeface="WPS-Bullets" pitchFamily="2" charset="0"/>
              <a:buChar char=""/>
            </a:pPr>
            <a:endParaRPr lang="zh-CN" altLang="en-US" sz="2800" b="1" baseline="0" dirty="0">
              <a:solidFill>
                <a:srgbClr val="000000">
                  <a:lumMod val="75000"/>
                  <a:lumOff val="25000"/>
                </a:srgbClr>
              </a:solidFill>
              <a:latin typeface="汉仪楷体简" panose="02010600000101010101" charset="-128"/>
              <a:ea typeface="汉仪楷体简" panose="02010600000101010101" charset="-128"/>
              <a:cs typeface="汉仪楷体简" panose="02010600000101010101" charset="-128"/>
            </a:endParaRPr>
          </a:p>
        </p:txBody>
      </p:sp>
      <p:sp>
        <p:nvSpPr>
          <p:cNvPr id="2" name="文本框 1"/>
          <p:cNvSpPr txBox="1"/>
          <p:nvPr/>
        </p:nvSpPr>
        <p:spPr>
          <a:xfrm>
            <a:off x="1140460" y="1395730"/>
            <a:ext cx="10840085" cy="203009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p>
            <a:pPr>
              <a:lnSpc>
                <a:spcPct val="150000"/>
              </a:lnSpc>
            </a:pPr>
            <a:r>
              <a:rPr lang="zh-CN" altLang="en-US" sz="2800">
                <a:latin typeface="汉仪楷体简" panose="02010600000101010101" charset="-128"/>
                <a:ea typeface="汉仪楷体简" panose="02010600000101010101" charset="-128"/>
                <a:cs typeface="汉仪楷体简" panose="02010600000101010101" charset="-128"/>
              </a:rPr>
              <a:t>（</a:t>
            </a:r>
            <a:r>
              <a:rPr lang="en-US" altLang="zh-CN" sz="2800">
                <a:latin typeface="汉仪楷体简" panose="02010600000101010101" charset="-128"/>
                <a:ea typeface="汉仪楷体简" panose="02010600000101010101" charset="-128"/>
                <a:cs typeface="汉仪楷体简" panose="02010600000101010101" charset="-128"/>
              </a:rPr>
              <a:t>1</a:t>
            </a:r>
            <a:r>
              <a:rPr lang="zh-CN" altLang="en-US" sz="2800">
                <a:latin typeface="汉仪楷体简" panose="02010600000101010101" charset="-128"/>
                <a:ea typeface="汉仪楷体简" panose="02010600000101010101" charset="-128"/>
                <a:cs typeface="汉仪楷体简" panose="02010600000101010101" charset="-128"/>
              </a:rPr>
              <a:t>）</a:t>
            </a:r>
            <a:r>
              <a:rPr lang="zh-CN" sz="2800">
                <a:latin typeface="汉仪楷体简" panose="02010600000101010101" charset="-128"/>
                <a:ea typeface="汉仪楷体简" panose="02010600000101010101" charset="-128"/>
                <a:cs typeface="汉仪楷体简" panose="02010600000101010101" charset="-128"/>
              </a:rPr>
              <a:t>与相对运动方向相反；</a:t>
            </a:r>
            <a:endParaRPr lang="zh-CN" sz="2800">
              <a:latin typeface="汉仪楷体简" panose="02010600000101010101" charset="-128"/>
              <a:ea typeface="汉仪楷体简" panose="02010600000101010101" charset="-128"/>
              <a:cs typeface="汉仪楷体简" panose="02010600000101010101" charset="-128"/>
            </a:endParaRPr>
          </a:p>
          <a:p>
            <a:pPr>
              <a:lnSpc>
                <a:spcPct val="150000"/>
              </a:lnSpc>
            </a:pPr>
            <a:r>
              <a:rPr lang="zh-CN" sz="2800">
                <a:latin typeface="汉仪楷体简" panose="02010600000101010101" charset="-128"/>
                <a:ea typeface="汉仪楷体简" panose="02010600000101010101" charset="-128"/>
                <a:cs typeface="汉仪楷体简" panose="02010600000101010101" charset="-128"/>
              </a:rPr>
              <a:t>（2）与相对运动趋势方向相反。</a:t>
            </a:r>
            <a:endParaRPr lang="zh-CN" sz="2800">
              <a:latin typeface="汉仪楷体简" panose="02010600000101010101" charset="-128"/>
              <a:ea typeface="汉仪楷体简" panose="02010600000101010101" charset="-128"/>
              <a:cs typeface="汉仪楷体简" panose="02010600000101010101" charset="-128"/>
            </a:endParaRPr>
          </a:p>
          <a:p>
            <a:pPr>
              <a:lnSpc>
                <a:spcPct val="150000"/>
              </a:lnSpc>
            </a:pPr>
            <a:endParaRPr lang="zh-CN" altLang="en-US" sz="2800">
              <a:latin typeface="汉仪楷体简" panose="02010600000101010101" charset="-128"/>
              <a:ea typeface="汉仪楷体简" panose="02010600000101010101" charset="-128"/>
              <a:cs typeface="汉仪楷体简" panose="02010600000101010101" charset="-128"/>
            </a:endParaRPr>
          </a:p>
        </p:txBody>
      </p:sp>
      <p:pic>
        <p:nvPicPr>
          <p:cNvPr id="61" name="图片 61" descr="37d3d5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6245" y="3681730"/>
            <a:ext cx="3264535" cy="2273935"/>
          </a:xfrm>
          <a:prstGeom prst="rect">
            <a:avLst/>
          </a:prstGeom>
        </p:spPr>
      </p:pic>
      <p:pic>
        <p:nvPicPr>
          <p:cNvPr id="6" name="图片 5"/>
          <p:cNvPicPr/>
          <p:nvPr/>
        </p:nvPicPr>
        <p:blipFill>
          <a:blip r:embed="rId4"/>
          <a:stretch>
            <a:fillRect/>
          </a:stretch>
        </p:blipFill>
        <p:spPr>
          <a:xfrm>
            <a:off x="8049260" y="2007235"/>
            <a:ext cx="2544445" cy="3948430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10247" name="图片 2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166235" y="3845560"/>
            <a:ext cx="3170555" cy="211010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custDataLst>
      <p:tags r:id="rId6"/>
    </p:custData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1024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1024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102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19" name="文本框 18"/>
          <p:cNvSpPr txBox="1"/>
          <p:nvPr>
            <p:custDataLst>
              <p:tags r:id="rId1"/>
            </p:custDataLst>
          </p:nvPr>
        </p:nvSpPr>
        <p:spPr>
          <a:xfrm>
            <a:off x="1240155" y="840740"/>
            <a:ext cx="9791700" cy="1162050"/>
          </a:xfrm>
          <a:prstGeom prst="rect">
            <a:avLst/>
          </a:prstGeom>
          <a:noFill/>
        </p:spPr>
        <p:txBody>
          <a:bodyPr wrap="square" lIns="63500" tIns="25400" rIns="63500" bIns="25400" rtlCol="0" anchor="ctr" anchorCtr="0">
            <a:normAutofit/>
          </a:bodyPr>
          <a:p>
            <a:pPr marL="0"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altLang="zh-CN" sz="3300" b="1" spc="170" dirty="0">
                <a:solidFill>
                  <a:schemeClr val="accent1"/>
                </a:solidFill>
                <a:uFillTx/>
                <a:latin typeface="微软雅黑" panose="020B0503020204020204" charset="-122"/>
                <a:ea typeface="微软雅黑" panose="020B0503020204020204" charset="-122"/>
              </a:rPr>
              <a:t>1</a:t>
            </a:r>
            <a:r>
              <a:rPr lang="zh-CN" altLang="en-US" sz="3300" b="1" spc="170" dirty="0">
                <a:solidFill>
                  <a:schemeClr val="accent1"/>
                </a:solidFill>
                <a:uFillTx/>
                <a:latin typeface="微软雅黑" panose="020B0503020204020204" charset="-122"/>
                <a:ea typeface="微软雅黑" panose="020B0503020204020204" charset="-122"/>
              </a:rPr>
              <a:t>、摩擦力的类型及方向：</a:t>
            </a:r>
            <a:r>
              <a:rPr lang="en-US" altLang="zh-CN" sz="3300" b="1" spc="170" dirty="0">
                <a:solidFill>
                  <a:schemeClr val="accent1"/>
                </a:solidFill>
                <a:uFillTx/>
                <a:latin typeface="微软雅黑" panose="020B0503020204020204" charset="-122"/>
                <a:ea typeface="微软雅黑" panose="020B0503020204020204" charset="-122"/>
              </a:rPr>
              <a:t>                 </a:t>
            </a:r>
            <a:endParaRPr lang="zh-CN" altLang="en-US" sz="3300" b="1" spc="170" dirty="0">
              <a:solidFill>
                <a:schemeClr val="accent1"/>
              </a:solidFill>
              <a:uFillTx/>
              <a:latin typeface="微软雅黑" panose="020B0503020204020204" charset="-122"/>
              <a:ea typeface="微软雅黑" panose="020B0503020204020204" charset="-122"/>
            </a:endParaRPr>
          </a:p>
        </p:txBody>
      </p:sp>
      <p:grpSp>
        <p:nvGrpSpPr>
          <p:cNvPr id="2" name="组合 1"/>
          <p:cNvGrpSpPr/>
          <p:nvPr>
            <p:custDataLst>
              <p:tags r:id="rId2"/>
            </p:custDataLst>
          </p:nvPr>
        </p:nvGrpSpPr>
        <p:grpSpPr>
          <a:xfrm>
            <a:off x="457200" y="457200"/>
            <a:ext cx="11277600" cy="5943600"/>
            <a:chOff x="720" y="720"/>
            <a:chExt cx="17760" cy="9360"/>
          </a:xfrm>
        </p:grpSpPr>
        <p:sp>
          <p:nvSpPr>
            <p:cNvPr id="3" name="图形 11"/>
            <p:cNvSpPr/>
            <p:nvPr>
              <p:custDataLst>
                <p:tags r:id="rId3"/>
              </p:custDataLst>
            </p:nvPr>
          </p:nvSpPr>
          <p:spPr>
            <a:xfrm>
              <a:off x="720" y="720"/>
              <a:ext cx="1050" cy="1050"/>
            </a:xfrm>
            <a:custGeom>
              <a:avLst/>
              <a:gdLst>
                <a:gd name="connsiteX0" fmla="*/ 666750 w 666750"/>
                <a:gd name="connsiteY0" fmla="*/ 0 h 666750"/>
                <a:gd name="connsiteX1" fmla="*/ 432435 w 666750"/>
                <a:gd name="connsiteY1" fmla="*/ 0 h 666750"/>
                <a:gd name="connsiteX2" fmla="*/ 182880 w 666750"/>
                <a:gd name="connsiteY2" fmla="*/ 214313 h 666750"/>
                <a:gd name="connsiteX3" fmla="*/ 182880 w 666750"/>
                <a:gd name="connsiteY3" fmla="*/ 214313 h 666750"/>
                <a:gd name="connsiteX4" fmla="*/ 0 w 666750"/>
                <a:gd name="connsiteY4" fmla="*/ 466725 h 666750"/>
                <a:gd name="connsiteX5" fmla="*/ 0 w 666750"/>
                <a:gd name="connsiteY5" fmla="*/ 666750 h 666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666750" h="666750">
                  <a:moveTo>
                    <a:pt x="666750" y="0"/>
                  </a:moveTo>
                  <a:lnTo>
                    <a:pt x="432435" y="0"/>
                  </a:lnTo>
                  <a:cubicBezTo>
                    <a:pt x="305753" y="0"/>
                    <a:pt x="200978" y="93345"/>
                    <a:pt x="182880" y="214313"/>
                  </a:cubicBezTo>
                  <a:lnTo>
                    <a:pt x="182880" y="214313"/>
                  </a:lnTo>
                  <a:cubicBezTo>
                    <a:pt x="76200" y="249555"/>
                    <a:pt x="0" y="349568"/>
                    <a:pt x="0" y="466725"/>
                  </a:cubicBezTo>
                  <a:lnTo>
                    <a:pt x="0" y="666750"/>
                  </a:lnTo>
                </a:path>
              </a:pathLst>
            </a:custGeom>
            <a:noFill/>
            <a:ln w="25400" cap="flat">
              <a:solidFill>
                <a:srgbClr val="BFA77E"/>
              </a:solidFill>
              <a:prstDash val="solid"/>
              <a:miter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dk1"/>
                </a:solidFill>
                <a:latin typeface="微软雅黑" panose="020B0503020204020204" charset="-122"/>
                <a:ea typeface="微软雅黑" panose="020B0503020204020204" charset="-122"/>
              </a:endParaRPr>
            </a:p>
          </p:txBody>
        </p:sp>
        <p:sp>
          <p:nvSpPr>
            <p:cNvPr id="4" name="图形 11"/>
            <p:cNvSpPr/>
            <p:nvPr>
              <p:custDataLst>
                <p:tags r:id="rId4"/>
              </p:custDataLst>
            </p:nvPr>
          </p:nvSpPr>
          <p:spPr>
            <a:xfrm rot="16200000">
              <a:off x="720" y="9030"/>
              <a:ext cx="1050" cy="1050"/>
            </a:xfrm>
            <a:custGeom>
              <a:avLst/>
              <a:gdLst>
                <a:gd name="connsiteX0" fmla="*/ 666750 w 666750"/>
                <a:gd name="connsiteY0" fmla="*/ 0 h 666750"/>
                <a:gd name="connsiteX1" fmla="*/ 432435 w 666750"/>
                <a:gd name="connsiteY1" fmla="*/ 0 h 666750"/>
                <a:gd name="connsiteX2" fmla="*/ 182880 w 666750"/>
                <a:gd name="connsiteY2" fmla="*/ 214313 h 666750"/>
                <a:gd name="connsiteX3" fmla="*/ 182880 w 666750"/>
                <a:gd name="connsiteY3" fmla="*/ 214313 h 666750"/>
                <a:gd name="connsiteX4" fmla="*/ 0 w 666750"/>
                <a:gd name="connsiteY4" fmla="*/ 466725 h 666750"/>
                <a:gd name="connsiteX5" fmla="*/ 0 w 666750"/>
                <a:gd name="connsiteY5" fmla="*/ 666750 h 666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666750" h="666750">
                  <a:moveTo>
                    <a:pt x="666750" y="0"/>
                  </a:moveTo>
                  <a:lnTo>
                    <a:pt x="432435" y="0"/>
                  </a:lnTo>
                  <a:cubicBezTo>
                    <a:pt x="305753" y="0"/>
                    <a:pt x="200978" y="93345"/>
                    <a:pt x="182880" y="214313"/>
                  </a:cubicBezTo>
                  <a:lnTo>
                    <a:pt x="182880" y="214313"/>
                  </a:lnTo>
                  <a:cubicBezTo>
                    <a:pt x="76200" y="249555"/>
                    <a:pt x="0" y="349568"/>
                    <a:pt x="0" y="466725"/>
                  </a:cubicBezTo>
                  <a:lnTo>
                    <a:pt x="0" y="666750"/>
                  </a:lnTo>
                </a:path>
              </a:pathLst>
            </a:custGeom>
            <a:noFill/>
            <a:ln w="25400" cap="flat">
              <a:solidFill>
                <a:srgbClr val="BFA77E"/>
              </a:solidFill>
              <a:prstDash val="solid"/>
              <a:miter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dk1"/>
                </a:solidFill>
                <a:latin typeface="微软雅黑" panose="020B0503020204020204" charset="-122"/>
                <a:ea typeface="微软雅黑" panose="020B0503020204020204" charset="-122"/>
              </a:endParaRPr>
            </a:p>
          </p:txBody>
        </p:sp>
        <p:cxnSp>
          <p:nvCxnSpPr>
            <p:cNvPr id="5" name="直接连接符 4"/>
            <p:cNvCxnSpPr/>
            <p:nvPr>
              <p:custDataLst>
                <p:tags r:id="rId5"/>
              </p:custDataLst>
            </p:nvPr>
          </p:nvCxnSpPr>
          <p:spPr>
            <a:xfrm>
              <a:off x="1680" y="720"/>
              <a:ext cx="15840" cy="0"/>
            </a:xfrm>
            <a:prstGeom prst="line">
              <a:avLst/>
            </a:prstGeom>
            <a:noFill/>
            <a:ln w="25400" cap="flat">
              <a:solidFill>
                <a:srgbClr val="BFA77E"/>
              </a:solidFill>
              <a:prstDash val="solid"/>
              <a:miter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cxnSp>
        <p:cxnSp>
          <p:nvCxnSpPr>
            <p:cNvPr id="6" name="直接连接符 5"/>
            <p:cNvCxnSpPr/>
            <p:nvPr>
              <p:custDataLst>
                <p:tags r:id="rId6"/>
              </p:custDataLst>
            </p:nvPr>
          </p:nvCxnSpPr>
          <p:spPr>
            <a:xfrm>
              <a:off x="1680" y="9840"/>
              <a:ext cx="15840" cy="0"/>
            </a:xfrm>
            <a:prstGeom prst="line">
              <a:avLst/>
            </a:prstGeom>
            <a:noFill/>
            <a:ln w="25400" cap="flat">
              <a:solidFill>
                <a:srgbClr val="BFA77E"/>
              </a:solidFill>
              <a:prstDash val="solid"/>
              <a:miter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cxnSp>
        <p:cxnSp>
          <p:nvCxnSpPr>
            <p:cNvPr id="7" name="直接连接符 6"/>
            <p:cNvCxnSpPr/>
            <p:nvPr>
              <p:custDataLst>
                <p:tags r:id="rId7"/>
              </p:custDataLst>
            </p:nvPr>
          </p:nvCxnSpPr>
          <p:spPr>
            <a:xfrm>
              <a:off x="720" y="1560"/>
              <a:ext cx="0" cy="7840"/>
            </a:xfrm>
            <a:prstGeom prst="line">
              <a:avLst/>
            </a:prstGeom>
            <a:noFill/>
            <a:ln w="25400" cap="flat">
              <a:solidFill>
                <a:srgbClr val="BFA77E"/>
              </a:solidFill>
              <a:prstDash val="solid"/>
              <a:miter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cxnSp>
        <p:sp>
          <p:nvSpPr>
            <p:cNvPr id="8" name="图形 11"/>
            <p:cNvSpPr/>
            <p:nvPr>
              <p:custDataLst>
                <p:tags r:id="rId8"/>
              </p:custDataLst>
            </p:nvPr>
          </p:nvSpPr>
          <p:spPr>
            <a:xfrm rot="5400000">
              <a:off x="17430" y="720"/>
              <a:ext cx="1050" cy="1050"/>
            </a:xfrm>
            <a:custGeom>
              <a:avLst/>
              <a:gdLst>
                <a:gd name="connsiteX0" fmla="*/ 666750 w 666750"/>
                <a:gd name="connsiteY0" fmla="*/ 0 h 666750"/>
                <a:gd name="connsiteX1" fmla="*/ 432435 w 666750"/>
                <a:gd name="connsiteY1" fmla="*/ 0 h 666750"/>
                <a:gd name="connsiteX2" fmla="*/ 182880 w 666750"/>
                <a:gd name="connsiteY2" fmla="*/ 214313 h 666750"/>
                <a:gd name="connsiteX3" fmla="*/ 182880 w 666750"/>
                <a:gd name="connsiteY3" fmla="*/ 214313 h 666750"/>
                <a:gd name="connsiteX4" fmla="*/ 0 w 666750"/>
                <a:gd name="connsiteY4" fmla="*/ 466725 h 666750"/>
                <a:gd name="connsiteX5" fmla="*/ 0 w 666750"/>
                <a:gd name="connsiteY5" fmla="*/ 666750 h 666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666750" h="666750">
                  <a:moveTo>
                    <a:pt x="666750" y="0"/>
                  </a:moveTo>
                  <a:lnTo>
                    <a:pt x="432435" y="0"/>
                  </a:lnTo>
                  <a:cubicBezTo>
                    <a:pt x="305753" y="0"/>
                    <a:pt x="200978" y="93345"/>
                    <a:pt x="182880" y="214313"/>
                  </a:cubicBezTo>
                  <a:lnTo>
                    <a:pt x="182880" y="214313"/>
                  </a:lnTo>
                  <a:cubicBezTo>
                    <a:pt x="76200" y="249555"/>
                    <a:pt x="0" y="349568"/>
                    <a:pt x="0" y="466725"/>
                  </a:cubicBezTo>
                  <a:lnTo>
                    <a:pt x="0" y="666750"/>
                  </a:lnTo>
                </a:path>
              </a:pathLst>
            </a:custGeom>
            <a:noFill/>
            <a:ln w="25400" cap="flat">
              <a:solidFill>
                <a:srgbClr val="BFA77E"/>
              </a:solidFill>
              <a:prstDash val="solid"/>
              <a:miter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dk1"/>
                </a:solidFill>
                <a:latin typeface="微软雅黑" panose="020B0503020204020204" charset="-122"/>
                <a:ea typeface="微软雅黑" panose="020B0503020204020204" charset="-122"/>
              </a:endParaRPr>
            </a:p>
          </p:txBody>
        </p:sp>
        <p:sp>
          <p:nvSpPr>
            <p:cNvPr id="9" name="图形 11"/>
            <p:cNvSpPr/>
            <p:nvPr>
              <p:custDataLst>
                <p:tags r:id="rId9"/>
              </p:custDataLst>
            </p:nvPr>
          </p:nvSpPr>
          <p:spPr>
            <a:xfrm rot="10800000">
              <a:off x="17430" y="9030"/>
              <a:ext cx="1050" cy="1050"/>
            </a:xfrm>
            <a:custGeom>
              <a:avLst/>
              <a:gdLst>
                <a:gd name="connsiteX0" fmla="*/ 666750 w 666750"/>
                <a:gd name="connsiteY0" fmla="*/ 0 h 666750"/>
                <a:gd name="connsiteX1" fmla="*/ 432435 w 666750"/>
                <a:gd name="connsiteY1" fmla="*/ 0 h 666750"/>
                <a:gd name="connsiteX2" fmla="*/ 182880 w 666750"/>
                <a:gd name="connsiteY2" fmla="*/ 214313 h 666750"/>
                <a:gd name="connsiteX3" fmla="*/ 182880 w 666750"/>
                <a:gd name="connsiteY3" fmla="*/ 214313 h 666750"/>
                <a:gd name="connsiteX4" fmla="*/ 0 w 666750"/>
                <a:gd name="connsiteY4" fmla="*/ 466725 h 666750"/>
                <a:gd name="connsiteX5" fmla="*/ 0 w 666750"/>
                <a:gd name="connsiteY5" fmla="*/ 666750 h 666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666750" h="666750">
                  <a:moveTo>
                    <a:pt x="666750" y="0"/>
                  </a:moveTo>
                  <a:lnTo>
                    <a:pt x="432435" y="0"/>
                  </a:lnTo>
                  <a:cubicBezTo>
                    <a:pt x="305753" y="0"/>
                    <a:pt x="200978" y="93345"/>
                    <a:pt x="182880" y="214313"/>
                  </a:cubicBezTo>
                  <a:lnTo>
                    <a:pt x="182880" y="214313"/>
                  </a:lnTo>
                  <a:cubicBezTo>
                    <a:pt x="76200" y="249555"/>
                    <a:pt x="0" y="349568"/>
                    <a:pt x="0" y="466725"/>
                  </a:cubicBezTo>
                  <a:lnTo>
                    <a:pt x="0" y="666750"/>
                  </a:lnTo>
                </a:path>
              </a:pathLst>
            </a:custGeom>
            <a:noFill/>
            <a:ln w="25400" cap="flat">
              <a:solidFill>
                <a:srgbClr val="BFA77E"/>
              </a:solidFill>
              <a:prstDash val="solid"/>
              <a:miter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dk1"/>
                </a:solidFill>
                <a:latin typeface="微软雅黑" panose="020B0503020204020204" charset="-122"/>
                <a:ea typeface="微软雅黑" panose="020B0503020204020204" charset="-122"/>
              </a:endParaRPr>
            </a:p>
          </p:txBody>
        </p:sp>
        <p:cxnSp>
          <p:nvCxnSpPr>
            <p:cNvPr id="10" name="直接连接符 9"/>
            <p:cNvCxnSpPr/>
            <p:nvPr>
              <p:custDataLst>
                <p:tags r:id="rId10"/>
              </p:custDataLst>
            </p:nvPr>
          </p:nvCxnSpPr>
          <p:spPr>
            <a:xfrm>
              <a:off x="18480" y="1560"/>
              <a:ext cx="0" cy="7840"/>
            </a:xfrm>
            <a:prstGeom prst="line">
              <a:avLst/>
            </a:prstGeom>
            <a:noFill/>
            <a:ln w="25400" cap="flat">
              <a:solidFill>
                <a:srgbClr val="BFA77E"/>
              </a:solidFill>
              <a:prstDash val="solid"/>
              <a:miter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cxnSp>
        <p:sp>
          <p:nvSpPr>
            <p:cNvPr id="11" name="图形 11"/>
            <p:cNvSpPr/>
            <p:nvPr>
              <p:custDataLst>
                <p:tags r:id="rId11"/>
              </p:custDataLst>
            </p:nvPr>
          </p:nvSpPr>
          <p:spPr>
            <a:xfrm>
              <a:off x="960" y="960"/>
              <a:ext cx="840" cy="840"/>
            </a:xfrm>
            <a:custGeom>
              <a:avLst/>
              <a:gdLst>
                <a:gd name="connsiteX0" fmla="*/ 666750 w 666750"/>
                <a:gd name="connsiteY0" fmla="*/ 0 h 666750"/>
                <a:gd name="connsiteX1" fmla="*/ 432435 w 666750"/>
                <a:gd name="connsiteY1" fmla="*/ 0 h 666750"/>
                <a:gd name="connsiteX2" fmla="*/ 182880 w 666750"/>
                <a:gd name="connsiteY2" fmla="*/ 214313 h 666750"/>
                <a:gd name="connsiteX3" fmla="*/ 182880 w 666750"/>
                <a:gd name="connsiteY3" fmla="*/ 214313 h 666750"/>
                <a:gd name="connsiteX4" fmla="*/ 0 w 666750"/>
                <a:gd name="connsiteY4" fmla="*/ 466725 h 666750"/>
                <a:gd name="connsiteX5" fmla="*/ 0 w 666750"/>
                <a:gd name="connsiteY5" fmla="*/ 666750 h 666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666750" h="666750">
                  <a:moveTo>
                    <a:pt x="666750" y="0"/>
                  </a:moveTo>
                  <a:lnTo>
                    <a:pt x="432435" y="0"/>
                  </a:lnTo>
                  <a:cubicBezTo>
                    <a:pt x="305753" y="0"/>
                    <a:pt x="200978" y="93345"/>
                    <a:pt x="182880" y="214313"/>
                  </a:cubicBezTo>
                  <a:lnTo>
                    <a:pt x="182880" y="214313"/>
                  </a:lnTo>
                  <a:cubicBezTo>
                    <a:pt x="76200" y="249555"/>
                    <a:pt x="0" y="349568"/>
                    <a:pt x="0" y="466725"/>
                  </a:cubicBezTo>
                  <a:lnTo>
                    <a:pt x="0" y="666750"/>
                  </a:lnTo>
                </a:path>
              </a:pathLst>
            </a:custGeom>
            <a:noFill/>
            <a:ln w="25400" cap="flat">
              <a:solidFill>
                <a:srgbClr val="BFA77E"/>
              </a:solidFill>
              <a:prstDash val="solid"/>
              <a:miter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dk1"/>
                </a:solidFill>
                <a:latin typeface="微软雅黑" panose="020B0503020204020204" charset="-122"/>
                <a:ea typeface="微软雅黑" panose="020B0503020204020204" charset="-122"/>
              </a:endParaRPr>
            </a:p>
          </p:txBody>
        </p:sp>
        <p:sp>
          <p:nvSpPr>
            <p:cNvPr id="12" name="图形 11"/>
            <p:cNvSpPr/>
            <p:nvPr>
              <p:custDataLst>
                <p:tags r:id="rId12"/>
              </p:custDataLst>
            </p:nvPr>
          </p:nvSpPr>
          <p:spPr>
            <a:xfrm rot="16200000">
              <a:off x="960" y="9000"/>
              <a:ext cx="840" cy="840"/>
            </a:xfrm>
            <a:custGeom>
              <a:avLst/>
              <a:gdLst>
                <a:gd name="connsiteX0" fmla="*/ 666750 w 666750"/>
                <a:gd name="connsiteY0" fmla="*/ 0 h 666750"/>
                <a:gd name="connsiteX1" fmla="*/ 432435 w 666750"/>
                <a:gd name="connsiteY1" fmla="*/ 0 h 666750"/>
                <a:gd name="connsiteX2" fmla="*/ 182880 w 666750"/>
                <a:gd name="connsiteY2" fmla="*/ 214313 h 666750"/>
                <a:gd name="connsiteX3" fmla="*/ 182880 w 666750"/>
                <a:gd name="connsiteY3" fmla="*/ 214313 h 666750"/>
                <a:gd name="connsiteX4" fmla="*/ 0 w 666750"/>
                <a:gd name="connsiteY4" fmla="*/ 466725 h 666750"/>
                <a:gd name="connsiteX5" fmla="*/ 0 w 666750"/>
                <a:gd name="connsiteY5" fmla="*/ 666750 h 666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666750" h="666750">
                  <a:moveTo>
                    <a:pt x="666750" y="0"/>
                  </a:moveTo>
                  <a:lnTo>
                    <a:pt x="432435" y="0"/>
                  </a:lnTo>
                  <a:cubicBezTo>
                    <a:pt x="305753" y="0"/>
                    <a:pt x="200978" y="93345"/>
                    <a:pt x="182880" y="214313"/>
                  </a:cubicBezTo>
                  <a:lnTo>
                    <a:pt x="182880" y="214313"/>
                  </a:lnTo>
                  <a:cubicBezTo>
                    <a:pt x="76200" y="249555"/>
                    <a:pt x="0" y="349568"/>
                    <a:pt x="0" y="466725"/>
                  </a:cubicBezTo>
                  <a:lnTo>
                    <a:pt x="0" y="666750"/>
                  </a:lnTo>
                </a:path>
              </a:pathLst>
            </a:custGeom>
            <a:noFill/>
            <a:ln w="25400" cap="flat">
              <a:solidFill>
                <a:srgbClr val="BFA77E"/>
              </a:solidFill>
              <a:prstDash val="solid"/>
              <a:miter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dk1"/>
                </a:solidFill>
                <a:latin typeface="微软雅黑" panose="020B0503020204020204" charset="-122"/>
                <a:ea typeface="微软雅黑" panose="020B0503020204020204" charset="-122"/>
              </a:endParaRPr>
            </a:p>
          </p:txBody>
        </p:sp>
        <p:cxnSp>
          <p:nvCxnSpPr>
            <p:cNvPr id="13" name="直接连接符 12"/>
            <p:cNvCxnSpPr/>
            <p:nvPr>
              <p:custDataLst>
                <p:tags r:id="rId13"/>
              </p:custDataLst>
            </p:nvPr>
          </p:nvCxnSpPr>
          <p:spPr>
            <a:xfrm>
              <a:off x="1680" y="960"/>
              <a:ext cx="15840" cy="0"/>
            </a:xfrm>
            <a:prstGeom prst="line">
              <a:avLst/>
            </a:prstGeom>
            <a:noFill/>
            <a:ln w="25400" cap="flat">
              <a:solidFill>
                <a:srgbClr val="BFA77E"/>
              </a:solidFill>
              <a:prstDash val="solid"/>
              <a:miter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cxnSp>
        <p:cxnSp>
          <p:nvCxnSpPr>
            <p:cNvPr id="14" name="直接连接符 13"/>
            <p:cNvCxnSpPr/>
            <p:nvPr>
              <p:custDataLst>
                <p:tags r:id="rId14"/>
              </p:custDataLst>
            </p:nvPr>
          </p:nvCxnSpPr>
          <p:spPr>
            <a:xfrm>
              <a:off x="1680" y="10080"/>
              <a:ext cx="15840" cy="0"/>
            </a:xfrm>
            <a:prstGeom prst="line">
              <a:avLst/>
            </a:prstGeom>
            <a:noFill/>
            <a:ln w="25400" cap="flat">
              <a:solidFill>
                <a:srgbClr val="BFA77E"/>
              </a:solidFill>
              <a:prstDash val="solid"/>
              <a:miter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cxnSp>
        <p:cxnSp>
          <p:nvCxnSpPr>
            <p:cNvPr id="15" name="直接连接符 14"/>
            <p:cNvCxnSpPr/>
            <p:nvPr>
              <p:custDataLst>
                <p:tags r:id="rId15"/>
              </p:custDataLst>
            </p:nvPr>
          </p:nvCxnSpPr>
          <p:spPr>
            <a:xfrm>
              <a:off x="960" y="1784"/>
              <a:ext cx="0" cy="7440"/>
            </a:xfrm>
            <a:prstGeom prst="line">
              <a:avLst/>
            </a:prstGeom>
            <a:noFill/>
            <a:ln w="25400" cap="flat">
              <a:solidFill>
                <a:srgbClr val="BFA77E"/>
              </a:solidFill>
              <a:prstDash val="solid"/>
              <a:miter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cxnSp>
        <p:sp>
          <p:nvSpPr>
            <p:cNvPr id="16" name="图形 11"/>
            <p:cNvSpPr/>
            <p:nvPr>
              <p:custDataLst>
                <p:tags r:id="rId16"/>
              </p:custDataLst>
            </p:nvPr>
          </p:nvSpPr>
          <p:spPr>
            <a:xfrm rot="5400000">
              <a:off x="17400" y="960"/>
              <a:ext cx="840" cy="840"/>
            </a:xfrm>
            <a:custGeom>
              <a:avLst/>
              <a:gdLst>
                <a:gd name="connsiteX0" fmla="*/ 666750 w 666750"/>
                <a:gd name="connsiteY0" fmla="*/ 0 h 666750"/>
                <a:gd name="connsiteX1" fmla="*/ 432435 w 666750"/>
                <a:gd name="connsiteY1" fmla="*/ 0 h 666750"/>
                <a:gd name="connsiteX2" fmla="*/ 182880 w 666750"/>
                <a:gd name="connsiteY2" fmla="*/ 214313 h 666750"/>
                <a:gd name="connsiteX3" fmla="*/ 182880 w 666750"/>
                <a:gd name="connsiteY3" fmla="*/ 214313 h 666750"/>
                <a:gd name="connsiteX4" fmla="*/ 0 w 666750"/>
                <a:gd name="connsiteY4" fmla="*/ 466725 h 666750"/>
                <a:gd name="connsiteX5" fmla="*/ 0 w 666750"/>
                <a:gd name="connsiteY5" fmla="*/ 666750 h 666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666750" h="666750">
                  <a:moveTo>
                    <a:pt x="666750" y="0"/>
                  </a:moveTo>
                  <a:lnTo>
                    <a:pt x="432435" y="0"/>
                  </a:lnTo>
                  <a:cubicBezTo>
                    <a:pt x="305753" y="0"/>
                    <a:pt x="200978" y="93345"/>
                    <a:pt x="182880" y="214313"/>
                  </a:cubicBezTo>
                  <a:lnTo>
                    <a:pt x="182880" y="214313"/>
                  </a:lnTo>
                  <a:cubicBezTo>
                    <a:pt x="76200" y="249555"/>
                    <a:pt x="0" y="349568"/>
                    <a:pt x="0" y="466725"/>
                  </a:cubicBezTo>
                  <a:lnTo>
                    <a:pt x="0" y="666750"/>
                  </a:lnTo>
                </a:path>
              </a:pathLst>
            </a:custGeom>
            <a:noFill/>
            <a:ln w="25400" cap="flat">
              <a:solidFill>
                <a:srgbClr val="BFA77E"/>
              </a:solidFill>
              <a:prstDash val="solid"/>
              <a:miter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dk1"/>
                </a:solidFill>
                <a:latin typeface="微软雅黑" panose="020B0503020204020204" charset="-122"/>
                <a:ea typeface="微软雅黑" panose="020B0503020204020204" charset="-122"/>
              </a:endParaRPr>
            </a:p>
          </p:txBody>
        </p:sp>
        <p:sp>
          <p:nvSpPr>
            <p:cNvPr id="17" name="图形 11"/>
            <p:cNvSpPr/>
            <p:nvPr>
              <p:custDataLst>
                <p:tags r:id="rId17"/>
              </p:custDataLst>
            </p:nvPr>
          </p:nvSpPr>
          <p:spPr>
            <a:xfrm rot="10800000">
              <a:off x="17400" y="9000"/>
              <a:ext cx="840" cy="840"/>
            </a:xfrm>
            <a:custGeom>
              <a:avLst/>
              <a:gdLst>
                <a:gd name="connsiteX0" fmla="*/ 666750 w 666750"/>
                <a:gd name="connsiteY0" fmla="*/ 0 h 666750"/>
                <a:gd name="connsiteX1" fmla="*/ 432435 w 666750"/>
                <a:gd name="connsiteY1" fmla="*/ 0 h 666750"/>
                <a:gd name="connsiteX2" fmla="*/ 182880 w 666750"/>
                <a:gd name="connsiteY2" fmla="*/ 214313 h 666750"/>
                <a:gd name="connsiteX3" fmla="*/ 182880 w 666750"/>
                <a:gd name="connsiteY3" fmla="*/ 214313 h 666750"/>
                <a:gd name="connsiteX4" fmla="*/ 0 w 666750"/>
                <a:gd name="connsiteY4" fmla="*/ 466725 h 666750"/>
                <a:gd name="connsiteX5" fmla="*/ 0 w 666750"/>
                <a:gd name="connsiteY5" fmla="*/ 666750 h 666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666750" h="666750">
                  <a:moveTo>
                    <a:pt x="666750" y="0"/>
                  </a:moveTo>
                  <a:lnTo>
                    <a:pt x="432435" y="0"/>
                  </a:lnTo>
                  <a:cubicBezTo>
                    <a:pt x="305753" y="0"/>
                    <a:pt x="200978" y="93345"/>
                    <a:pt x="182880" y="214313"/>
                  </a:cubicBezTo>
                  <a:lnTo>
                    <a:pt x="182880" y="214313"/>
                  </a:lnTo>
                  <a:cubicBezTo>
                    <a:pt x="76200" y="249555"/>
                    <a:pt x="0" y="349568"/>
                    <a:pt x="0" y="466725"/>
                  </a:cubicBezTo>
                  <a:lnTo>
                    <a:pt x="0" y="666750"/>
                  </a:lnTo>
                </a:path>
              </a:pathLst>
            </a:custGeom>
            <a:noFill/>
            <a:ln w="25400" cap="flat">
              <a:solidFill>
                <a:srgbClr val="BFA77E"/>
              </a:solidFill>
              <a:prstDash val="solid"/>
              <a:miter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dk1"/>
                </a:solidFill>
                <a:latin typeface="微软雅黑" panose="020B0503020204020204" charset="-122"/>
                <a:ea typeface="微软雅黑" panose="020B0503020204020204" charset="-122"/>
              </a:endParaRPr>
            </a:p>
          </p:txBody>
        </p:sp>
        <p:cxnSp>
          <p:nvCxnSpPr>
            <p:cNvPr id="18" name="直接连接符 17"/>
            <p:cNvCxnSpPr/>
            <p:nvPr>
              <p:custDataLst>
                <p:tags r:id="rId18"/>
              </p:custDataLst>
            </p:nvPr>
          </p:nvCxnSpPr>
          <p:spPr>
            <a:xfrm>
              <a:off x="18240" y="1680"/>
              <a:ext cx="0" cy="7440"/>
            </a:xfrm>
            <a:prstGeom prst="line">
              <a:avLst/>
            </a:prstGeom>
            <a:noFill/>
            <a:ln w="25400" cap="flat">
              <a:solidFill>
                <a:srgbClr val="BFA77E"/>
              </a:solidFill>
              <a:prstDash val="solid"/>
              <a:miter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cxnSp>
      </p:grpSp>
      <p:pic>
        <p:nvPicPr>
          <p:cNvPr id="9223" name="图片 95240"/>
          <p:cNvPicPr>
            <a:picLocks noChangeAspect="1"/>
          </p:cNvPicPr>
          <p:nvPr>
            <p:custDataLst>
              <p:tags r:id="rId19"/>
            </p:custDataLst>
          </p:nvPr>
        </p:nvPicPr>
        <p:blipFill>
          <a:blip r:embed="rId20"/>
          <a:stretch>
            <a:fillRect/>
          </a:stretch>
        </p:blipFill>
        <p:spPr>
          <a:xfrm>
            <a:off x="7981950" y="3616960"/>
            <a:ext cx="2265680" cy="2014855"/>
          </a:xfrm>
          <a:prstGeom prst="rect">
            <a:avLst/>
          </a:prstGeom>
          <a:noFill/>
          <a:ln w="38100" cap="flat" cmpd="sng">
            <a:solidFill>
              <a:schemeClr val="bg1"/>
            </a:solidFill>
            <a:prstDash val="solid"/>
            <a:bevel/>
            <a:headEnd type="none" w="med" len="med"/>
            <a:tailEnd type="none" w="med" len="med"/>
          </a:ln>
        </p:spPr>
      </p:pic>
      <p:graphicFrame>
        <p:nvGraphicFramePr>
          <p:cNvPr id="9225" name="对象 5"/>
          <p:cNvGraphicFramePr>
            <a:graphicFrameLocks noChangeAspect="1"/>
          </p:cNvGraphicFramePr>
          <p:nvPr>
            <p:custDataLst>
              <p:tags r:id="rId21"/>
            </p:custDataLst>
          </p:nvPr>
        </p:nvGraphicFramePr>
        <p:xfrm>
          <a:off x="4462145" y="3788410"/>
          <a:ext cx="2597785" cy="184340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46" name="" r:id="rId22" imgW="3362325" imgH="2286000" progId="Paint.Picture">
                  <p:embed/>
                </p:oleObj>
              </mc:Choice>
              <mc:Fallback>
                <p:oleObj name="" r:id="rId22" imgW="3362325" imgH="2286000" progId="Paint.Picture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23"/>
                      <a:stretch>
                        <a:fillRect/>
                      </a:stretch>
                    </p:blipFill>
                    <p:spPr>
                      <a:xfrm>
                        <a:off x="4462145" y="3788410"/>
                        <a:ext cx="2597785" cy="1843405"/>
                      </a:xfrm>
                      <a:prstGeom prst="rect">
                        <a:avLst/>
                      </a:prstGeom>
                      <a:noFill/>
                      <a:ln w="38100" cap="flat" cmpd="sng">
                        <a:solidFill>
                          <a:schemeClr val="bg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>
                    </p:spPr>
                  </p:pic>
                </p:oleObj>
              </mc:Fallback>
            </mc:AlternateContent>
          </a:graphicData>
        </a:graphic>
      </p:graphicFrame>
      <p:pic>
        <p:nvPicPr>
          <p:cNvPr id="20" name="Picture 2" descr="http://p0.so.qhimgs1.com/bdr/_240_/t01a949e64595b673ec.jpg"/>
          <p:cNvPicPr>
            <a:picLocks noChangeAspect="1" noChangeArrowheads="1"/>
          </p:cNvPicPr>
          <p:nvPr>
            <p:custDataLst>
              <p:tags r:id="rId24"/>
            </p:custDataLst>
          </p:nvPr>
        </p:nvPicPr>
        <p:blipFill>
          <a:blip r:embed="rId25"/>
          <a:srcRect l="6977" t="2941" b="2941"/>
          <a:stretch>
            <a:fillRect/>
          </a:stretch>
        </p:blipFill>
        <p:spPr bwMode="auto">
          <a:xfrm>
            <a:off x="1205217" y="3327976"/>
            <a:ext cx="2447972" cy="2303974"/>
          </a:xfrm>
          <a:prstGeom prst="rect">
            <a:avLst/>
          </a:prstGeom>
          <a:noFill/>
        </p:spPr>
      </p:pic>
    </p:spTree>
    <p:custDataLst>
      <p:tags r:id="rId26"/>
    </p:custData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>
            <a:spLocks noChangeArrowheads="1"/>
          </p:cNvSpPr>
          <p:nvPr/>
        </p:nvSpPr>
        <p:spPr bwMode="auto">
          <a:xfrm>
            <a:off x="4505893" y="662940"/>
            <a:ext cx="3429000" cy="645160"/>
          </a:xfrm>
          <a:prstGeom prst="rect">
            <a:avLst/>
          </a:prstGeom>
          <a:noFill/>
          <a:ln w="25400">
            <a:noFill/>
            <a:miter lim="800000"/>
          </a:ln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3600" b="1" i="0" u="none" strike="noStrike" kern="0" cap="none" normalizeH="0" baseline="0" noProof="0" dirty="0" smtClean="0">
                <a:ln>
                  <a:noFill/>
                </a:ln>
                <a:solidFill>
                  <a:schemeClr val="bg2">
                    <a:lumMod val="25000"/>
                  </a:schemeClr>
                </a:solidFill>
                <a:effectLst/>
                <a:uLnTx/>
                <a:uFillTx/>
                <a:latin typeface="汉仪楷体简" panose="02010600000101010101" charset="-128"/>
                <a:ea typeface="汉仪楷体简" panose="02010600000101010101" charset="-128"/>
                <a:cs typeface="汉仪楷体简" panose="02010600000101010101" charset="-122"/>
              </a:rPr>
              <a:t>测量滑动摩擦力</a:t>
            </a:r>
            <a:endParaRPr kumimoji="0" lang="zh-CN" altLang="en-US" sz="3600" b="1" i="0" u="none" strike="noStrike" kern="1200" cap="none" normalizeH="0" baseline="0" noProof="0" dirty="0">
              <a:uLnTx/>
              <a:uFillTx/>
              <a:latin typeface="汉仪楷体简" panose="02010600000101010101" charset="-128"/>
              <a:ea typeface="汉仪楷体简" panose="02010600000101010101" charset="-128"/>
              <a:cs typeface="+mn-cs"/>
            </a:endParaRPr>
          </a:p>
        </p:txBody>
      </p:sp>
      <p:sp>
        <p:nvSpPr>
          <p:cNvPr id="3" name="TextBox 3"/>
          <p:cNvSpPr txBox="1">
            <a:spLocks noChangeArrowheads="1"/>
          </p:cNvSpPr>
          <p:nvPr/>
        </p:nvSpPr>
        <p:spPr bwMode="auto">
          <a:xfrm>
            <a:off x="1146108" y="2149793"/>
            <a:ext cx="1808480" cy="583565"/>
          </a:xfrm>
          <a:prstGeom prst="rect">
            <a:avLst/>
          </a:prstGeom>
          <a:noFill/>
          <a:ln w="9525">
            <a:solidFill>
              <a:srgbClr val="7D60A0"/>
            </a:solidFill>
            <a:miter lim="800000"/>
          </a:ln>
          <a:effectLst>
            <a:outerShdw dist="20000" dir="5400000" algn="ctr" rotWithShape="0">
              <a:srgbClr val="000000">
                <a:alpha val="37000"/>
              </a:srgbClr>
            </a:outerShdw>
          </a:effec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3200" i="0" u="none" strike="noStrike" kern="1200" cap="none" normalizeH="0" baseline="0" noProof="0" dirty="0">
                <a:uLnTx/>
                <a:uFillTx/>
                <a:latin typeface="汉仪楷体简" panose="02010600000101010101" charset="-128"/>
                <a:ea typeface="汉仪楷体简" panose="02010600000101010101" charset="-128"/>
                <a:cs typeface="+mn-cs"/>
              </a:rPr>
              <a:t>测量工具</a:t>
            </a:r>
            <a:endParaRPr kumimoji="0" lang="zh-CN" altLang="en-US" sz="3200" i="0" u="none" strike="noStrike" kern="1200" cap="none" normalizeH="0" baseline="0" noProof="0" dirty="0">
              <a:uLnTx/>
              <a:uFillTx/>
              <a:latin typeface="汉仪楷体简" panose="02010600000101010101" charset="-128"/>
              <a:ea typeface="汉仪楷体简" panose="02010600000101010101" charset="-128"/>
              <a:cs typeface="+mn-cs"/>
            </a:endParaRPr>
          </a:p>
        </p:txBody>
      </p:sp>
      <p:sp>
        <p:nvSpPr>
          <p:cNvPr id="4" name="矩形 4"/>
          <p:cNvSpPr>
            <a:spLocks noChangeArrowheads="1"/>
          </p:cNvSpPr>
          <p:nvPr/>
        </p:nvSpPr>
        <p:spPr bwMode="auto">
          <a:xfrm>
            <a:off x="2981258" y="2150110"/>
            <a:ext cx="2214880" cy="583565"/>
          </a:xfrm>
          <a:prstGeom prst="rect">
            <a:avLst/>
          </a:prstGeom>
          <a:noFill/>
          <a:ln>
            <a:noFill/>
          </a:ln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3200" i="0" u="none" strike="noStrike" kern="1200" cap="none" normalizeH="0" baseline="0" noProof="0" dirty="0">
                <a:uLnTx/>
                <a:uFillTx/>
                <a:latin typeface="汉仪楷体简" panose="02010600000101010101" charset="-128"/>
                <a:ea typeface="汉仪楷体简" panose="02010600000101010101" charset="-128"/>
                <a:cs typeface="+mn-cs"/>
              </a:rPr>
              <a:t>弹簧测力计</a:t>
            </a:r>
            <a:endParaRPr kumimoji="0" lang="zh-CN" altLang="en-US" sz="3200" i="0" u="none" strike="noStrike" kern="1200" cap="none" normalizeH="0" baseline="0" noProof="0" dirty="0">
              <a:uLnTx/>
              <a:uFillTx/>
              <a:latin typeface="汉仪楷体简" panose="02010600000101010101" charset="-128"/>
              <a:ea typeface="汉仪楷体简" panose="02010600000101010101" charset="-128"/>
              <a:cs typeface="+mn-cs"/>
            </a:endParaRPr>
          </a:p>
        </p:txBody>
      </p:sp>
      <p:sp>
        <p:nvSpPr>
          <p:cNvPr id="5" name="TextBox 5"/>
          <p:cNvSpPr txBox="1">
            <a:spLocks noChangeArrowheads="1"/>
          </p:cNvSpPr>
          <p:nvPr/>
        </p:nvSpPr>
        <p:spPr bwMode="auto">
          <a:xfrm>
            <a:off x="1160396" y="2994343"/>
            <a:ext cx="1808480" cy="583565"/>
          </a:xfrm>
          <a:prstGeom prst="rect">
            <a:avLst/>
          </a:prstGeom>
          <a:noFill/>
          <a:ln w="9525">
            <a:solidFill>
              <a:srgbClr val="7D60A0"/>
            </a:solidFill>
            <a:miter lim="800000"/>
          </a:ln>
          <a:effectLst>
            <a:outerShdw dist="20000" dir="5400000" algn="ctr" rotWithShape="0">
              <a:srgbClr val="000000">
                <a:alpha val="37000"/>
              </a:srgbClr>
            </a:outerShdw>
          </a:effec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3200" i="0" u="none" strike="noStrike" kern="1200" cap="none" normalizeH="0" baseline="0" noProof="0">
                <a:uLnTx/>
                <a:uFillTx/>
                <a:latin typeface="汉仪楷体简" panose="02010600000101010101" charset="-128"/>
                <a:ea typeface="汉仪楷体简" panose="02010600000101010101" charset="-128"/>
                <a:cs typeface="+mn-cs"/>
              </a:rPr>
              <a:t>测量原理</a:t>
            </a:r>
            <a:endParaRPr kumimoji="0" lang="zh-CN" altLang="en-US" sz="3200" i="0" u="none" strike="noStrike" kern="1200" cap="none" normalizeH="0" baseline="0" noProof="0">
              <a:uLnTx/>
              <a:uFillTx/>
              <a:latin typeface="汉仪楷体简" panose="02010600000101010101" charset="-128"/>
              <a:ea typeface="汉仪楷体简" panose="02010600000101010101" charset="-128"/>
              <a:cs typeface="+mn-cs"/>
            </a:endParaRPr>
          </a:p>
        </p:txBody>
      </p:sp>
      <p:sp>
        <p:nvSpPr>
          <p:cNvPr id="6" name="TextBox 6"/>
          <p:cNvSpPr txBox="1">
            <a:spLocks noChangeArrowheads="1"/>
          </p:cNvSpPr>
          <p:nvPr/>
        </p:nvSpPr>
        <p:spPr bwMode="auto">
          <a:xfrm>
            <a:off x="3199381" y="2992755"/>
            <a:ext cx="1808480" cy="583565"/>
          </a:xfrm>
          <a:prstGeom prst="rect">
            <a:avLst/>
          </a:prstGeom>
          <a:noFill/>
          <a:ln>
            <a:noFill/>
          </a:ln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3200" i="0" u="none" strike="noStrike" kern="1200" cap="none" normalizeH="0" baseline="0" noProof="0">
                <a:uLnTx/>
                <a:uFillTx/>
                <a:latin typeface="汉仪楷体简" panose="02010600000101010101" charset="-128"/>
                <a:ea typeface="汉仪楷体简" panose="02010600000101010101" charset="-128"/>
                <a:cs typeface="+mn-cs"/>
              </a:rPr>
              <a:t>二力平衡</a:t>
            </a:r>
            <a:endParaRPr kumimoji="0" lang="zh-CN" altLang="en-US" sz="3200" i="0" u="none" strike="noStrike" kern="1200" cap="none" normalizeH="0" baseline="0" noProof="0">
              <a:uLnTx/>
              <a:uFillTx/>
              <a:latin typeface="汉仪楷体简" panose="02010600000101010101" charset="-128"/>
              <a:ea typeface="汉仪楷体简" panose="02010600000101010101" charset="-128"/>
              <a:cs typeface="+mn-cs"/>
            </a:endParaRPr>
          </a:p>
        </p:txBody>
      </p:sp>
      <p:sp>
        <p:nvSpPr>
          <p:cNvPr id="7" name="TextBox 7"/>
          <p:cNvSpPr txBox="1">
            <a:spLocks noChangeArrowheads="1"/>
          </p:cNvSpPr>
          <p:nvPr/>
        </p:nvSpPr>
        <p:spPr bwMode="auto">
          <a:xfrm>
            <a:off x="1160396" y="4002405"/>
            <a:ext cx="1808480" cy="583565"/>
          </a:xfrm>
          <a:prstGeom prst="rect">
            <a:avLst/>
          </a:prstGeom>
          <a:noFill/>
          <a:ln w="9525">
            <a:solidFill>
              <a:srgbClr val="7D60A0"/>
            </a:solidFill>
            <a:miter lim="800000"/>
          </a:ln>
          <a:effectLst>
            <a:outerShdw dist="20000" dir="5400000" algn="ctr" rotWithShape="0">
              <a:srgbClr val="000000">
                <a:alpha val="37000"/>
              </a:srgbClr>
            </a:outerShdw>
          </a:effec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3200" i="0" u="none" strike="noStrike" kern="1200" cap="none" normalizeH="0" baseline="0" noProof="0" dirty="0">
                <a:uLnTx/>
                <a:uFillTx/>
                <a:latin typeface="汉仪楷体简" panose="02010600000101010101" charset="-128"/>
                <a:ea typeface="汉仪楷体简" panose="02010600000101010101" charset="-128"/>
                <a:cs typeface="+mn-cs"/>
              </a:rPr>
              <a:t>测量方法</a:t>
            </a:r>
            <a:endParaRPr kumimoji="0" lang="zh-CN" altLang="en-US" sz="3200" i="0" u="none" strike="noStrike" kern="1200" cap="none" normalizeH="0" baseline="0" noProof="0" dirty="0">
              <a:uLnTx/>
              <a:uFillTx/>
              <a:latin typeface="汉仪楷体简" panose="02010600000101010101" charset="-128"/>
              <a:ea typeface="汉仪楷体简" panose="02010600000101010101" charset="-128"/>
              <a:cs typeface="+mn-cs"/>
            </a:endParaRPr>
          </a:p>
        </p:txBody>
      </p:sp>
      <p:sp>
        <p:nvSpPr>
          <p:cNvPr id="8" name="TextBox 8"/>
          <p:cNvSpPr txBox="1">
            <a:spLocks noChangeArrowheads="1"/>
          </p:cNvSpPr>
          <p:nvPr/>
        </p:nvSpPr>
        <p:spPr bwMode="auto">
          <a:xfrm>
            <a:off x="2944495" y="3909060"/>
            <a:ext cx="6875145" cy="1173480"/>
          </a:xfrm>
          <a:prstGeom prst="rect">
            <a:avLst/>
          </a:prstGeom>
          <a:noFill/>
          <a:ln>
            <a:noFill/>
          </a:ln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1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3200" i="0" u="none" strike="noStrike" kern="1200" cap="none" normalizeH="0" baseline="0" noProof="0" dirty="0">
                <a:uLnTx/>
                <a:uFillTx/>
                <a:latin typeface="汉仪楷体简" panose="02010600000101010101" charset="-128"/>
                <a:ea typeface="汉仪楷体简" panose="02010600000101010101" charset="-128"/>
                <a:cs typeface="+mn-cs"/>
              </a:rPr>
              <a:t>用弹簧测力计水平拉动木块，使它沿木板做</a:t>
            </a:r>
            <a:r>
              <a:rPr kumimoji="0" lang="zh-CN" altLang="en-US" sz="3200" b="1" i="0" u="none" strike="noStrike" kern="1200" cap="none" normalizeH="0" baseline="0" noProof="0" dirty="0">
                <a:solidFill>
                  <a:srgbClr val="FF0000"/>
                </a:solidFill>
                <a:uLnTx/>
                <a:uFillTx/>
                <a:latin typeface="汉仪楷体简" panose="02010600000101010101" charset="-128"/>
                <a:ea typeface="汉仪楷体简" panose="02010600000101010101" charset="-128"/>
                <a:cs typeface="+mn-cs"/>
              </a:rPr>
              <a:t>匀速直线运动</a:t>
            </a:r>
            <a:r>
              <a:rPr kumimoji="0" lang="zh-CN" altLang="en-US" sz="3200" i="0" u="none" strike="noStrike" kern="1200" cap="none" normalizeH="0" baseline="0" noProof="0" dirty="0">
                <a:uLnTx/>
                <a:uFillTx/>
                <a:latin typeface="汉仪楷体简" panose="02010600000101010101" charset="-128"/>
                <a:ea typeface="汉仪楷体简" panose="02010600000101010101" charset="-128"/>
                <a:cs typeface="+mn-cs"/>
              </a:rPr>
              <a:t>。</a:t>
            </a:r>
            <a:endParaRPr kumimoji="0" lang="zh-CN" altLang="en-US" sz="3200" i="0" u="none" strike="noStrike" kern="1200" cap="none" normalizeH="0" baseline="0" noProof="0" dirty="0">
              <a:uLnTx/>
              <a:uFillTx/>
              <a:latin typeface="汉仪楷体简" panose="02010600000101010101" charset="-128"/>
              <a:ea typeface="汉仪楷体简" panose="02010600000101010101" charset="-128"/>
              <a:cs typeface="+mn-cs"/>
            </a:endParaRPr>
          </a:p>
        </p:txBody>
      </p:sp>
      <p:sp>
        <p:nvSpPr>
          <p:cNvPr id="9" name="TextBox 9"/>
          <p:cNvSpPr txBox="1">
            <a:spLocks noChangeArrowheads="1"/>
          </p:cNvSpPr>
          <p:nvPr/>
        </p:nvSpPr>
        <p:spPr bwMode="auto">
          <a:xfrm>
            <a:off x="1173096" y="5297805"/>
            <a:ext cx="1808480" cy="583565"/>
          </a:xfrm>
          <a:prstGeom prst="rect">
            <a:avLst/>
          </a:prstGeom>
          <a:noFill/>
          <a:ln w="9525">
            <a:solidFill>
              <a:srgbClr val="7D60A0"/>
            </a:solidFill>
            <a:miter lim="800000"/>
          </a:ln>
          <a:effectLst>
            <a:outerShdw dist="20000" dir="5400000" algn="ctr" rotWithShape="0">
              <a:srgbClr val="000000">
                <a:alpha val="37000"/>
              </a:srgbClr>
            </a:outerShdw>
          </a:effec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3200" i="0" u="none" strike="noStrike" kern="1200" cap="none" normalizeH="0" baseline="0" noProof="0" dirty="0">
                <a:uLnTx/>
                <a:uFillTx/>
                <a:latin typeface="汉仪楷体简" panose="02010600000101010101" charset="-128"/>
                <a:ea typeface="汉仪楷体简" panose="02010600000101010101" charset="-128"/>
                <a:cs typeface="+mn-cs"/>
              </a:rPr>
              <a:t>测量结果</a:t>
            </a:r>
            <a:endParaRPr kumimoji="0" lang="zh-CN" altLang="en-US" sz="3200" i="0" u="none" strike="noStrike" kern="1200" cap="none" normalizeH="0" baseline="0" noProof="0" dirty="0">
              <a:uLnTx/>
              <a:uFillTx/>
              <a:latin typeface="汉仪楷体简" panose="02010600000101010101" charset="-128"/>
              <a:ea typeface="汉仪楷体简" panose="02010600000101010101" charset="-128"/>
              <a:cs typeface="+mn-cs"/>
            </a:endParaRPr>
          </a:p>
        </p:txBody>
      </p:sp>
      <p:sp>
        <p:nvSpPr>
          <p:cNvPr id="10" name="TextBox 11"/>
          <p:cNvSpPr txBox="1">
            <a:spLocks noChangeArrowheads="1"/>
          </p:cNvSpPr>
          <p:nvPr/>
        </p:nvSpPr>
        <p:spPr bwMode="auto">
          <a:xfrm>
            <a:off x="3199381" y="5305743"/>
            <a:ext cx="4525963" cy="583565"/>
          </a:xfrm>
          <a:prstGeom prst="rect">
            <a:avLst/>
          </a:prstGeom>
          <a:noFill/>
          <a:ln>
            <a:noFill/>
          </a:ln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sz="3200" i="1" u="none" strike="noStrike" kern="1200" cap="none" normalizeH="0" baseline="0" noProof="0" dirty="0">
                <a:uLnTx/>
                <a:uFillTx/>
                <a:latin typeface="汉仪楷体简" panose="02010600000101010101" charset="-128"/>
                <a:ea typeface="汉仪楷体简" panose="02010600000101010101" charset="-128"/>
                <a:cs typeface="汉仪楷体简" panose="02010600000101010101" charset="-128"/>
              </a:rPr>
              <a:t>f</a:t>
            </a:r>
            <a:r>
              <a:rPr kumimoji="0" lang="zh-CN" altLang="en-US" sz="3200" i="0" u="none" strike="noStrike" kern="1200" cap="none" normalizeH="0" baseline="0" noProof="0" dirty="0">
                <a:uLnTx/>
                <a:uFillTx/>
                <a:latin typeface="汉仪楷体简" panose="02010600000101010101" charset="-128"/>
                <a:ea typeface="汉仪楷体简" panose="02010600000101010101" charset="-128"/>
                <a:cs typeface="汉仪楷体简" panose="02010600000101010101" charset="-128"/>
              </a:rPr>
              <a:t> </a:t>
            </a:r>
            <a:r>
              <a:rPr kumimoji="0" lang="en-US" altLang="zh-CN" sz="3200" i="0" u="none" strike="noStrike" kern="1200" cap="none" normalizeH="0" baseline="0" noProof="0" dirty="0">
                <a:uLnTx/>
                <a:uFillTx/>
                <a:latin typeface="汉仪楷体简" panose="02010600000101010101" charset="-128"/>
                <a:ea typeface="汉仪楷体简" panose="02010600000101010101" charset="-128"/>
                <a:cs typeface="汉仪楷体简" panose="02010600000101010101" charset="-128"/>
              </a:rPr>
              <a:t>= </a:t>
            </a:r>
            <a:r>
              <a:rPr kumimoji="0" lang="en-US" altLang="zh-CN" sz="3200" i="0" u="sng" strike="noStrike" kern="1200" cap="none" normalizeH="0" baseline="0" noProof="0" dirty="0">
                <a:uLnTx/>
                <a:uFillTx/>
                <a:latin typeface="汉仪楷体简" panose="02010600000101010101" charset="-128"/>
                <a:ea typeface="汉仪楷体简" panose="02010600000101010101" charset="-128"/>
                <a:cs typeface="汉仪楷体简" panose="02010600000101010101" charset="-128"/>
              </a:rPr>
              <a:t>      </a:t>
            </a:r>
            <a:r>
              <a:rPr kumimoji="0" lang="en-US" altLang="zh-CN" sz="3200" i="0" u="none" strike="noStrike" kern="1200" cap="none" normalizeH="0" baseline="0" noProof="0" dirty="0">
                <a:uLnTx/>
                <a:uFillTx/>
                <a:latin typeface="汉仪楷体简" panose="02010600000101010101" charset="-128"/>
                <a:ea typeface="汉仪楷体简" panose="02010600000101010101" charset="-128"/>
                <a:cs typeface="汉仪楷体简" panose="02010600000101010101" charset="-128"/>
              </a:rPr>
              <a:t>N</a:t>
            </a:r>
            <a:endParaRPr kumimoji="0" lang="en-US" altLang="zh-CN" sz="3200" i="0" u="none" strike="noStrike" kern="1200" cap="none" normalizeH="0" baseline="0" noProof="0" dirty="0">
              <a:uLnTx/>
              <a:uFillTx/>
              <a:latin typeface="汉仪楷体简" panose="02010600000101010101" charset="-128"/>
              <a:ea typeface="汉仪楷体简" panose="02010600000101010101" charset="-128"/>
              <a:cs typeface="汉仪楷体简" panose="02010600000101010101" charset="-128"/>
            </a:endParaRPr>
          </a:p>
        </p:txBody>
      </p:sp>
      <p:pic>
        <p:nvPicPr>
          <p:cNvPr id="32770" name="Picture 2"/>
          <p:cNvPicPr>
            <a:picLocks noChangeAspect="1" noChangeArrowheads="1"/>
          </p:cNvPicPr>
          <p:nvPr/>
        </p:nvPicPr>
        <p:blipFill>
          <a:blip r:embed="rId1">
            <a:lum bright="-13000" contrast="14000"/>
          </a:blip>
          <a:srcRect l="2632" t="2083" r="37720" b="10167"/>
          <a:stretch>
            <a:fillRect/>
          </a:stretch>
        </p:blipFill>
        <p:spPr bwMode="auto">
          <a:xfrm>
            <a:off x="7044055" y="1953260"/>
            <a:ext cx="4631055" cy="162496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4" grpId="0"/>
      <p:bldP spid="8" grpId="0"/>
      <p:bldP spid="10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2" name="Rectangle 3"/>
          <p:cNvSpPr>
            <a:spLocks noGrp="1" noRot="1" noChangeArrowheads="1"/>
          </p:cNvSpPr>
          <p:nvPr>
            <p:custDataLst>
              <p:tags r:id="rId1"/>
            </p:custDataLst>
          </p:nvPr>
        </p:nvSpPr>
        <p:spPr>
          <a:xfrm>
            <a:off x="6396355" y="4865370"/>
            <a:ext cx="5208905" cy="743585"/>
          </a:xfrm>
          <a:prstGeom prst="rect">
            <a:avLst/>
          </a:prstGeom>
          <a:noFill/>
          <a:ln w="9525">
            <a:noFill/>
          </a:ln>
        </p:spPr>
        <p:txBody>
          <a:bodyPr vert="horz" wrap="square" lIns="91440" tIns="45720" rIns="91440" bIns="45720" numCol="1" anchor="t" anchorCtr="0" compatLnSpc="1"/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70000"/>
              <a:buFont typeface="Wingdings" panose="05000000000000000000" pitchFamily="2" charset="2"/>
              <a:buChar char="v"/>
              <a:defRPr sz="3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85000"/>
              <a:buFont typeface="Wingdings" panose="05000000000000000000" pitchFamily="2" charset="2"/>
              <a:buChar char=""/>
              <a:defRPr sz="2800">
                <a:solidFill>
                  <a:schemeClr val="tx1"/>
                </a:solidFill>
                <a:latin typeface="+mn-lt"/>
                <a:ea typeface="+mn-ea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anose="05000000000000000000" pitchFamily="2" charset="2"/>
              <a:buChar char="v"/>
              <a:defRPr sz="2400">
                <a:solidFill>
                  <a:schemeClr val="tx1"/>
                </a:solidFill>
                <a:latin typeface="+mn-lt"/>
                <a:ea typeface="+mn-ea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90000"/>
              <a:buFont typeface="Wingdings" panose="05000000000000000000" pitchFamily="2" charset="2"/>
              <a:buChar char=""/>
              <a:defRPr sz="2000">
                <a:solidFill>
                  <a:schemeClr val="tx1"/>
                </a:solidFill>
                <a:latin typeface="+mn-lt"/>
                <a:ea typeface="+mn-ea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5000"/>
              <a:buFont typeface="Wingdings" panose="05000000000000000000" pitchFamily="2" charset="2"/>
              <a:buChar char="v"/>
              <a:defRPr sz="2000">
                <a:solidFill>
                  <a:schemeClr val="tx1"/>
                </a:solidFill>
                <a:latin typeface="+mn-lt"/>
                <a:ea typeface="+mn-ea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5000"/>
              <a:buFont typeface="Wingdings" panose="05000000000000000000" pitchFamily="2" charset="2"/>
              <a:buChar char="v"/>
              <a:defRPr sz="2000">
                <a:solidFill>
                  <a:schemeClr val="tx1"/>
                </a:solidFill>
                <a:latin typeface="+mn-lt"/>
                <a:ea typeface="+mn-ea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5000"/>
              <a:buFont typeface="Wingdings" panose="05000000000000000000" pitchFamily="2" charset="2"/>
              <a:buChar char="v"/>
              <a:defRPr sz="2000">
                <a:solidFill>
                  <a:schemeClr val="tx1"/>
                </a:solidFill>
                <a:latin typeface="+mn-lt"/>
                <a:ea typeface="+mn-ea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5000"/>
              <a:buFont typeface="Wingdings" panose="05000000000000000000" pitchFamily="2" charset="2"/>
              <a:buChar char="v"/>
              <a:defRPr sz="2000">
                <a:solidFill>
                  <a:schemeClr val="tx1"/>
                </a:solidFill>
                <a:latin typeface="+mn-lt"/>
                <a:ea typeface="+mn-ea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5000"/>
              <a:buFont typeface="Wingdings" panose="05000000000000000000" pitchFamily="2" charset="2"/>
              <a:buChar char="v"/>
              <a:defRPr sz="2000">
                <a:solidFill>
                  <a:schemeClr val="tx1"/>
                </a:solidFill>
                <a:latin typeface="+mn-lt"/>
                <a:ea typeface="+mn-ea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70000"/>
              <a:buFont typeface="Wingdings" panose="05000000000000000000" pitchFamily="2" charset="2"/>
              <a:buNone/>
              <a:defRPr/>
            </a:pPr>
            <a:endParaRPr kumimoji="0" lang="zh-CN" altLang="en-US" sz="2800" b="1" i="0" u="none" strike="noStrike" kern="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汉仪楷体简" panose="02010600000101010101" charset="-128"/>
              <a:ea typeface="汉仪楷体简" panose="02010600000101010101" charset="-128"/>
              <a:cs typeface="汉仪楷体简" panose="02010600000101010101" charset="-122"/>
              <a:sym typeface="+mn-ea"/>
            </a:endParaRPr>
          </a:p>
        </p:txBody>
      </p:sp>
      <p:sp>
        <p:nvSpPr>
          <p:cNvPr id="23" name="文本框 22"/>
          <p:cNvSpPr txBox="1"/>
          <p:nvPr/>
        </p:nvSpPr>
        <p:spPr>
          <a:xfrm>
            <a:off x="3244850" y="813435"/>
            <a:ext cx="6241415" cy="64516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p>
            <a:r>
              <a:rPr lang="zh-CN" altLang="en-US" sz="3600" b="1" kern="0" noProof="0" dirty="0" smtClean="0">
                <a:ln>
                  <a:noFill/>
                </a:ln>
                <a:solidFill>
                  <a:schemeClr val="bg2">
                    <a:lumMod val="25000"/>
                  </a:schemeClr>
                </a:solidFill>
                <a:effectLst/>
                <a:uLnTx/>
                <a:uFillTx/>
                <a:latin typeface="汉仪楷体简" panose="02010600000101010101" charset="-128"/>
                <a:ea typeface="汉仪楷体简" panose="02010600000101010101" charset="-128"/>
                <a:cs typeface="汉仪楷体简" panose="02010600000101010101" charset="-122"/>
                <a:sym typeface="+mn-ea"/>
              </a:rPr>
              <a:t>探究影响摩擦力大小的因素</a:t>
            </a:r>
            <a:endParaRPr lang="zh-CN" altLang="en-US" sz="3600" b="1" kern="0" noProof="0" dirty="0" smtClean="0">
              <a:ln>
                <a:noFill/>
              </a:ln>
              <a:solidFill>
                <a:schemeClr val="bg2">
                  <a:lumMod val="25000"/>
                </a:schemeClr>
              </a:solidFill>
              <a:effectLst/>
              <a:uLnTx/>
              <a:uFillTx/>
              <a:latin typeface="汉仪楷体简" panose="02010600000101010101" charset="-128"/>
              <a:ea typeface="汉仪楷体简" panose="02010600000101010101" charset="-128"/>
              <a:cs typeface="汉仪楷体简" panose="02010600000101010101" charset="-122"/>
              <a:sym typeface="+mn-ea"/>
            </a:endParaRPr>
          </a:p>
        </p:txBody>
      </p:sp>
      <p:sp>
        <p:nvSpPr>
          <p:cNvPr id="25" name="文本框 24"/>
          <p:cNvSpPr txBox="1"/>
          <p:nvPr/>
        </p:nvSpPr>
        <p:spPr>
          <a:xfrm>
            <a:off x="1128395" y="1878330"/>
            <a:ext cx="5267960" cy="203009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p>
            <a:pPr>
              <a:lnSpc>
                <a:spcPct val="150000"/>
              </a:lnSpc>
            </a:pPr>
            <a:r>
              <a:rPr lang="zh-CN" altLang="en-US" sz="2800" kern="0" noProof="0" dirty="0" smtClean="0">
                <a:ln>
                  <a:noFill/>
                </a:ln>
                <a:effectLst/>
                <a:uLnTx/>
                <a:uFillTx/>
                <a:latin typeface="汉仪楷体简" panose="02010600000101010101" charset="-128"/>
                <a:ea typeface="汉仪楷体简" panose="02010600000101010101" charset="-128"/>
                <a:cs typeface="汉仪楷体简" panose="02010600000101010101" charset="-122"/>
                <a:sym typeface="+mn-ea"/>
              </a:rPr>
              <a:t>（</a:t>
            </a:r>
            <a:r>
              <a:rPr lang="en-US" altLang="zh-CN" sz="2800" kern="0" noProof="0" dirty="0" smtClean="0">
                <a:ln>
                  <a:noFill/>
                </a:ln>
                <a:effectLst/>
                <a:uLnTx/>
                <a:uFillTx/>
                <a:latin typeface="汉仪楷体简" panose="02010600000101010101" charset="-128"/>
                <a:ea typeface="汉仪楷体简" panose="02010600000101010101" charset="-128"/>
                <a:cs typeface="汉仪楷体简" panose="02010600000101010101" charset="-122"/>
                <a:sym typeface="+mn-ea"/>
              </a:rPr>
              <a:t>1</a:t>
            </a:r>
            <a:r>
              <a:rPr lang="zh-CN" altLang="en-US" sz="2800" kern="0" noProof="0" dirty="0" smtClean="0">
                <a:ln>
                  <a:noFill/>
                </a:ln>
                <a:effectLst/>
                <a:uLnTx/>
                <a:uFillTx/>
                <a:latin typeface="汉仪楷体简" panose="02010600000101010101" charset="-128"/>
                <a:ea typeface="汉仪楷体简" panose="02010600000101010101" charset="-128"/>
                <a:cs typeface="汉仪楷体简" panose="02010600000101010101" charset="-122"/>
                <a:sym typeface="+mn-ea"/>
              </a:rPr>
              <a:t>）实验猜想</a:t>
            </a:r>
            <a:endParaRPr lang="zh-CN" altLang="en-US" sz="2800" kern="0" noProof="0" dirty="0" smtClean="0">
              <a:ln>
                <a:noFill/>
              </a:ln>
              <a:effectLst/>
              <a:uLnTx/>
              <a:uFillTx/>
              <a:latin typeface="汉仪楷体简" panose="02010600000101010101" charset="-128"/>
              <a:ea typeface="汉仪楷体简" panose="02010600000101010101" charset="-128"/>
              <a:cs typeface="汉仪楷体简" panose="02010600000101010101" charset="-122"/>
              <a:sym typeface="+mn-ea"/>
            </a:endParaRPr>
          </a:p>
          <a:p>
            <a:pPr>
              <a:lnSpc>
                <a:spcPct val="150000"/>
              </a:lnSpc>
            </a:pPr>
            <a:r>
              <a:rPr lang="zh-CN" altLang="en-US" sz="2800" kern="0" noProof="0" dirty="0" smtClean="0">
                <a:ln>
                  <a:noFill/>
                </a:ln>
                <a:effectLst/>
                <a:uLnTx/>
                <a:uFillTx/>
                <a:latin typeface="汉仪楷体简" panose="02010600000101010101" charset="-128"/>
                <a:ea typeface="汉仪楷体简" panose="02010600000101010101" charset="-128"/>
                <a:cs typeface="汉仪楷体简" panose="02010600000101010101" charset="-122"/>
                <a:sym typeface="+mn-ea"/>
              </a:rPr>
              <a:t>（</a:t>
            </a:r>
            <a:r>
              <a:rPr lang="en-US" altLang="zh-CN" sz="2800" kern="0" noProof="0" dirty="0" smtClean="0">
                <a:ln>
                  <a:noFill/>
                </a:ln>
                <a:effectLst/>
                <a:uLnTx/>
                <a:uFillTx/>
                <a:latin typeface="汉仪楷体简" panose="02010600000101010101" charset="-128"/>
                <a:ea typeface="汉仪楷体简" panose="02010600000101010101" charset="-128"/>
                <a:cs typeface="汉仪楷体简" panose="02010600000101010101" charset="-122"/>
                <a:sym typeface="+mn-ea"/>
              </a:rPr>
              <a:t>2</a:t>
            </a:r>
            <a:r>
              <a:rPr lang="zh-CN" altLang="en-US" sz="2800" kern="0" noProof="0" dirty="0" smtClean="0">
                <a:ln>
                  <a:noFill/>
                </a:ln>
                <a:effectLst/>
                <a:uLnTx/>
                <a:uFillTx/>
                <a:latin typeface="汉仪楷体简" panose="02010600000101010101" charset="-128"/>
                <a:ea typeface="宋体" panose="02010600030101010101" pitchFamily="2" charset="-122"/>
                <a:cs typeface="汉仪楷体简" panose="02010600000101010101" charset="-122"/>
                <a:sym typeface="+mn-ea"/>
              </a:rPr>
              <a:t>）</a:t>
            </a:r>
            <a:r>
              <a:rPr lang="zh-CN" altLang="en-US" sz="2800" kern="0" noProof="0" dirty="0" smtClean="0">
                <a:ln>
                  <a:noFill/>
                </a:ln>
                <a:effectLst/>
                <a:uLnTx/>
                <a:uFillTx/>
                <a:latin typeface="汉仪楷体简" panose="02010600000101010101" charset="-128"/>
                <a:ea typeface="汉仪楷体简" panose="02010600000101010101" charset="-128"/>
                <a:cs typeface="汉仪楷体简" panose="02010600000101010101" charset="-122"/>
                <a:sym typeface="+mn-ea"/>
              </a:rPr>
              <a:t>实验方法</a:t>
            </a:r>
            <a:endParaRPr lang="zh-CN" altLang="en-US" sz="2800" kern="0" noProof="0" dirty="0" smtClean="0">
              <a:ln>
                <a:noFill/>
              </a:ln>
              <a:effectLst/>
              <a:uLnTx/>
              <a:uFillTx/>
              <a:latin typeface="汉仪楷体简" panose="02010600000101010101" charset="-128"/>
              <a:ea typeface="汉仪楷体简" panose="02010600000101010101" charset="-128"/>
              <a:cs typeface="汉仪楷体简" panose="02010600000101010101" charset="-122"/>
              <a:sym typeface="+mn-ea"/>
            </a:endParaRPr>
          </a:p>
          <a:p>
            <a:pPr>
              <a:lnSpc>
                <a:spcPct val="150000"/>
              </a:lnSpc>
            </a:pPr>
            <a:r>
              <a:rPr lang="zh-CN" altLang="en-US" sz="2800" kern="0" noProof="0" dirty="0" smtClean="0">
                <a:ln>
                  <a:noFill/>
                </a:ln>
                <a:effectLst/>
                <a:uLnTx/>
                <a:uFillTx/>
                <a:latin typeface="汉仪楷体简" panose="02010600000101010101" charset="-128"/>
                <a:ea typeface="汉仪楷体简" panose="02010600000101010101" charset="-128"/>
                <a:cs typeface="汉仪楷体简" panose="02010600000101010101" charset="-122"/>
                <a:sym typeface="+mn-ea"/>
              </a:rPr>
              <a:t>（</a:t>
            </a:r>
            <a:r>
              <a:rPr lang="en-US" altLang="zh-CN" sz="2800" kern="0" noProof="0" dirty="0" smtClean="0">
                <a:ln>
                  <a:noFill/>
                </a:ln>
                <a:effectLst/>
                <a:uLnTx/>
                <a:uFillTx/>
                <a:latin typeface="汉仪楷体简" panose="02010600000101010101" charset="-128"/>
                <a:ea typeface="汉仪楷体简" panose="02010600000101010101" charset="-128"/>
                <a:cs typeface="汉仪楷体简" panose="02010600000101010101" charset="-122"/>
                <a:sym typeface="+mn-ea"/>
              </a:rPr>
              <a:t>3</a:t>
            </a:r>
            <a:r>
              <a:rPr lang="zh-CN" altLang="en-US" sz="2800" kern="0" noProof="0" dirty="0" smtClean="0">
                <a:ln>
                  <a:noFill/>
                </a:ln>
                <a:effectLst/>
                <a:uLnTx/>
                <a:uFillTx/>
                <a:latin typeface="汉仪楷体简" panose="02010600000101010101" charset="-128"/>
                <a:ea typeface="宋体" panose="02010600030101010101" pitchFamily="2" charset="-122"/>
                <a:cs typeface="汉仪楷体简" panose="02010600000101010101" charset="-122"/>
                <a:sym typeface="+mn-ea"/>
              </a:rPr>
              <a:t>）</a:t>
            </a:r>
            <a:r>
              <a:rPr lang="zh-CN" altLang="en-US" sz="2800" kern="0" noProof="0" dirty="0" smtClean="0">
                <a:ln>
                  <a:noFill/>
                </a:ln>
                <a:effectLst/>
                <a:uLnTx/>
                <a:uFillTx/>
                <a:latin typeface="汉仪楷体简" panose="02010600000101010101" charset="-128"/>
                <a:ea typeface="汉仪楷体简" panose="02010600000101010101" charset="-128"/>
                <a:cs typeface="汉仪楷体简" panose="02010600000101010101" charset="-122"/>
                <a:sym typeface="+mn-ea"/>
              </a:rPr>
              <a:t>实验器材</a:t>
            </a:r>
            <a:endParaRPr lang="zh-CN" altLang="en-US" sz="2800" kern="0" noProof="0" dirty="0" smtClean="0">
              <a:ln>
                <a:noFill/>
              </a:ln>
              <a:effectLst/>
              <a:uLnTx/>
              <a:uFillTx/>
              <a:latin typeface="汉仪楷体简" panose="02010600000101010101" charset="-128"/>
              <a:ea typeface="汉仪楷体简" panose="02010600000101010101" charset="-128"/>
              <a:cs typeface="汉仪楷体简" panose="02010600000101010101" charset="-122"/>
              <a:sym typeface="+mn-ea"/>
            </a:endParaRPr>
          </a:p>
        </p:txBody>
      </p:sp>
      <p:pic>
        <p:nvPicPr>
          <p:cNvPr id="132099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448300" y="3838575"/>
            <a:ext cx="4605655" cy="207581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custDataLst>
      <p:tags r:id="rId3"/>
    </p:custData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2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3" name="矩形 2"/>
          <p:cNvSpPr/>
          <p:nvPr/>
        </p:nvSpPr>
        <p:spPr>
          <a:xfrm>
            <a:off x="832485" y="5052060"/>
            <a:ext cx="4745355" cy="15875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/>
          </a:p>
        </p:txBody>
      </p:sp>
      <p:sp>
        <p:nvSpPr>
          <p:cNvPr id="5" name="文本框 4"/>
          <p:cNvSpPr txBox="1"/>
          <p:nvPr/>
        </p:nvSpPr>
        <p:spPr>
          <a:xfrm>
            <a:off x="655320" y="598170"/>
            <a:ext cx="6096000" cy="92202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p>
            <a:pPr algn="l">
              <a:lnSpc>
                <a:spcPct val="150000"/>
              </a:lnSpc>
            </a:pPr>
            <a:r>
              <a:rPr lang="zh-CN" sz="3600" b="1" dirty="0">
                <a:solidFill>
                  <a:schemeClr val="bg2">
                    <a:lumMod val="25000"/>
                  </a:schemeClr>
                </a:solidFill>
                <a:latin typeface="汉仪楷体简" panose="02010600000101010101" charset="-128"/>
                <a:ea typeface="汉仪楷体简" panose="02010600000101010101" charset="-128"/>
                <a:cs typeface="方正盛世楷书简体_粗" panose="02000000000000000000" charset="-122"/>
                <a:sym typeface="+mn-ea"/>
              </a:rPr>
              <a:t>进行实验与收集证据：</a:t>
            </a:r>
            <a:endParaRPr lang="zh-CN" altLang="en-US" sz="3600" b="1" dirty="0">
              <a:solidFill>
                <a:schemeClr val="bg2">
                  <a:lumMod val="25000"/>
                </a:schemeClr>
              </a:solidFill>
              <a:latin typeface="汉仪楷体简" panose="02010600000101010101" charset="-128"/>
              <a:ea typeface="汉仪楷体简" panose="02010600000101010101" charset="-128"/>
              <a:cs typeface="方正盛世楷书简体_粗" panose="02000000000000000000" charset="-122"/>
              <a:sym typeface="+mn-ea"/>
            </a:endParaRPr>
          </a:p>
        </p:txBody>
      </p:sp>
      <p:graphicFrame>
        <p:nvGraphicFramePr>
          <p:cNvPr id="7" name="表格 6"/>
          <p:cNvGraphicFramePr>
            <a:graphicFrameLocks noGrp="1"/>
          </p:cNvGraphicFramePr>
          <p:nvPr>
            <p:custDataLst>
              <p:tags r:id="rId1"/>
            </p:custDataLst>
          </p:nvPr>
        </p:nvGraphicFramePr>
        <p:xfrm>
          <a:off x="7480935" y="2551430"/>
          <a:ext cx="4238625" cy="250063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866775"/>
                <a:gridCol w="1128395"/>
                <a:gridCol w="985520"/>
                <a:gridCol w="1257935"/>
              </a:tblGrid>
              <a:tr h="988060">
                <a:tc>
                  <a:txBody>
                    <a:bodyPr/>
                    <a:p>
                      <a:pPr algn="ctr"/>
                      <a:r>
                        <a:rPr lang="zh-CN" altLang="en-US" sz="1800" baseline="0" dirty="0" smtClean="0">
                          <a:latin typeface="汉仪楷体简" panose="02010600000101010101" charset="-128"/>
                          <a:ea typeface="汉仪楷体简" panose="02010600000101010101" charset="-128"/>
                        </a:rPr>
                        <a:t>实验序号</a:t>
                      </a:r>
                      <a:endParaRPr lang="zh-CN" altLang="en-US" sz="1800" baseline="0" dirty="0" smtClean="0">
                        <a:latin typeface="汉仪楷体简" panose="02010600000101010101" charset="-128"/>
                        <a:ea typeface="汉仪楷体简" panose="02010600000101010101" charset="-128"/>
                      </a:endParaRPr>
                    </a:p>
                  </a:txBody>
                  <a:tcPr anchor="ctr" anchorCtr="0"/>
                </a:tc>
                <a:tc>
                  <a:txBody>
                    <a:bodyPr/>
                    <a:p>
                      <a:pPr algn="ctr"/>
                      <a:r>
                        <a:rPr lang="zh-CN" altLang="en-US" sz="1800" dirty="0" smtClean="0">
                          <a:latin typeface="汉仪楷体简" panose="02010600000101010101" charset="-128"/>
                          <a:ea typeface="汉仪楷体简" panose="02010600000101010101" charset="-128"/>
                          <a:sym typeface="+mn-ea"/>
                        </a:rPr>
                        <a:t>接触面的粗糙程度</a:t>
                      </a:r>
                      <a:endParaRPr lang="zh-CN" altLang="en-US" sz="1800" baseline="0" dirty="0" smtClean="0">
                        <a:latin typeface="汉仪楷体简" panose="02010600000101010101" charset="-128"/>
                        <a:ea typeface="汉仪楷体简" panose="02010600000101010101" charset="-128"/>
                        <a:sym typeface="+mn-ea"/>
                      </a:endParaRPr>
                    </a:p>
                  </a:txBody>
                  <a:tcPr anchor="ctr" anchorCtr="0"/>
                </a:tc>
                <a:tc>
                  <a:txBody>
                    <a:bodyPr/>
                    <a:p>
                      <a:pPr algn="ctr"/>
                      <a:r>
                        <a:rPr lang="zh-CN" altLang="en-US" sz="1800" dirty="0" smtClean="0">
                          <a:latin typeface="汉仪楷体简" panose="02010600000101010101" charset="-128"/>
                          <a:ea typeface="汉仪楷体简" panose="02010600000101010101" charset="-128"/>
                          <a:cs typeface="汉仪楷体简" panose="02010600000101010101" charset="-128"/>
                          <a:sym typeface="+mn-ea"/>
                        </a:rPr>
                        <a:t>压力大小</a:t>
                      </a:r>
                      <a:r>
                        <a:rPr lang="en-US" altLang="zh-CN" sz="1800" dirty="0" smtClean="0">
                          <a:latin typeface="汉仪楷体简" panose="02010600000101010101" charset="-128"/>
                          <a:ea typeface="汉仪楷体简" panose="02010600000101010101" charset="-128"/>
                          <a:cs typeface="汉仪楷体简" panose="02010600000101010101" charset="-128"/>
                          <a:sym typeface="+mn-ea"/>
                        </a:rPr>
                        <a:t>F/N</a:t>
                      </a:r>
                      <a:endParaRPr lang="en-US" altLang="zh-CN" sz="1800" baseline="0" dirty="0" smtClean="0">
                        <a:latin typeface="汉仪楷体简" panose="02010600000101010101" charset="-128"/>
                        <a:ea typeface="汉仪楷体简" panose="02010600000101010101" charset="-128"/>
                        <a:cs typeface="汉仪楷体简" panose="02010600000101010101" charset="-128"/>
                        <a:sym typeface="+mn-ea"/>
                      </a:endParaRPr>
                    </a:p>
                  </a:txBody>
                  <a:tcPr anchor="ctr" anchorCtr="0"/>
                </a:tc>
                <a:tc>
                  <a:txBody>
                    <a:bodyPr/>
                    <a:p>
                      <a:pPr algn="ctr"/>
                      <a:r>
                        <a:rPr lang="zh-CN" altLang="en-US" sz="1800" baseline="0" dirty="0" smtClean="0">
                          <a:latin typeface="汉仪楷体简" panose="02010600000101010101" charset="-128"/>
                          <a:ea typeface="汉仪楷体简" panose="02010600000101010101" charset="-128"/>
                          <a:cs typeface="汉仪楷体简" panose="02010600000101010101" charset="-128"/>
                        </a:rPr>
                        <a:t>摩擦力大小</a:t>
                      </a:r>
                      <a:r>
                        <a:rPr lang="en-US" altLang="zh-CN" sz="1800" baseline="0" dirty="0" smtClean="0">
                          <a:latin typeface="汉仪楷体简" panose="02010600000101010101" charset="-128"/>
                          <a:ea typeface="汉仪楷体简" panose="02010600000101010101" charset="-128"/>
                          <a:cs typeface="汉仪楷体简" panose="02010600000101010101" charset="-128"/>
                        </a:rPr>
                        <a:t>f/N</a:t>
                      </a:r>
                      <a:endParaRPr lang="en-US" altLang="zh-CN" sz="1800" baseline="0" dirty="0" smtClean="0">
                        <a:latin typeface="汉仪楷体简" panose="02010600000101010101" charset="-128"/>
                        <a:ea typeface="汉仪楷体简" panose="02010600000101010101" charset="-128"/>
                        <a:cs typeface="汉仪楷体简" panose="02010600000101010101" charset="-128"/>
                      </a:endParaRPr>
                    </a:p>
                  </a:txBody>
                  <a:tcPr anchor="ctr" anchorCtr="0"/>
                </a:tc>
              </a:tr>
              <a:tr h="504190">
                <a:tc rowSpan="2">
                  <a:txBody>
                    <a:bodyPr/>
                    <a:p>
                      <a:pPr algn="ctr"/>
                      <a:r>
                        <a:rPr lang="en-US" altLang="zh-CN" sz="2000" kern="1200" baseline="0" dirty="0" smtClean="0">
                          <a:latin typeface="汉仪楷体简" panose="02010600000101010101" charset="-128"/>
                          <a:ea typeface="汉仪楷体简" panose="02010600000101010101" charset="-128"/>
                        </a:rPr>
                        <a:t>1</a:t>
                      </a:r>
                      <a:endParaRPr lang="en-US" altLang="zh-CN" sz="2000" kern="1200" baseline="0" dirty="0" smtClean="0">
                        <a:latin typeface="汉仪楷体简" panose="02010600000101010101" charset="-128"/>
                        <a:ea typeface="汉仪楷体简" panose="02010600000101010101" charset="-128"/>
                      </a:endParaRPr>
                    </a:p>
                  </a:txBody>
                  <a:tcPr anchor="ctr" anchorCtr="0"/>
                </a:tc>
                <a:tc>
                  <a:txBody>
                    <a:bodyPr/>
                    <a:p>
                      <a:pPr algn="ctr"/>
                      <a:endParaRPr lang="zh-CN" altLang="en-US" sz="2000" baseline="0" dirty="0">
                        <a:latin typeface="汉仪楷体简" panose="02010600000101010101" charset="-128"/>
                        <a:ea typeface="汉仪楷体简" panose="02010600000101010101" charset="-128"/>
                      </a:endParaRPr>
                    </a:p>
                  </a:txBody>
                  <a:tcPr anchor="ctr" anchorCtr="0"/>
                </a:tc>
                <a:tc rowSpan="2">
                  <a:txBody>
                    <a:bodyPr/>
                    <a:p>
                      <a:pPr algn="ctr"/>
                      <a:endParaRPr lang="zh-CN" altLang="en-US" sz="2000" baseline="0" dirty="0">
                        <a:latin typeface="汉仪楷体简" panose="02010600000101010101" charset="-128"/>
                        <a:ea typeface="汉仪楷体简" panose="02010600000101010101" charset="-128"/>
                      </a:endParaRPr>
                    </a:p>
                  </a:txBody>
                  <a:tcPr anchor="ctr" anchorCtr="0"/>
                </a:tc>
                <a:tc rowSpan="2">
                  <a:txBody>
                    <a:bodyPr/>
                    <a:p>
                      <a:pPr algn="ctr"/>
                      <a:endParaRPr lang="zh-CN" altLang="en-US" sz="2000" baseline="0" dirty="0">
                        <a:latin typeface="汉仪楷体简" panose="02010600000101010101" charset="-128"/>
                        <a:ea typeface="汉仪楷体简" panose="02010600000101010101" charset="-128"/>
                      </a:endParaRPr>
                    </a:p>
                  </a:txBody>
                  <a:tcPr anchor="ctr" anchorCtr="0"/>
                </a:tc>
              </a:tr>
              <a:tr h="0">
                <a:tc vMerge="1">
                  <a:tcPr anchor="ctr" anchorCtr="0"/>
                </a:tc>
                <a:tc rowSpan="2">
                  <a:txBody>
                    <a:bodyPr/>
                    <a:p>
                      <a:pPr algn="ctr">
                        <a:buNone/>
                      </a:pPr>
                      <a:endParaRPr lang="zh-CN" altLang="en-US" sz="2000" baseline="0" dirty="0">
                        <a:latin typeface="汉仪楷体简" panose="02010600000101010101" charset="-128"/>
                        <a:ea typeface="汉仪楷体简" panose="02010600000101010101" charset="-128"/>
                      </a:endParaRPr>
                    </a:p>
                  </a:txBody>
                  <a:tcPr anchor="ctr" anchorCtr="0"/>
                </a:tc>
                <a:tc vMerge="1">
                  <a:tcPr anchor="ctr" anchorCtr="0"/>
                </a:tc>
                <a:tc vMerge="1">
                  <a:tcPr anchor="ctr" anchorCtr="0"/>
                </a:tc>
              </a:tr>
              <a:tr h="484505">
                <a:tc rowSpan="2">
                  <a:txBody>
                    <a:bodyPr/>
                    <a:p>
                      <a:pPr algn="ctr"/>
                      <a:r>
                        <a:rPr lang="en-US" altLang="zh-CN" sz="2000" kern="1200" baseline="0" dirty="0" smtClean="0">
                          <a:latin typeface="汉仪楷体简" panose="02010600000101010101" charset="-128"/>
                          <a:ea typeface="汉仪楷体简" panose="02010600000101010101" charset="-128"/>
                        </a:rPr>
                        <a:t>2</a:t>
                      </a:r>
                      <a:endParaRPr lang="en-US" altLang="zh-CN" sz="2000" kern="1200" baseline="0" dirty="0" smtClean="0">
                        <a:latin typeface="汉仪楷体简" panose="02010600000101010101" charset="-128"/>
                        <a:ea typeface="汉仪楷体简" panose="02010600000101010101" charset="-128"/>
                      </a:endParaRPr>
                    </a:p>
                  </a:txBody>
                  <a:tcPr anchor="ctr" anchorCtr="0"/>
                </a:tc>
                <a:tc vMerge="1">
                  <a:tcPr anchor="ctr" anchorCtr="0"/>
                </a:tc>
                <a:tc rowSpan="2">
                  <a:txBody>
                    <a:bodyPr/>
                    <a:p>
                      <a:pPr algn="ctr"/>
                      <a:endParaRPr lang="zh-CN" altLang="en-US" sz="2000" baseline="0" dirty="0">
                        <a:latin typeface="汉仪楷体简" panose="02010600000101010101" charset="-128"/>
                        <a:ea typeface="汉仪楷体简" panose="02010600000101010101" charset="-128"/>
                      </a:endParaRPr>
                    </a:p>
                  </a:txBody>
                  <a:tcPr anchor="ctr" anchorCtr="0"/>
                </a:tc>
                <a:tc rowSpan="2">
                  <a:txBody>
                    <a:bodyPr/>
                    <a:p>
                      <a:pPr algn="ctr"/>
                      <a:endParaRPr lang="zh-CN" altLang="en-US" sz="2000" baseline="0" dirty="0">
                        <a:latin typeface="汉仪楷体简" panose="02010600000101010101" charset="-128"/>
                        <a:ea typeface="汉仪楷体简" panose="02010600000101010101" charset="-128"/>
                      </a:endParaRPr>
                    </a:p>
                  </a:txBody>
                  <a:tcPr anchor="ctr" anchorCtr="0"/>
                </a:tc>
              </a:tr>
              <a:tr h="0">
                <a:tc vMerge="1">
                  <a:tcPr anchor="ctr" anchorCtr="0"/>
                </a:tc>
                <a:tc rowSpan="2">
                  <a:txBody>
                    <a:bodyPr/>
                    <a:p>
                      <a:pPr algn="ctr">
                        <a:buNone/>
                      </a:pPr>
                      <a:endParaRPr lang="zh-CN" altLang="en-US" sz="2000" baseline="0" dirty="0">
                        <a:latin typeface="汉仪楷体简" panose="02010600000101010101" charset="-128"/>
                        <a:ea typeface="汉仪楷体简" panose="02010600000101010101" charset="-128"/>
                      </a:endParaRPr>
                    </a:p>
                  </a:txBody>
                  <a:tcPr anchor="ctr" anchorCtr="0"/>
                </a:tc>
                <a:tc vMerge="1">
                  <a:tcPr anchor="ctr" anchorCtr="0"/>
                </a:tc>
                <a:tc vMerge="1">
                  <a:tcPr anchor="ctr" anchorCtr="0"/>
                </a:tc>
              </a:tr>
              <a:tr h="494665">
                <a:tc>
                  <a:txBody>
                    <a:bodyPr/>
                    <a:p>
                      <a:pPr algn="ctr">
                        <a:buNone/>
                      </a:pPr>
                      <a:r>
                        <a:rPr lang="en-US" altLang="zh-CN" sz="2000" kern="1200" baseline="0" dirty="0" smtClean="0">
                          <a:latin typeface="汉仪楷体简" panose="02010600000101010101" charset="-128"/>
                          <a:ea typeface="汉仪楷体简" panose="02010600000101010101" charset="-128"/>
                        </a:rPr>
                        <a:t>3</a:t>
                      </a:r>
                      <a:endParaRPr lang="en-US" altLang="zh-CN" sz="2000" kern="1200" baseline="0" dirty="0" smtClean="0">
                        <a:latin typeface="汉仪楷体简" panose="02010600000101010101" charset="-128"/>
                        <a:ea typeface="汉仪楷体简" panose="02010600000101010101" charset="-128"/>
                      </a:endParaRPr>
                    </a:p>
                  </a:txBody>
                  <a:tcPr anchor="ctr" anchorCtr="0"/>
                </a:tc>
                <a:tc vMerge="1">
                  <a:tcPr anchor="ctr" anchorCtr="0"/>
                </a:tc>
                <a:tc>
                  <a:txBody>
                    <a:bodyPr/>
                    <a:p>
                      <a:pPr algn="ctr">
                        <a:buNone/>
                      </a:pPr>
                      <a:endParaRPr lang="zh-CN" altLang="en-US" sz="2000" baseline="0" dirty="0">
                        <a:latin typeface="汉仪楷体简" panose="02010600000101010101" charset="-128"/>
                        <a:ea typeface="汉仪楷体简" panose="02010600000101010101" charset="-128"/>
                      </a:endParaRPr>
                    </a:p>
                  </a:txBody>
                  <a:tcPr anchor="ctr" anchorCtr="0"/>
                </a:tc>
                <a:tc>
                  <a:txBody>
                    <a:bodyPr/>
                    <a:p>
                      <a:pPr algn="ctr">
                        <a:buNone/>
                      </a:pPr>
                      <a:endParaRPr lang="zh-CN" altLang="en-US" sz="2000" baseline="0" dirty="0">
                        <a:latin typeface="汉仪楷体简" panose="02010600000101010101" charset="-128"/>
                        <a:ea typeface="汉仪楷体简" panose="02010600000101010101" charset="-128"/>
                      </a:endParaRPr>
                    </a:p>
                  </a:txBody>
                  <a:tcPr anchor="ctr" anchorCtr="0"/>
                </a:tc>
              </a:tr>
            </a:tbl>
          </a:graphicData>
        </a:graphic>
      </p:graphicFrame>
      <p:grpSp>
        <p:nvGrpSpPr>
          <p:cNvPr id="37" name="组合 36"/>
          <p:cNvGrpSpPr/>
          <p:nvPr>
            <p:custDataLst>
              <p:tags r:id="rId2"/>
            </p:custDataLst>
          </p:nvPr>
        </p:nvGrpSpPr>
        <p:grpSpPr>
          <a:xfrm>
            <a:off x="593090" y="2875915"/>
            <a:ext cx="6679565" cy="2176256"/>
            <a:chOff x="3942" y="6122"/>
            <a:chExt cx="9263" cy="2564"/>
          </a:xfrm>
        </p:grpSpPr>
        <p:grpSp>
          <p:nvGrpSpPr>
            <p:cNvPr id="10" name="组合 9"/>
            <p:cNvGrpSpPr/>
            <p:nvPr>
              <p:custDataLst>
                <p:tags r:id="rId3"/>
              </p:custDataLst>
            </p:nvPr>
          </p:nvGrpSpPr>
          <p:grpSpPr>
            <a:xfrm>
              <a:off x="3942" y="6122"/>
              <a:ext cx="3340" cy="1303"/>
              <a:chOff x="909562" y="3561167"/>
              <a:chExt cx="2120976" cy="827516"/>
            </a:xfrm>
          </p:grpSpPr>
          <p:sp>
            <p:nvSpPr>
              <p:cNvPr id="4" name="平行四边形 3"/>
              <p:cNvSpPr/>
              <p:nvPr>
                <p:custDataLst>
                  <p:tags r:id="rId4"/>
                </p:custDataLst>
              </p:nvPr>
            </p:nvSpPr>
            <p:spPr>
              <a:xfrm>
                <a:off x="909562" y="3788759"/>
                <a:ext cx="1620762" cy="599924"/>
              </a:xfrm>
              <a:prstGeom prst="parallelogram">
                <a:avLst/>
              </a:prstGeom>
              <a:blipFill>
                <a:blip r:embed="rId5"/>
                <a:tile tx="0" ty="0" sx="100000" sy="100000" flip="none" algn="tl"/>
              </a:blipFill>
              <a:ln>
                <a:noFill/>
              </a:ln>
            </p:spPr>
            <p:style>
              <a:lnRef idx="0">
                <a:scrgbClr r="0" g="0" b="0"/>
              </a:lnRef>
              <a:fillRef idx="0">
                <a:scrgbClr r="0" g="0" b="0"/>
              </a:fillRef>
              <a:effectRef idx="0">
                <a:scrgbClr r="0" g="0" b="0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zh-CN" altLang="en-US"/>
              </a:p>
            </p:txBody>
          </p:sp>
          <p:sp>
            <p:nvSpPr>
              <p:cNvPr id="8" name="立方体 7"/>
              <p:cNvSpPr/>
              <p:nvPr>
                <p:custDataLst>
                  <p:tags r:id="rId6"/>
                </p:custDataLst>
              </p:nvPr>
            </p:nvSpPr>
            <p:spPr>
              <a:xfrm>
                <a:off x="1291428" y="3788759"/>
                <a:ext cx="730689" cy="386710"/>
              </a:xfrm>
              <a:prstGeom prst="cube">
                <a:avLst/>
              </a:prstGeom>
              <a:blipFill>
                <a:blip r:embed="rId7"/>
                <a:tile tx="0" ty="0" sx="100000" sy="100000" flip="none" algn="tl"/>
              </a:blip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zh-CN" altLang="en-US"/>
              </a:p>
            </p:txBody>
          </p:sp>
          <p:cxnSp>
            <p:nvCxnSpPr>
              <p:cNvPr id="9" name="直接箭头连接符 8"/>
              <p:cNvCxnSpPr/>
              <p:nvPr>
                <p:custDataLst>
                  <p:tags r:id="rId8"/>
                </p:custDataLst>
              </p:nvPr>
            </p:nvCxnSpPr>
            <p:spPr>
              <a:xfrm>
                <a:off x="1656772" y="3992706"/>
                <a:ext cx="1034424" cy="8588"/>
              </a:xfrm>
              <a:prstGeom prst="straightConnector1">
                <a:avLst/>
              </a:prstGeom>
              <a:ln w="38100">
                <a:solidFill>
                  <a:srgbClr val="FF0000"/>
                </a:solidFill>
                <a:tailEnd type="triangle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11" name="文本框 10"/>
              <p:cNvSpPr txBox="1"/>
              <p:nvPr>
                <p:custDataLst>
                  <p:tags r:id="rId9"/>
                </p:custDataLst>
              </p:nvPr>
            </p:nvSpPr>
            <p:spPr>
              <a:xfrm>
                <a:off x="2470970" y="3561167"/>
                <a:ext cx="559568" cy="390558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US" altLang="zh-CN" sz="2800" i="1"/>
                  <a:t>F</a:t>
                </a:r>
                <a:endParaRPr lang="zh-CN" altLang="en-US" sz="2800" i="1"/>
              </a:p>
            </p:txBody>
          </p:sp>
        </p:grpSp>
        <p:grpSp>
          <p:nvGrpSpPr>
            <p:cNvPr id="12" name="组合 11"/>
            <p:cNvGrpSpPr/>
            <p:nvPr>
              <p:custDataLst>
                <p:tags r:id="rId10"/>
              </p:custDataLst>
            </p:nvPr>
          </p:nvGrpSpPr>
          <p:grpSpPr>
            <a:xfrm>
              <a:off x="6904" y="6122"/>
              <a:ext cx="3340" cy="1303"/>
              <a:chOff x="909562" y="3561167"/>
              <a:chExt cx="2120976" cy="827516"/>
            </a:xfrm>
          </p:grpSpPr>
          <p:sp>
            <p:nvSpPr>
              <p:cNvPr id="13" name="平行四边形 12"/>
              <p:cNvSpPr/>
              <p:nvPr>
                <p:custDataLst>
                  <p:tags r:id="rId11"/>
                </p:custDataLst>
              </p:nvPr>
            </p:nvSpPr>
            <p:spPr>
              <a:xfrm>
                <a:off x="909562" y="3788759"/>
                <a:ext cx="1620762" cy="599924"/>
              </a:xfrm>
              <a:prstGeom prst="parallelogram">
                <a:avLst/>
              </a:prstGeom>
              <a:blipFill>
                <a:blip r:embed="rId12"/>
                <a:tile tx="0" ty="0" sx="100000" sy="100000" flip="none" algn="tl"/>
              </a:blipFill>
              <a:ln>
                <a:noFill/>
              </a:ln>
            </p:spPr>
            <p:style>
              <a:lnRef idx="0">
                <a:scrgbClr r="0" g="0" b="0"/>
              </a:lnRef>
              <a:fillRef idx="0">
                <a:scrgbClr r="0" g="0" b="0"/>
              </a:fillRef>
              <a:effectRef idx="0">
                <a:scrgbClr r="0" g="0" b="0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zh-CN" altLang="en-US"/>
              </a:p>
            </p:txBody>
          </p:sp>
          <p:sp>
            <p:nvSpPr>
              <p:cNvPr id="14" name="立方体 13"/>
              <p:cNvSpPr/>
              <p:nvPr>
                <p:custDataLst>
                  <p:tags r:id="rId13"/>
                </p:custDataLst>
              </p:nvPr>
            </p:nvSpPr>
            <p:spPr>
              <a:xfrm>
                <a:off x="1291428" y="3788759"/>
                <a:ext cx="730689" cy="386710"/>
              </a:xfrm>
              <a:prstGeom prst="cube">
                <a:avLst/>
              </a:prstGeom>
              <a:blipFill>
                <a:blip r:embed="rId7"/>
                <a:tile tx="0" ty="0" sx="100000" sy="100000" flip="none" algn="tl"/>
              </a:blip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zh-CN" altLang="en-US"/>
              </a:p>
            </p:txBody>
          </p:sp>
          <p:cxnSp>
            <p:nvCxnSpPr>
              <p:cNvPr id="15" name="直接箭头连接符 14"/>
              <p:cNvCxnSpPr/>
              <p:nvPr>
                <p:custDataLst>
                  <p:tags r:id="rId14"/>
                </p:custDataLst>
              </p:nvPr>
            </p:nvCxnSpPr>
            <p:spPr>
              <a:xfrm>
                <a:off x="1656772" y="3992706"/>
                <a:ext cx="1034424" cy="8588"/>
              </a:xfrm>
              <a:prstGeom prst="straightConnector1">
                <a:avLst/>
              </a:prstGeom>
              <a:ln w="38100">
                <a:solidFill>
                  <a:srgbClr val="FF0000"/>
                </a:solidFill>
                <a:tailEnd type="triangle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16" name="文本框 15"/>
              <p:cNvSpPr txBox="1"/>
              <p:nvPr>
                <p:custDataLst>
                  <p:tags r:id="rId15"/>
                </p:custDataLst>
              </p:nvPr>
            </p:nvSpPr>
            <p:spPr>
              <a:xfrm>
                <a:off x="2470970" y="3561167"/>
                <a:ext cx="559568" cy="390558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US" altLang="zh-CN" sz="2800" i="1"/>
                  <a:t>F</a:t>
                </a:r>
                <a:endParaRPr lang="zh-CN" altLang="en-US" sz="2800" i="1"/>
              </a:p>
            </p:txBody>
          </p:sp>
        </p:grpSp>
        <p:grpSp>
          <p:nvGrpSpPr>
            <p:cNvPr id="32" name="组合 31"/>
            <p:cNvGrpSpPr/>
            <p:nvPr>
              <p:custDataLst>
                <p:tags r:id="rId16"/>
              </p:custDataLst>
            </p:nvPr>
          </p:nvGrpSpPr>
          <p:grpSpPr>
            <a:xfrm>
              <a:off x="9865" y="6122"/>
              <a:ext cx="3340" cy="1303"/>
              <a:chOff x="4591946" y="3561167"/>
              <a:chExt cx="2120976" cy="827516"/>
            </a:xfrm>
          </p:grpSpPr>
          <p:grpSp>
            <p:nvGrpSpPr>
              <p:cNvPr id="17" name="组合 16"/>
              <p:cNvGrpSpPr/>
              <p:nvPr/>
            </p:nvGrpSpPr>
            <p:grpSpPr>
              <a:xfrm>
                <a:off x="4591946" y="3561167"/>
                <a:ext cx="2120976" cy="827516"/>
                <a:chOff x="909562" y="3561167"/>
                <a:chExt cx="2120976" cy="827516"/>
              </a:xfrm>
            </p:grpSpPr>
            <p:sp>
              <p:nvSpPr>
                <p:cNvPr id="18" name="平行四边形 17"/>
                <p:cNvSpPr/>
                <p:nvPr>
                  <p:custDataLst>
                    <p:tags r:id="rId17"/>
                  </p:custDataLst>
                </p:nvPr>
              </p:nvSpPr>
              <p:spPr>
                <a:xfrm>
                  <a:off x="909562" y="3788759"/>
                  <a:ext cx="1620762" cy="599924"/>
                </a:xfrm>
                <a:prstGeom prst="parallelogram">
                  <a:avLst/>
                </a:prstGeom>
                <a:blipFill>
                  <a:blip r:embed="rId5"/>
                  <a:tile tx="0" ty="0" sx="100000" sy="100000" flip="none" algn="tl"/>
                </a:blipFill>
                <a:ln>
                  <a:noFill/>
                </a:ln>
              </p:spPr>
              <p:style>
                <a:lnRef idx="0">
                  <a:scrgbClr r="0" g="0" b="0"/>
                </a:lnRef>
                <a:fillRef idx="0">
                  <a:scrgbClr r="0" g="0" b="0"/>
                </a:fillRef>
                <a:effectRef idx="0">
                  <a:scrgbClr r="0" g="0" b="0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zh-CN" altLang="en-US"/>
                </a:p>
              </p:txBody>
            </p:sp>
            <p:sp>
              <p:nvSpPr>
                <p:cNvPr id="19" name="立方体 18"/>
                <p:cNvSpPr/>
                <p:nvPr>
                  <p:custDataLst>
                    <p:tags r:id="rId18"/>
                  </p:custDataLst>
                </p:nvPr>
              </p:nvSpPr>
              <p:spPr>
                <a:xfrm>
                  <a:off x="1291428" y="3788759"/>
                  <a:ext cx="730689" cy="386710"/>
                </a:xfrm>
                <a:prstGeom prst="cube">
                  <a:avLst/>
                </a:prstGeom>
                <a:blipFill>
                  <a:blip r:embed="rId7"/>
                  <a:tile tx="0" ty="0" sx="100000" sy="100000" flip="none" algn="tl"/>
                </a:blipFill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zh-CN" altLang="en-US"/>
                </a:p>
              </p:txBody>
            </p:sp>
            <p:cxnSp>
              <p:nvCxnSpPr>
                <p:cNvPr id="20" name="直接箭头连接符 19"/>
                <p:cNvCxnSpPr/>
                <p:nvPr>
                  <p:custDataLst>
                    <p:tags r:id="rId19"/>
                  </p:custDataLst>
                </p:nvPr>
              </p:nvCxnSpPr>
              <p:spPr>
                <a:xfrm>
                  <a:off x="1656772" y="3992706"/>
                  <a:ext cx="1034424" cy="8588"/>
                </a:xfrm>
                <a:prstGeom prst="straightConnector1">
                  <a:avLst/>
                </a:prstGeom>
                <a:ln w="38100">
                  <a:solidFill>
                    <a:srgbClr val="FF0000"/>
                  </a:solidFill>
                  <a:tailEnd type="triangle"/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sp>
              <p:nvSpPr>
                <p:cNvPr id="21" name="文本框 20"/>
                <p:cNvSpPr txBox="1"/>
                <p:nvPr>
                  <p:custDataLst>
                    <p:tags r:id="rId20"/>
                  </p:custDataLst>
                </p:nvPr>
              </p:nvSpPr>
              <p:spPr>
                <a:xfrm>
                  <a:off x="2470970" y="3561167"/>
                  <a:ext cx="559568" cy="390558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r>
                    <a:rPr lang="en-US" altLang="zh-CN" sz="2800" i="1"/>
                    <a:t>F</a:t>
                  </a:r>
                  <a:endParaRPr lang="zh-CN" altLang="en-US" sz="2800" i="1"/>
                </a:p>
              </p:txBody>
            </p:sp>
          </p:grpSp>
          <p:sp>
            <p:nvSpPr>
              <p:cNvPr id="31" name="立方体 30"/>
              <p:cNvSpPr/>
              <p:nvPr>
                <p:custDataLst>
                  <p:tags r:id="rId21"/>
                </p:custDataLst>
              </p:nvPr>
            </p:nvSpPr>
            <p:spPr>
              <a:xfrm>
                <a:off x="5226930" y="3614584"/>
                <a:ext cx="211800" cy="272697"/>
              </a:xfrm>
              <a:prstGeom prst="cube">
                <a:avLst/>
              </a:prstGeom>
              <a:blipFill>
                <a:blip r:embed="rId22"/>
                <a:tile tx="0" ty="0" sx="100000" sy="100000" flip="none" algn="tl"/>
              </a:blip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zh-CN" altLang="en-US"/>
              </a:p>
            </p:txBody>
          </p:sp>
        </p:grpSp>
        <p:sp>
          <p:nvSpPr>
            <p:cNvPr id="33" name="文本框 32"/>
            <p:cNvSpPr txBox="1"/>
            <p:nvPr>
              <p:custDataLst>
                <p:tags r:id="rId23"/>
              </p:custDataLst>
            </p:nvPr>
          </p:nvSpPr>
          <p:spPr>
            <a:xfrm>
              <a:off x="4332" y="8252"/>
              <a:ext cx="1467" cy="43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zh-CN" altLang="en-US"/>
                <a:t>甲</a:t>
              </a:r>
              <a:endParaRPr lang="zh-CN" altLang="en-US"/>
            </a:p>
          </p:txBody>
        </p:sp>
        <p:sp>
          <p:nvSpPr>
            <p:cNvPr id="34" name="文本框 33"/>
            <p:cNvSpPr txBox="1"/>
            <p:nvPr>
              <p:custDataLst>
                <p:tags r:id="rId24"/>
              </p:custDataLst>
            </p:nvPr>
          </p:nvSpPr>
          <p:spPr>
            <a:xfrm>
              <a:off x="7439" y="8252"/>
              <a:ext cx="1467" cy="43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zh-CN" altLang="en-US"/>
                <a:t>乙</a:t>
              </a:r>
              <a:endParaRPr lang="zh-CN" altLang="en-US"/>
            </a:p>
          </p:txBody>
        </p:sp>
        <p:sp>
          <p:nvSpPr>
            <p:cNvPr id="35" name="文本框 34"/>
            <p:cNvSpPr txBox="1"/>
            <p:nvPr>
              <p:custDataLst>
                <p:tags r:id="rId25"/>
              </p:custDataLst>
            </p:nvPr>
          </p:nvSpPr>
          <p:spPr>
            <a:xfrm>
              <a:off x="10546" y="8252"/>
              <a:ext cx="1467" cy="43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zh-CN" altLang="en-US"/>
                <a:t>丙</a:t>
              </a:r>
              <a:endParaRPr lang="zh-CN" altLang="en-US"/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3" name="矩形 2"/>
          <p:cNvSpPr/>
          <p:nvPr/>
        </p:nvSpPr>
        <p:spPr>
          <a:xfrm>
            <a:off x="832485" y="5052060"/>
            <a:ext cx="4745355" cy="15875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/>
          </a:p>
        </p:txBody>
      </p:sp>
      <p:sp>
        <p:nvSpPr>
          <p:cNvPr id="5" name="文本框 4"/>
          <p:cNvSpPr txBox="1"/>
          <p:nvPr/>
        </p:nvSpPr>
        <p:spPr>
          <a:xfrm>
            <a:off x="655320" y="309880"/>
            <a:ext cx="6096000" cy="92202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p>
            <a:pPr algn="l">
              <a:lnSpc>
                <a:spcPct val="150000"/>
              </a:lnSpc>
            </a:pPr>
            <a:r>
              <a:rPr lang="zh-CN" sz="3600" b="1" dirty="0">
                <a:solidFill>
                  <a:schemeClr val="bg2">
                    <a:lumMod val="25000"/>
                  </a:schemeClr>
                </a:solidFill>
                <a:latin typeface="汉仪楷体简" panose="02010600000101010101" charset="-128"/>
                <a:ea typeface="汉仪楷体简" panose="02010600000101010101" charset="-128"/>
                <a:cs typeface="方正盛世楷书简体_粗" panose="02000000000000000000" charset="-122"/>
                <a:sym typeface="+mn-ea"/>
              </a:rPr>
              <a:t>进行实验与收集证据：</a:t>
            </a:r>
            <a:endParaRPr lang="zh-CN" altLang="en-US" sz="3600" b="1" dirty="0">
              <a:solidFill>
                <a:schemeClr val="bg2">
                  <a:lumMod val="25000"/>
                </a:schemeClr>
              </a:solidFill>
              <a:latin typeface="汉仪楷体简" panose="02010600000101010101" charset="-128"/>
              <a:ea typeface="汉仪楷体简" panose="02010600000101010101" charset="-128"/>
              <a:cs typeface="方正盛世楷书简体_粗" panose="02000000000000000000" charset="-122"/>
              <a:sym typeface="+mn-ea"/>
            </a:endParaRPr>
          </a:p>
        </p:txBody>
      </p:sp>
      <p:pic>
        <p:nvPicPr>
          <p:cNvPr id="2" name="探究滑动摩擦力">
            <a:hlinkClick r:id="" action="ppaction://media"/>
          </p:cNvPr>
          <p:cNvPicPr/>
          <p:nvPr>
            <a:videoFile r:link="rId1"/>
            <p:extLst>
              <p:ext uri="{DAA4B4D4-6D71-4841-9C94-3DE7FCFB9230}">
                <p14:media xmlns:p14="http://schemas.microsoft.com/office/powerpoint/2010/main" r:embed="rId2">
                  <p14:trim st="107356.000000" end="440.000000"/>
                </p14:media>
              </p:ext>
            </p:extLst>
            <p:custDataLst>
              <p:tags r:id="rId3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1760220" y="1601470"/>
            <a:ext cx="8822690" cy="5136515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video fullScrn="0">
              <p:cMediaNode vol="97000">
                <p:cTn id="2" fill="hold" display="1">
                  <p:stCondLst>
                    <p:cond delay="indefinite"/>
                  </p:stCondLst>
                  <p:endCondLst>
                    <p:cond evt="onNext">
                      <p:tgtEl>
                        <p:sldTgt/>
                      </p:tgtEl>
                    </p:cond>
                    <p:cond evt="onPrev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video>
            <p:seq concurrent="1" nextAc="seek">
              <p:cTn id="3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" fill="hold">
                      <p:stCondLst>
                        <p:cond delay="0"/>
                      </p:stCondLst>
                      <p:childTnLst>
                        <p:par>
                          <p:cTn id="5" fill="hold">
                            <p:stCondLst>
                              <p:cond delay="0"/>
                            </p:stCondLst>
                            <p:childTnLst>
                              <p:par>
                                <p:cTn id="6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 additive="base">
                                        <p:cTn id="7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5" name="文本框 4"/>
          <p:cNvSpPr txBox="1"/>
          <p:nvPr/>
        </p:nvSpPr>
        <p:spPr>
          <a:xfrm>
            <a:off x="655320" y="598170"/>
            <a:ext cx="8804910" cy="92202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p>
            <a:pPr algn="l">
              <a:lnSpc>
                <a:spcPct val="150000"/>
              </a:lnSpc>
            </a:pPr>
            <a:r>
              <a:rPr lang="zh-CN" sz="3600" b="1" dirty="0">
                <a:solidFill>
                  <a:schemeClr val="bg2">
                    <a:lumMod val="25000"/>
                  </a:schemeClr>
                </a:solidFill>
                <a:latin typeface="汉仪楷体简" panose="02010600000101010101" charset="-128"/>
                <a:ea typeface="汉仪楷体简" panose="02010600000101010101" charset="-128"/>
                <a:cs typeface="方正盛世楷书简体_粗" panose="02000000000000000000" charset="-122"/>
                <a:sym typeface="+mn-ea"/>
              </a:rPr>
              <a:t>实验结论：</a:t>
            </a:r>
            <a:endParaRPr lang="zh-CN" altLang="en-US" sz="3600" b="1" dirty="0">
              <a:solidFill>
                <a:schemeClr val="bg2">
                  <a:lumMod val="25000"/>
                </a:schemeClr>
              </a:solidFill>
              <a:latin typeface="汉仪楷体简" panose="02010600000101010101" charset="-128"/>
              <a:ea typeface="汉仪楷体简" panose="02010600000101010101" charset="-128"/>
              <a:cs typeface="方正盛世楷书简体_粗" panose="02000000000000000000" charset="-122"/>
              <a:sym typeface="+mn-ea"/>
            </a:endParaRPr>
          </a:p>
        </p:txBody>
      </p:sp>
      <p:sp>
        <p:nvSpPr>
          <p:cNvPr id="6" name="文本框 5"/>
          <p:cNvSpPr txBox="1"/>
          <p:nvPr/>
        </p:nvSpPr>
        <p:spPr>
          <a:xfrm>
            <a:off x="655320" y="2090420"/>
            <a:ext cx="9680575" cy="203009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p>
            <a:pPr algn="l">
              <a:lnSpc>
                <a:spcPct val="150000"/>
              </a:lnSpc>
            </a:pPr>
            <a:r>
              <a:rPr lang="zh-CN" altLang="en-US" sz="2800" dirty="0">
                <a:latin typeface="汉仪楷体简" panose="02010600000101010101" charset="-128"/>
                <a:ea typeface="汉仪楷体简" panose="02010600000101010101" charset="-128"/>
                <a:cs typeface="汉仪楷体简" panose="02010600000101010101" charset="-128"/>
                <a:sym typeface="+mn-ea"/>
              </a:rPr>
              <a:t>（</a:t>
            </a:r>
            <a:r>
              <a:rPr lang="en-US" altLang="zh-CN" sz="2800" dirty="0">
                <a:latin typeface="汉仪楷体简" panose="02010600000101010101" charset="-128"/>
                <a:ea typeface="汉仪楷体简" panose="02010600000101010101" charset="-128"/>
                <a:cs typeface="汉仪楷体简" panose="02010600000101010101" charset="-128"/>
                <a:sym typeface="+mn-ea"/>
              </a:rPr>
              <a:t>1</a:t>
            </a:r>
            <a:r>
              <a:rPr lang="zh-CN" altLang="en-US" sz="2800" dirty="0">
                <a:latin typeface="汉仪楷体简" panose="02010600000101010101" charset="-128"/>
                <a:ea typeface="汉仪楷体简" panose="02010600000101010101" charset="-128"/>
                <a:cs typeface="汉仪楷体简" panose="02010600000101010101" charset="-128"/>
                <a:sym typeface="+mn-ea"/>
              </a:rPr>
              <a:t>）</a:t>
            </a:r>
            <a:r>
              <a:rPr lang="zh-CN" altLang="en-US" sz="2800" dirty="0">
                <a:latin typeface="汉仪楷体简" panose="02010600000101010101" charset="-128"/>
                <a:ea typeface="汉仪楷体简" panose="02010600000101010101" charset="-128"/>
                <a:cs typeface="汉仪楷体简" panose="02010600000101010101" charset="-128"/>
                <a:sym typeface="+mn-ea"/>
              </a:rPr>
              <a:t>当</a:t>
            </a:r>
            <a:r>
              <a:rPr lang="en-US" altLang="zh-CN" sz="2800" dirty="0">
                <a:latin typeface="汉仪楷体简" panose="02010600000101010101" charset="-128"/>
                <a:ea typeface="汉仪楷体简" panose="02010600000101010101" charset="-128"/>
                <a:cs typeface="汉仪楷体简" panose="02010600000101010101" charset="-128"/>
                <a:sym typeface="+mn-ea"/>
              </a:rPr>
              <a:t>___</a:t>
            </a:r>
            <a:r>
              <a:rPr lang="en-US" altLang="zh-CN" sz="2800" dirty="0">
                <a:latin typeface="汉仪楷体简" panose="02010600000101010101" charset="-128"/>
                <a:ea typeface="汉仪楷体简" panose="02010600000101010101" charset="-128"/>
                <a:cs typeface="汉仪楷体简" panose="02010600000101010101" charset="-128"/>
                <a:sym typeface="+mn-ea"/>
              </a:rPr>
              <a:t>____</a:t>
            </a:r>
            <a:r>
              <a:rPr lang="en-US" altLang="zh-CN" sz="2800" dirty="0">
                <a:latin typeface="汉仪楷体简" panose="02010600000101010101" charset="-128"/>
                <a:ea typeface="汉仪楷体简" panose="02010600000101010101" charset="-128"/>
                <a:cs typeface="汉仪楷体简" panose="02010600000101010101" charset="-128"/>
                <a:sym typeface="+mn-ea"/>
              </a:rPr>
              <a:t>___</a:t>
            </a:r>
            <a:r>
              <a:rPr lang="zh-CN" sz="2800" dirty="0">
                <a:latin typeface="汉仪楷体简" panose="02010600000101010101" charset="-128"/>
                <a:ea typeface="汉仪楷体简" panose="02010600000101010101" charset="-128"/>
                <a:cs typeface="汉仪楷体简" panose="02010600000101010101" charset="-128"/>
                <a:sym typeface="+mn-ea"/>
              </a:rPr>
              <a:t>一定</a:t>
            </a:r>
            <a:r>
              <a:rPr lang="zh-CN" altLang="en-US" sz="2800" dirty="0">
                <a:latin typeface="汉仪楷体简" panose="02010600000101010101" charset="-128"/>
                <a:ea typeface="汉仪楷体简" panose="02010600000101010101" charset="-128"/>
                <a:cs typeface="汉仪楷体简" panose="02010600000101010101" charset="-128"/>
                <a:sym typeface="+mn-ea"/>
              </a:rPr>
              <a:t>，接触面越粗糙，滑动摩擦力</a:t>
            </a:r>
            <a:r>
              <a:rPr lang="en-US" altLang="zh-CN" sz="2800" dirty="0">
                <a:latin typeface="汉仪楷体简" panose="02010600000101010101" charset="-128"/>
                <a:ea typeface="汉仪楷体简" panose="02010600000101010101" charset="-128"/>
                <a:cs typeface="汉仪楷体简" panose="02010600000101010101" charset="-128"/>
                <a:sym typeface="+mn-ea"/>
              </a:rPr>
              <a:t>______</a:t>
            </a:r>
            <a:r>
              <a:rPr lang="zh-CN" altLang="en-US" sz="2800" dirty="0">
                <a:latin typeface="汉仪楷体简" panose="02010600000101010101" charset="-128"/>
                <a:ea typeface="汉仪楷体简" panose="02010600000101010101" charset="-128"/>
                <a:cs typeface="汉仪楷体简" panose="02010600000101010101" charset="-128"/>
                <a:sym typeface="+mn-ea"/>
              </a:rPr>
              <a:t>。</a:t>
            </a:r>
            <a:endParaRPr lang="zh-CN" altLang="en-US" sz="2800" dirty="0">
              <a:latin typeface="汉仪楷体简" panose="02010600000101010101" charset="-128"/>
              <a:ea typeface="汉仪楷体简" panose="02010600000101010101" charset="-128"/>
              <a:cs typeface="汉仪楷体简" panose="02010600000101010101" charset="-128"/>
              <a:sym typeface="+mn-ea"/>
            </a:endParaRPr>
          </a:p>
          <a:p>
            <a:pPr algn="l">
              <a:lnSpc>
                <a:spcPct val="150000"/>
              </a:lnSpc>
            </a:pPr>
            <a:r>
              <a:rPr lang="zh-CN" altLang="en-US" sz="2800" dirty="0">
                <a:latin typeface="汉仪楷体简" panose="02010600000101010101" charset="-128"/>
                <a:ea typeface="汉仪楷体简" panose="02010600000101010101" charset="-128"/>
                <a:cs typeface="汉仪楷体简" panose="02010600000101010101" charset="-128"/>
                <a:sym typeface="+mn-ea"/>
              </a:rPr>
              <a:t>（</a:t>
            </a:r>
            <a:r>
              <a:rPr lang="en-US" altLang="zh-CN" sz="2800" dirty="0">
                <a:latin typeface="汉仪楷体简" panose="02010600000101010101" charset="-128"/>
                <a:ea typeface="汉仪楷体简" panose="02010600000101010101" charset="-128"/>
                <a:cs typeface="汉仪楷体简" panose="02010600000101010101" charset="-128"/>
                <a:sym typeface="+mn-ea"/>
              </a:rPr>
              <a:t>2</a:t>
            </a:r>
            <a:r>
              <a:rPr lang="zh-CN" altLang="en-US" sz="2800" dirty="0">
                <a:latin typeface="汉仪楷体简" panose="02010600000101010101" charset="-128"/>
                <a:ea typeface="汉仪楷体简" panose="02010600000101010101" charset="-128"/>
                <a:cs typeface="汉仪楷体简" panose="02010600000101010101" charset="-128"/>
                <a:sym typeface="+mn-ea"/>
              </a:rPr>
              <a:t>）</a:t>
            </a:r>
            <a:r>
              <a:rPr lang="zh-CN" altLang="en-US" sz="2800" dirty="0">
                <a:latin typeface="汉仪楷体简" panose="02010600000101010101" charset="-128"/>
                <a:ea typeface="汉仪楷体简" panose="02010600000101010101" charset="-128"/>
                <a:cs typeface="汉仪楷体简" panose="02010600000101010101" charset="-128"/>
                <a:sym typeface="+mn-ea"/>
              </a:rPr>
              <a:t>当</a:t>
            </a:r>
            <a:r>
              <a:rPr lang="en-US" altLang="zh-CN" sz="2800" dirty="0">
                <a:latin typeface="汉仪楷体简" panose="02010600000101010101" charset="-128"/>
                <a:ea typeface="汉仪楷体简" panose="02010600000101010101" charset="-128"/>
                <a:cs typeface="汉仪楷体简" panose="02010600000101010101" charset="-128"/>
                <a:sym typeface="+mn-ea"/>
              </a:rPr>
              <a:t>___</a:t>
            </a:r>
            <a:r>
              <a:rPr lang="en-US" altLang="zh-CN" sz="2800" dirty="0">
                <a:latin typeface="汉仪楷体简" panose="02010600000101010101" charset="-128"/>
                <a:ea typeface="汉仪楷体简" panose="02010600000101010101" charset="-128"/>
                <a:cs typeface="汉仪楷体简" panose="02010600000101010101" charset="-128"/>
                <a:sym typeface="+mn-ea"/>
              </a:rPr>
              <a:t>____</a:t>
            </a:r>
            <a:r>
              <a:rPr lang="en-US" altLang="zh-CN" sz="2800" dirty="0">
                <a:latin typeface="汉仪楷体简" panose="02010600000101010101" charset="-128"/>
                <a:ea typeface="汉仪楷体简" panose="02010600000101010101" charset="-128"/>
                <a:cs typeface="汉仪楷体简" panose="02010600000101010101" charset="-128"/>
                <a:sym typeface="+mn-ea"/>
              </a:rPr>
              <a:t>___</a:t>
            </a:r>
            <a:r>
              <a:rPr lang="zh-CN" sz="2800" dirty="0">
                <a:latin typeface="汉仪楷体简" panose="02010600000101010101" charset="-128"/>
                <a:ea typeface="汉仪楷体简" panose="02010600000101010101" charset="-128"/>
                <a:cs typeface="汉仪楷体简" panose="02010600000101010101" charset="-128"/>
                <a:sym typeface="+mn-ea"/>
              </a:rPr>
              <a:t>一定</a:t>
            </a:r>
            <a:r>
              <a:rPr lang="zh-CN" altLang="en-US" sz="2800" dirty="0">
                <a:latin typeface="汉仪楷体简" panose="02010600000101010101" charset="-128"/>
                <a:ea typeface="汉仪楷体简" panose="02010600000101010101" charset="-128"/>
                <a:cs typeface="汉仪楷体简" panose="02010600000101010101" charset="-128"/>
                <a:sym typeface="+mn-ea"/>
              </a:rPr>
              <a:t>，压力</a:t>
            </a:r>
            <a:r>
              <a:rPr lang="en-US" altLang="zh-CN" sz="2800" dirty="0">
                <a:latin typeface="汉仪楷体简" panose="02010600000101010101" charset="-128"/>
                <a:ea typeface="汉仪楷体简" panose="02010600000101010101" charset="-128"/>
                <a:cs typeface="汉仪楷体简" panose="02010600000101010101" charset="-128"/>
                <a:sym typeface="+mn-ea"/>
              </a:rPr>
              <a:t>______</a:t>
            </a:r>
            <a:r>
              <a:rPr lang="zh-CN" altLang="en-US" sz="2800" dirty="0">
                <a:latin typeface="汉仪楷体简" panose="02010600000101010101" charset="-128"/>
                <a:ea typeface="汉仪楷体简" panose="02010600000101010101" charset="-128"/>
                <a:cs typeface="汉仪楷体简" panose="02010600000101010101" charset="-128"/>
                <a:sym typeface="+mn-ea"/>
              </a:rPr>
              <a:t>，滑动摩擦力</a:t>
            </a:r>
            <a:r>
              <a:rPr lang="en-US" altLang="zh-CN" sz="2800" dirty="0">
                <a:latin typeface="汉仪楷体简" panose="02010600000101010101" charset="-128"/>
                <a:ea typeface="汉仪楷体简" panose="02010600000101010101" charset="-128"/>
                <a:cs typeface="汉仪楷体简" panose="02010600000101010101" charset="-128"/>
                <a:sym typeface="+mn-ea"/>
              </a:rPr>
              <a:t>______</a:t>
            </a:r>
            <a:r>
              <a:rPr lang="zh-CN" altLang="en-US" sz="2800" dirty="0">
                <a:latin typeface="汉仪楷体简" panose="02010600000101010101" charset="-128"/>
                <a:ea typeface="汉仪楷体简" panose="02010600000101010101" charset="-128"/>
                <a:cs typeface="汉仪楷体简" panose="02010600000101010101" charset="-128"/>
                <a:sym typeface="+mn-ea"/>
              </a:rPr>
              <a:t>。</a:t>
            </a:r>
            <a:endParaRPr lang="zh-CN" altLang="en-US" sz="2800" dirty="0">
              <a:latin typeface="汉仪楷体简" panose="02010600000101010101" charset="-128"/>
              <a:ea typeface="汉仪楷体简" panose="02010600000101010101" charset="-128"/>
              <a:cs typeface="汉仪楷体简" panose="02010600000101010101" charset="-128"/>
              <a:sym typeface="+mn-ea"/>
            </a:endParaRPr>
          </a:p>
          <a:p>
            <a:pPr algn="l">
              <a:lnSpc>
                <a:spcPct val="150000"/>
              </a:lnSpc>
            </a:pPr>
            <a:endParaRPr lang="zh-CN" altLang="en-US" sz="2800" dirty="0">
              <a:latin typeface="汉仪楷体简" panose="02010600000101010101" charset="-128"/>
              <a:ea typeface="汉仪楷体简" panose="02010600000101010101" charset="-128"/>
              <a:cs typeface="汉仪楷体简" panose="02010600000101010101" charset="-128"/>
              <a:sym typeface="+mn-ea"/>
            </a:endParaRPr>
          </a:p>
        </p:txBody>
      </p:sp>
      <p:grpSp>
        <p:nvGrpSpPr>
          <p:cNvPr id="37" name="组合 36"/>
          <p:cNvGrpSpPr/>
          <p:nvPr>
            <p:custDataLst>
              <p:tags r:id="rId1"/>
            </p:custDataLst>
          </p:nvPr>
        </p:nvGrpSpPr>
        <p:grpSpPr>
          <a:xfrm>
            <a:off x="2840990" y="4163060"/>
            <a:ext cx="6679565" cy="2176256"/>
            <a:chOff x="3942" y="6122"/>
            <a:chExt cx="9263" cy="2564"/>
          </a:xfrm>
        </p:grpSpPr>
        <p:grpSp>
          <p:nvGrpSpPr>
            <p:cNvPr id="10" name="组合 9"/>
            <p:cNvGrpSpPr/>
            <p:nvPr>
              <p:custDataLst>
                <p:tags r:id="rId2"/>
              </p:custDataLst>
            </p:nvPr>
          </p:nvGrpSpPr>
          <p:grpSpPr>
            <a:xfrm>
              <a:off x="3942" y="6122"/>
              <a:ext cx="3340" cy="1303"/>
              <a:chOff x="909562" y="3561167"/>
              <a:chExt cx="2120976" cy="827516"/>
            </a:xfrm>
          </p:grpSpPr>
          <p:sp>
            <p:nvSpPr>
              <p:cNvPr id="4" name="平行四边形 3"/>
              <p:cNvSpPr/>
              <p:nvPr>
                <p:custDataLst>
                  <p:tags r:id="rId3"/>
                </p:custDataLst>
              </p:nvPr>
            </p:nvSpPr>
            <p:spPr>
              <a:xfrm>
                <a:off x="909562" y="3788759"/>
                <a:ext cx="1620762" cy="599924"/>
              </a:xfrm>
              <a:prstGeom prst="parallelogram">
                <a:avLst/>
              </a:prstGeom>
              <a:blipFill>
                <a:blip r:embed="rId4"/>
                <a:tile tx="0" ty="0" sx="100000" sy="100000" flip="none" algn="tl"/>
              </a:blipFill>
              <a:ln>
                <a:noFill/>
              </a:ln>
            </p:spPr>
            <p:style>
              <a:lnRef idx="0">
                <a:scrgbClr r="0" g="0" b="0"/>
              </a:lnRef>
              <a:fillRef idx="0">
                <a:scrgbClr r="0" g="0" b="0"/>
              </a:fillRef>
              <a:effectRef idx="0">
                <a:scrgbClr r="0" g="0" b="0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zh-CN" altLang="en-US"/>
              </a:p>
            </p:txBody>
          </p:sp>
          <p:sp>
            <p:nvSpPr>
              <p:cNvPr id="8" name="立方体 7"/>
              <p:cNvSpPr/>
              <p:nvPr>
                <p:custDataLst>
                  <p:tags r:id="rId5"/>
                </p:custDataLst>
              </p:nvPr>
            </p:nvSpPr>
            <p:spPr>
              <a:xfrm>
                <a:off x="1291428" y="3788759"/>
                <a:ext cx="730689" cy="386710"/>
              </a:xfrm>
              <a:prstGeom prst="cube">
                <a:avLst/>
              </a:prstGeom>
              <a:blipFill>
                <a:blip r:embed="rId6"/>
                <a:tile tx="0" ty="0" sx="100000" sy="100000" flip="none" algn="tl"/>
              </a:blip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zh-CN" altLang="en-US"/>
              </a:p>
            </p:txBody>
          </p:sp>
          <p:cxnSp>
            <p:nvCxnSpPr>
              <p:cNvPr id="9" name="直接箭头连接符 8"/>
              <p:cNvCxnSpPr/>
              <p:nvPr>
                <p:custDataLst>
                  <p:tags r:id="rId7"/>
                </p:custDataLst>
              </p:nvPr>
            </p:nvCxnSpPr>
            <p:spPr>
              <a:xfrm>
                <a:off x="1656772" y="3992706"/>
                <a:ext cx="1034424" cy="8588"/>
              </a:xfrm>
              <a:prstGeom prst="straightConnector1">
                <a:avLst/>
              </a:prstGeom>
              <a:ln w="38100">
                <a:solidFill>
                  <a:srgbClr val="FF0000"/>
                </a:solidFill>
                <a:tailEnd type="triangle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11" name="文本框 10"/>
              <p:cNvSpPr txBox="1"/>
              <p:nvPr>
                <p:custDataLst>
                  <p:tags r:id="rId8"/>
                </p:custDataLst>
              </p:nvPr>
            </p:nvSpPr>
            <p:spPr>
              <a:xfrm>
                <a:off x="2470970" y="3561167"/>
                <a:ext cx="559568" cy="390558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US" altLang="zh-CN" sz="2800" i="1"/>
                  <a:t>F</a:t>
                </a:r>
                <a:endParaRPr lang="zh-CN" altLang="en-US" sz="2800" i="1"/>
              </a:p>
            </p:txBody>
          </p:sp>
        </p:grpSp>
        <p:grpSp>
          <p:nvGrpSpPr>
            <p:cNvPr id="12" name="组合 11"/>
            <p:cNvGrpSpPr/>
            <p:nvPr>
              <p:custDataLst>
                <p:tags r:id="rId9"/>
              </p:custDataLst>
            </p:nvPr>
          </p:nvGrpSpPr>
          <p:grpSpPr>
            <a:xfrm>
              <a:off x="6904" y="6122"/>
              <a:ext cx="3340" cy="1303"/>
              <a:chOff x="909562" y="3561167"/>
              <a:chExt cx="2120976" cy="827516"/>
            </a:xfrm>
          </p:grpSpPr>
          <p:sp>
            <p:nvSpPr>
              <p:cNvPr id="13" name="平行四边形 12"/>
              <p:cNvSpPr/>
              <p:nvPr>
                <p:custDataLst>
                  <p:tags r:id="rId10"/>
                </p:custDataLst>
              </p:nvPr>
            </p:nvSpPr>
            <p:spPr>
              <a:xfrm>
                <a:off x="909562" y="3788759"/>
                <a:ext cx="1620762" cy="599924"/>
              </a:xfrm>
              <a:prstGeom prst="parallelogram">
                <a:avLst/>
              </a:prstGeom>
              <a:blipFill>
                <a:blip r:embed="rId11"/>
                <a:tile tx="0" ty="0" sx="100000" sy="100000" flip="none" algn="tl"/>
              </a:blipFill>
              <a:ln>
                <a:noFill/>
              </a:ln>
            </p:spPr>
            <p:style>
              <a:lnRef idx="0">
                <a:scrgbClr r="0" g="0" b="0"/>
              </a:lnRef>
              <a:fillRef idx="0">
                <a:scrgbClr r="0" g="0" b="0"/>
              </a:fillRef>
              <a:effectRef idx="0">
                <a:scrgbClr r="0" g="0" b="0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zh-CN" altLang="en-US"/>
              </a:p>
            </p:txBody>
          </p:sp>
          <p:sp>
            <p:nvSpPr>
              <p:cNvPr id="14" name="立方体 13"/>
              <p:cNvSpPr/>
              <p:nvPr>
                <p:custDataLst>
                  <p:tags r:id="rId12"/>
                </p:custDataLst>
              </p:nvPr>
            </p:nvSpPr>
            <p:spPr>
              <a:xfrm>
                <a:off x="1291428" y="3788759"/>
                <a:ext cx="730689" cy="386710"/>
              </a:xfrm>
              <a:prstGeom prst="cube">
                <a:avLst/>
              </a:prstGeom>
              <a:blipFill>
                <a:blip r:embed="rId6"/>
                <a:tile tx="0" ty="0" sx="100000" sy="100000" flip="none" algn="tl"/>
              </a:blip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zh-CN" altLang="en-US"/>
              </a:p>
            </p:txBody>
          </p:sp>
          <p:cxnSp>
            <p:nvCxnSpPr>
              <p:cNvPr id="15" name="直接箭头连接符 14"/>
              <p:cNvCxnSpPr/>
              <p:nvPr>
                <p:custDataLst>
                  <p:tags r:id="rId13"/>
                </p:custDataLst>
              </p:nvPr>
            </p:nvCxnSpPr>
            <p:spPr>
              <a:xfrm>
                <a:off x="1656772" y="3992706"/>
                <a:ext cx="1034424" cy="8588"/>
              </a:xfrm>
              <a:prstGeom prst="straightConnector1">
                <a:avLst/>
              </a:prstGeom>
              <a:ln w="38100">
                <a:solidFill>
                  <a:srgbClr val="FF0000"/>
                </a:solidFill>
                <a:tailEnd type="triangle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16" name="文本框 15"/>
              <p:cNvSpPr txBox="1"/>
              <p:nvPr>
                <p:custDataLst>
                  <p:tags r:id="rId14"/>
                </p:custDataLst>
              </p:nvPr>
            </p:nvSpPr>
            <p:spPr>
              <a:xfrm>
                <a:off x="2470970" y="3561167"/>
                <a:ext cx="559568" cy="390558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US" altLang="zh-CN" sz="2800" i="1"/>
                  <a:t>F</a:t>
                </a:r>
                <a:endParaRPr lang="zh-CN" altLang="en-US" sz="2800" i="1"/>
              </a:p>
            </p:txBody>
          </p:sp>
        </p:grpSp>
        <p:grpSp>
          <p:nvGrpSpPr>
            <p:cNvPr id="32" name="组合 31"/>
            <p:cNvGrpSpPr/>
            <p:nvPr>
              <p:custDataLst>
                <p:tags r:id="rId15"/>
              </p:custDataLst>
            </p:nvPr>
          </p:nvGrpSpPr>
          <p:grpSpPr>
            <a:xfrm>
              <a:off x="9865" y="6122"/>
              <a:ext cx="3340" cy="1303"/>
              <a:chOff x="4591946" y="3561167"/>
              <a:chExt cx="2120976" cy="827516"/>
            </a:xfrm>
          </p:grpSpPr>
          <p:grpSp>
            <p:nvGrpSpPr>
              <p:cNvPr id="17" name="组合 16"/>
              <p:cNvGrpSpPr/>
              <p:nvPr/>
            </p:nvGrpSpPr>
            <p:grpSpPr>
              <a:xfrm>
                <a:off x="4591946" y="3561167"/>
                <a:ext cx="2120976" cy="827516"/>
                <a:chOff x="909562" y="3561167"/>
                <a:chExt cx="2120976" cy="827516"/>
              </a:xfrm>
            </p:grpSpPr>
            <p:sp>
              <p:nvSpPr>
                <p:cNvPr id="18" name="平行四边形 17"/>
                <p:cNvSpPr/>
                <p:nvPr>
                  <p:custDataLst>
                    <p:tags r:id="rId16"/>
                  </p:custDataLst>
                </p:nvPr>
              </p:nvSpPr>
              <p:spPr>
                <a:xfrm>
                  <a:off x="909562" y="3788759"/>
                  <a:ext cx="1620762" cy="599924"/>
                </a:xfrm>
                <a:prstGeom prst="parallelogram">
                  <a:avLst/>
                </a:prstGeom>
                <a:blipFill>
                  <a:blip r:embed="rId4"/>
                  <a:tile tx="0" ty="0" sx="100000" sy="100000" flip="none" algn="tl"/>
                </a:blipFill>
                <a:ln>
                  <a:noFill/>
                </a:ln>
              </p:spPr>
              <p:style>
                <a:lnRef idx="0">
                  <a:scrgbClr r="0" g="0" b="0"/>
                </a:lnRef>
                <a:fillRef idx="0">
                  <a:scrgbClr r="0" g="0" b="0"/>
                </a:fillRef>
                <a:effectRef idx="0">
                  <a:scrgbClr r="0" g="0" b="0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zh-CN" altLang="en-US"/>
                </a:p>
              </p:txBody>
            </p:sp>
            <p:sp>
              <p:nvSpPr>
                <p:cNvPr id="19" name="立方体 18"/>
                <p:cNvSpPr/>
                <p:nvPr>
                  <p:custDataLst>
                    <p:tags r:id="rId17"/>
                  </p:custDataLst>
                </p:nvPr>
              </p:nvSpPr>
              <p:spPr>
                <a:xfrm>
                  <a:off x="1291428" y="3788759"/>
                  <a:ext cx="730689" cy="386710"/>
                </a:xfrm>
                <a:prstGeom prst="cube">
                  <a:avLst/>
                </a:prstGeom>
                <a:blipFill>
                  <a:blip r:embed="rId6"/>
                  <a:tile tx="0" ty="0" sx="100000" sy="100000" flip="none" algn="tl"/>
                </a:blipFill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zh-CN" altLang="en-US"/>
                </a:p>
              </p:txBody>
            </p:sp>
            <p:cxnSp>
              <p:nvCxnSpPr>
                <p:cNvPr id="20" name="直接箭头连接符 19"/>
                <p:cNvCxnSpPr/>
                <p:nvPr>
                  <p:custDataLst>
                    <p:tags r:id="rId18"/>
                  </p:custDataLst>
                </p:nvPr>
              </p:nvCxnSpPr>
              <p:spPr>
                <a:xfrm>
                  <a:off x="1656772" y="3992706"/>
                  <a:ext cx="1034424" cy="8588"/>
                </a:xfrm>
                <a:prstGeom prst="straightConnector1">
                  <a:avLst/>
                </a:prstGeom>
                <a:ln w="38100">
                  <a:solidFill>
                    <a:srgbClr val="FF0000"/>
                  </a:solidFill>
                  <a:tailEnd type="triangle"/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sp>
              <p:nvSpPr>
                <p:cNvPr id="21" name="文本框 20"/>
                <p:cNvSpPr txBox="1"/>
                <p:nvPr>
                  <p:custDataLst>
                    <p:tags r:id="rId19"/>
                  </p:custDataLst>
                </p:nvPr>
              </p:nvSpPr>
              <p:spPr>
                <a:xfrm>
                  <a:off x="2470970" y="3561167"/>
                  <a:ext cx="559568" cy="390558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r>
                    <a:rPr lang="en-US" altLang="zh-CN" sz="2800" i="1"/>
                    <a:t>F</a:t>
                  </a:r>
                  <a:endParaRPr lang="zh-CN" altLang="en-US" sz="2800" i="1"/>
                </a:p>
              </p:txBody>
            </p:sp>
          </p:grpSp>
          <p:sp>
            <p:nvSpPr>
              <p:cNvPr id="31" name="立方体 30"/>
              <p:cNvSpPr/>
              <p:nvPr>
                <p:custDataLst>
                  <p:tags r:id="rId20"/>
                </p:custDataLst>
              </p:nvPr>
            </p:nvSpPr>
            <p:spPr>
              <a:xfrm>
                <a:off x="5226930" y="3614584"/>
                <a:ext cx="211800" cy="272697"/>
              </a:xfrm>
              <a:prstGeom prst="cube">
                <a:avLst/>
              </a:prstGeom>
              <a:blipFill>
                <a:blip r:embed="rId21"/>
                <a:tile tx="0" ty="0" sx="100000" sy="100000" flip="none" algn="tl"/>
              </a:blip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zh-CN" altLang="en-US"/>
              </a:p>
            </p:txBody>
          </p:sp>
        </p:grpSp>
        <p:sp>
          <p:nvSpPr>
            <p:cNvPr id="33" name="文本框 32"/>
            <p:cNvSpPr txBox="1"/>
            <p:nvPr>
              <p:custDataLst>
                <p:tags r:id="rId22"/>
              </p:custDataLst>
            </p:nvPr>
          </p:nvSpPr>
          <p:spPr>
            <a:xfrm>
              <a:off x="4332" y="8252"/>
              <a:ext cx="1467" cy="43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zh-CN" altLang="en-US"/>
                <a:t>甲</a:t>
              </a:r>
              <a:endParaRPr lang="zh-CN" altLang="en-US"/>
            </a:p>
          </p:txBody>
        </p:sp>
        <p:sp>
          <p:nvSpPr>
            <p:cNvPr id="34" name="文本框 33"/>
            <p:cNvSpPr txBox="1"/>
            <p:nvPr>
              <p:custDataLst>
                <p:tags r:id="rId23"/>
              </p:custDataLst>
            </p:nvPr>
          </p:nvSpPr>
          <p:spPr>
            <a:xfrm>
              <a:off x="7439" y="8252"/>
              <a:ext cx="1467" cy="43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zh-CN" altLang="en-US"/>
                <a:t>乙</a:t>
              </a:r>
              <a:endParaRPr lang="zh-CN" altLang="en-US"/>
            </a:p>
          </p:txBody>
        </p:sp>
        <p:sp>
          <p:nvSpPr>
            <p:cNvPr id="35" name="文本框 34"/>
            <p:cNvSpPr txBox="1"/>
            <p:nvPr>
              <p:custDataLst>
                <p:tags r:id="rId24"/>
              </p:custDataLst>
            </p:nvPr>
          </p:nvSpPr>
          <p:spPr>
            <a:xfrm>
              <a:off x="10546" y="8252"/>
              <a:ext cx="1467" cy="43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zh-CN" altLang="en-US"/>
                <a:t>丙</a:t>
              </a:r>
              <a:endParaRPr lang="zh-CN" altLang="en-US"/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5" name="文本框 4"/>
          <p:cNvSpPr txBox="1"/>
          <p:nvPr/>
        </p:nvSpPr>
        <p:spPr>
          <a:xfrm>
            <a:off x="655320" y="598170"/>
            <a:ext cx="8804910" cy="92202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p>
            <a:pPr algn="l">
              <a:lnSpc>
                <a:spcPct val="150000"/>
              </a:lnSpc>
            </a:pPr>
            <a:r>
              <a:rPr lang="zh-CN" sz="3600" b="1" dirty="0">
                <a:solidFill>
                  <a:schemeClr val="bg2">
                    <a:lumMod val="25000"/>
                  </a:schemeClr>
                </a:solidFill>
                <a:latin typeface="汉仪楷体简" panose="02010600000101010101" charset="-128"/>
                <a:ea typeface="汉仪楷体简" panose="02010600000101010101" charset="-128"/>
                <a:cs typeface="方正盛世楷书简体_粗" panose="02000000000000000000" charset="-122"/>
                <a:sym typeface="+mn-ea"/>
              </a:rPr>
              <a:t>实验过程存在的问题的反思（评估）：</a:t>
            </a:r>
            <a:endParaRPr lang="zh-CN" altLang="en-US" sz="3600" b="1" dirty="0">
              <a:solidFill>
                <a:schemeClr val="bg2">
                  <a:lumMod val="25000"/>
                </a:schemeClr>
              </a:solidFill>
              <a:latin typeface="汉仪楷体简" panose="02010600000101010101" charset="-128"/>
              <a:ea typeface="汉仪楷体简" panose="02010600000101010101" charset="-128"/>
              <a:cs typeface="方正盛世楷书简体_粗" panose="02000000000000000000" charset="-122"/>
              <a:sym typeface="+mn-ea"/>
            </a:endParaRPr>
          </a:p>
        </p:txBody>
      </p:sp>
      <p:sp>
        <p:nvSpPr>
          <p:cNvPr id="6" name="文本框 5"/>
          <p:cNvSpPr txBox="1"/>
          <p:nvPr/>
        </p:nvSpPr>
        <p:spPr>
          <a:xfrm>
            <a:off x="655320" y="1924685"/>
            <a:ext cx="7814945" cy="138366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p>
            <a:pPr algn="l">
              <a:lnSpc>
                <a:spcPct val="150000"/>
              </a:lnSpc>
            </a:pPr>
            <a:r>
              <a:rPr lang="zh-CN" altLang="en-US" sz="2800" dirty="0">
                <a:latin typeface="汉仪楷体简" panose="02010600000101010101" charset="-128"/>
                <a:ea typeface="汉仪楷体简" panose="02010600000101010101" charset="-128"/>
                <a:cs typeface="汉仪楷体简" panose="02010600000101010101" charset="-128"/>
                <a:sym typeface="+mn-ea"/>
              </a:rPr>
              <a:t>（</a:t>
            </a:r>
            <a:r>
              <a:rPr lang="en-US" altLang="zh-CN" sz="2800" dirty="0">
                <a:latin typeface="汉仪楷体简" panose="02010600000101010101" charset="-128"/>
                <a:ea typeface="汉仪楷体简" panose="02010600000101010101" charset="-128"/>
                <a:cs typeface="汉仪楷体简" panose="02010600000101010101" charset="-128"/>
                <a:sym typeface="+mn-ea"/>
              </a:rPr>
              <a:t>1</a:t>
            </a:r>
            <a:r>
              <a:rPr lang="zh-CN" altLang="en-US" sz="2800" dirty="0">
                <a:latin typeface="汉仪楷体简" panose="02010600000101010101" charset="-128"/>
                <a:ea typeface="汉仪楷体简" panose="02010600000101010101" charset="-128"/>
                <a:cs typeface="汉仪楷体简" panose="02010600000101010101" charset="-128"/>
                <a:sym typeface="+mn-ea"/>
              </a:rPr>
              <a:t>）</a:t>
            </a:r>
            <a:r>
              <a:rPr lang="zh-CN" sz="2800" dirty="0">
                <a:latin typeface="汉仪楷体简" panose="02010600000101010101" charset="-128"/>
                <a:ea typeface="汉仪楷体简" panose="02010600000101010101" charset="-128"/>
                <a:cs typeface="汉仪楷体简" panose="02010600000101010101" charset="-128"/>
                <a:sym typeface="+mn-ea"/>
              </a:rPr>
              <a:t>我们如何做到匀速拉动？</a:t>
            </a:r>
            <a:endParaRPr lang="zh-CN" sz="2800" dirty="0">
              <a:latin typeface="汉仪楷体简" panose="02010600000101010101" charset="-128"/>
              <a:ea typeface="汉仪楷体简" panose="02010600000101010101" charset="-128"/>
              <a:cs typeface="汉仪楷体简" panose="02010600000101010101" charset="-128"/>
              <a:sym typeface="+mn-ea"/>
            </a:endParaRPr>
          </a:p>
          <a:p>
            <a:pPr algn="l">
              <a:lnSpc>
                <a:spcPct val="150000"/>
              </a:lnSpc>
            </a:pPr>
            <a:r>
              <a:rPr lang="zh-CN" altLang="en-US" sz="2800" dirty="0">
                <a:latin typeface="汉仪楷体简" panose="02010600000101010101" charset="-128"/>
                <a:ea typeface="汉仪楷体简" panose="02010600000101010101" charset="-128"/>
                <a:cs typeface="汉仪楷体简" panose="02010600000101010101" charset="-128"/>
                <a:sym typeface="+mn-ea"/>
              </a:rPr>
              <a:t>（</a:t>
            </a:r>
            <a:r>
              <a:rPr lang="en-US" altLang="zh-CN" sz="2800" dirty="0">
                <a:latin typeface="汉仪楷体简" panose="02010600000101010101" charset="-128"/>
                <a:ea typeface="汉仪楷体简" panose="02010600000101010101" charset="-128"/>
                <a:cs typeface="汉仪楷体简" panose="02010600000101010101" charset="-128"/>
                <a:sym typeface="+mn-ea"/>
              </a:rPr>
              <a:t>2</a:t>
            </a:r>
            <a:r>
              <a:rPr lang="zh-CN" altLang="en-US" sz="2800" dirty="0">
                <a:latin typeface="汉仪楷体简" panose="02010600000101010101" charset="-128"/>
                <a:ea typeface="汉仪楷体简" panose="02010600000101010101" charset="-128"/>
                <a:cs typeface="汉仪楷体简" panose="02010600000101010101" charset="-128"/>
                <a:sym typeface="+mn-ea"/>
              </a:rPr>
              <a:t>）针对这套实验装置，我们如何改进？</a:t>
            </a:r>
            <a:endParaRPr lang="zh-CN" altLang="en-US" sz="2800" dirty="0">
              <a:latin typeface="汉仪楷体简" panose="02010600000101010101" charset="-128"/>
              <a:ea typeface="汉仪楷体简" panose="02010600000101010101" charset="-128"/>
              <a:cs typeface="汉仪楷体简" panose="02010600000101010101" charset="-128"/>
              <a:sym typeface="+mn-ea"/>
            </a:endParaRPr>
          </a:p>
        </p:txBody>
      </p:sp>
      <p:pic>
        <p:nvPicPr>
          <p:cNvPr id="7" name="图片 6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82310" y="4265295"/>
            <a:ext cx="5631815" cy="1727200"/>
          </a:xfrm>
          <a:prstGeom prst="rect">
            <a:avLst/>
          </a:prstGeom>
        </p:spPr>
      </p:pic>
      <p:pic>
        <p:nvPicPr>
          <p:cNvPr id="32770" name="Picture 2"/>
          <p:cNvPicPr>
            <a:picLocks noChangeAspect="1" noChangeArrowheads="1"/>
          </p:cNvPicPr>
          <p:nvPr/>
        </p:nvPicPr>
        <p:blipFill>
          <a:blip r:embed="rId2">
            <a:lum bright="-13000" contrast="14000"/>
          </a:blip>
          <a:srcRect l="2632" t="2083" r="37720" b="10167"/>
          <a:stretch>
            <a:fillRect/>
          </a:stretch>
        </p:blipFill>
        <p:spPr bwMode="auto">
          <a:xfrm>
            <a:off x="383540" y="4349115"/>
            <a:ext cx="4685665" cy="164401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5" name="文本框 4"/>
          <p:cNvSpPr txBox="1"/>
          <p:nvPr/>
        </p:nvSpPr>
        <p:spPr>
          <a:xfrm>
            <a:off x="655320" y="280670"/>
            <a:ext cx="8804910" cy="92202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p>
            <a:pPr algn="l">
              <a:lnSpc>
                <a:spcPct val="150000"/>
              </a:lnSpc>
            </a:pPr>
            <a:r>
              <a:rPr lang="zh-CN" altLang="en-US" sz="3600" dirty="0">
                <a:solidFill>
                  <a:schemeClr val="bg2">
                    <a:lumMod val="25000"/>
                  </a:schemeClr>
                </a:solidFill>
                <a:latin typeface="汉仪楷体简" panose="02010600000101010101" charset="-128"/>
                <a:ea typeface="汉仪楷体简" panose="02010600000101010101" charset="-128"/>
                <a:cs typeface="方正盛世楷书简体_粗" panose="02000000000000000000" charset="-122"/>
                <a:sym typeface="+mn-ea"/>
              </a:rPr>
              <a:t>改进后的实验视频：</a:t>
            </a:r>
            <a:endParaRPr lang="zh-CN" altLang="en-US" sz="3600" dirty="0">
              <a:solidFill>
                <a:schemeClr val="bg2">
                  <a:lumMod val="25000"/>
                </a:schemeClr>
              </a:solidFill>
              <a:latin typeface="汉仪楷体简" panose="02010600000101010101" charset="-128"/>
              <a:ea typeface="汉仪楷体简" panose="02010600000101010101" charset="-128"/>
              <a:cs typeface="方正盛世楷书简体_粗" panose="02000000000000000000" charset="-122"/>
              <a:sym typeface="+mn-ea"/>
            </a:endParaRPr>
          </a:p>
        </p:txBody>
      </p:sp>
      <p:pic>
        <p:nvPicPr>
          <p:cNvPr id="2" name="探究滑动摩擦力的影响因素">
            <a:hlinkClick r:id="" action="ppaction://media"/>
          </p:cNvPr>
          <p:cNvPicPr/>
          <p:nvPr>
            <a:videoFile r:link="rId1"/>
            <p:extLst>
              <p:ext uri="{DAA4B4D4-6D71-4841-9C94-3DE7FCFB9230}">
                <p14:media xmlns:p14="http://schemas.microsoft.com/office/powerpoint/2010/main" r:embed="rId2"/>
              </p:ext>
            </p:extLst>
            <p:custDataLst>
              <p:tags r:id="rId3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1082675" y="1295400"/>
            <a:ext cx="10027285" cy="541909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video fullScrn="0">
              <p:cMediaNode>
                <p:cTn id="2" fill="hold" display="1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3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" fill="hold">
                      <p:stCondLst>
                        <p:cond delay="0"/>
                      </p:stCondLst>
                      <p:childTnLst>
                        <p:par>
                          <p:cTn id="5" fill="hold">
                            <p:stCondLst>
                              <p:cond delay="0"/>
                            </p:stCondLst>
                            <p:childTnLst>
                              <p:par>
                                <p:cTn id="6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 additive="base">
                                        <p:cTn id="7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6" name="文本框 5"/>
          <p:cNvSpPr txBox="1"/>
          <p:nvPr/>
        </p:nvSpPr>
        <p:spPr>
          <a:xfrm>
            <a:off x="963295" y="433705"/>
            <a:ext cx="9848850" cy="82994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p>
            <a:pPr algn="l">
              <a:lnSpc>
                <a:spcPct val="150000"/>
              </a:lnSpc>
            </a:pPr>
            <a:r>
              <a:rPr lang="zh-CN" sz="3200" dirty="0">
                <a:latin typeface="方正盛世楷书简体_粗" panose="02000000000000000000" charset="-122"/>
                <a:ea typeface="方正盛世楷书简体_粗" panose="02000000000000000000" charset="-122"/>
                <a:cs typeface="方正盛世楷书简体_粗" panose="02000000000000000000" charset="-122"/>
                <a:sym typeface="+mn-ea"/>
              </a:rPr>
              <a:t>探究滑动摩擦力与运动速度大小、受力面积的关系。</a:t>
            </a:r>
            <a:endParaRPr lang="zh-CN" sz="3200" dirty="0">
              <a:latin typeface="方正盛世楷书简体_粗" panose="02000000000000000000" charset="-122"/>
              <a:ea typeface="方正盛世楷书简体_粗" panose="02000000000000000000" charset="-122"/>
              <a:cs typeface="方正盛世楷书简体_粗" panose="02000000000000000000" charset="-122"/>
              <a:sym typeface="+mn-ea"/>
            </a:endParaRPr>
          </a:p>
        </p:txBody>
      </p:sp>
      <p:pic>
        <p:nvPicPr>
          <p:cNvPr id="2" name="探究滑动摩擦力与运动速度，面积的关系">
            <a:hlinkClick r:id="" action="ppaction://media"/>
          </p:cNvPr>
          <p:cNvPicPr/>
          <p:nvPr>
            <a:videoFile r:link="rId1"/>
            <p:extLst>
              <p:ext uri="{DAA4B4D4-6D71-4841-9C94-3DE7FCFB9230}">
                <p14:media xmlns:p14="http://schemas.microsoft.com/office/powerpoint/2010/main" r:embed="rId2"/>
              </p:ext>
            </p:extLst>
            <p:custDataLst>
              <p:tags r:id="rId3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1418590" y="1666240"/>
            <a:ext cx="9144635" cy="49530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video fullScrn="0">
              <p:cMediaNode>
                <p:cTn id="2" fill="hold" display="1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3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" fill="hold">
                      <p:stCondLst>
                        <p:cond delay="0"/>
                      </p:stCondLst>
                      <p:childTnLst>
                        <p:par>
                          <p:cTn id="5" fill="hold">
                            <p:stCondLst>
                              <p:cond delay="0"/>
                            </p:stCondLst>
                            <p:childTnLst>
                              <p:par>
                                <p:cTn id="6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 additive="base">
                                        <p:cTn id="7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5" name="文本框 4"/>
          <p:cNvSpPr txBox="1"/>
          <p:nvPr/>
        </p:nvSpPr>
        <p:spPr>
          <a:xfrm>
            <a:off x="655320" y="598170"/>
            <a:ext cx="8804910" cy="175323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p>
            <a:pPr algn="l">
              <a:lnSpc>
                <a:spcPct val="150000"/>
              </a:lnSpc>
            </a:pPr>
            <a:r>
              <a:rPr lang="zh-CN" sz="3600" b="1" dirty="0">
                <a:solidFill>
                  <a:schemeClr val="bg2">
                    <a:lumMod val="25000"/>
                  </a:schemeClr>
                </a:solidFill>
                <a:latin typeface="汉仪楷体简" panose="02010600000101010101" charset="-128"/>
                <a:ea typeface="汉仪楷体简" panose="02010600000101010101" charset="-128"/>
                <a:cs typeface="方正盛世楷书简体_粗" panose="02000000000000000000" charset="-122"/>
                <a:sym typeface="+mn-ea"/>
              </a:rPr>
              <a:t>摩擦与生活</a:t>
            </a:r>
            <a:r>
              <a:rPr lang="en-US" altLang="zh-CN" sz="3600" b="1" dirty="0">
                <a:solidFill>
                  <a:schemeClr val="bg2">
                    <a:lumMod val="25000"/>
                  </a:schemeClr>
                </a:solidFill>
                <a:latin typeface="汉仪楷体简" panose="02010600000101010101" charset="-128"/>
                <a:ea typeface="汉仪楷体简" panose="02010600000101010101" charset="-128"/>
                <a:cs typeface="方正盛世楷书简体_粗" panose="02000000000000000000" charset="-122"/>
                <a:sym typeface="+mn-ea"/>
              </a:rPr>
              <a:t>——</a:t>
            </a:r>
            <a:r>
              <a:rPr lang="zh-CN" sz="3600" dirty="0">
                <a:latin typeface="汉仪楷体简" panose="02010600000101010101" charset="-128"/>
                <a:ea typeface="汉仪楷体简" panose="02010600000101010101" charset="-128"/>
                <a:cs typeface="汉仪楷体简" panose="02010600000101010101" charset="-128"/>
                <a:sym typeface="+mn-ea"/>
              </a:rPr>
              <a:t>增小有害摩擦：</a:t>
            </a:r>
            <a:endParaRPr lang="zh-CN" sz="3600" dirty="0">
              <a:latin typeface="汉仪楷体简" panose="02010600000101010101" charset="-128"/>
              <a:ea typeface="汉仪楷体简" panose="02010600000101010101" charset="-128"/>
              <a:cs typeface="汉仪楷体简" panose="02010600000101010101" charset="-128"/>
              <a:sym typeface="+mn-ea"/>
            </a:endParaRPr>
          </a:p>
          <a:p>
            <a:pPr algn="l">
              <a:lnSpc>
                <a:spcPct val="150000"/>
              </a:lnSpc>
            </a:pPr>
            <a:endParaRPr lang="en-US" altLang="zh-CN" sz="3600" b="1" dirty="0">
              <a:solidFill>
                <a:schemeClr val="bg2">
                  <a:lumMod val="25000"/>
                </a:schemeClr>
              </a:solidFill>
              <a:latin typeface="汉仪楷体简" panose="02010600000101010101" charset="-128"/>
              <a:ea typeface="汉仪楷体简" panose="02010600000101010101" charset="-128"/>
              <a:cs typeface="方正盛世楷书简体_粗" panose="02000000000000000000" charset="-122"/>
              <a:sym typeface="+mn-ea"/>
            </a:endParaRPr>
          </a:p>
        </p:txBody>
      </p:sp>
      <p:sp>
        <p:nvSpPr>
          <p:cNvPr id="6" name="文本框 5"/>
          <p:cNvSpPr txBox="1"/>
          <p:nvPr/>
        </p:nvSpPr>
        <p:spPr>
          <a:xfrm>
            <a:off x="790575" y="2090420"/>
            <a:ext cx="4815840" cy="267652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p>
            <a:pPr algn="l">
              <a:lnSpc>
                <a:spcPct val="150000"/>
              </a:lnSpc>
            </a:pPr>
            <a:r>
              <a:rPr lang="zh-CN" altLang="en-US" sz="2800" dirty="0">
                <a:latin typeface="汉仪楷体简" panose="02010600000101010101" charset="-128"/>
                <a:ea typeface="汉仪楷体简" panose="02010600000101010101" charset="-128"/>
                <a:cs typeface="汉仪楷体简" panose="02010600000101010101" charset="-128"/>
                <a:sym typeface="+mn-ea"/>
              </a:rPr>
              <a:t>（</a:t>
            </a:r>
            <a:r>
              <a:rPr lang="en-US" altLang="zh-CN" sz="2800" dirty="0">
                <a:latin typeface="汉仪楷体简" panose="02010600000101010101" charset="-128"/>
                <a:ea typeface="汉仪楷体简" panose="02010600000101010101" charset="-128"/>
                <a:cs typeface="汉仪楷体简" panose="02010600000101010101" charset="-128"/>
                <a:sym typeface="+mn-ea"/>
              </a:rPr>
              <a:t>1</a:t>
            </a:r>
            <a:r>
              <a:rPr lang="zh-CN" altLang="en-US" sz="2800" dirty="0">
                <a:latin typeface="汉仪楷体简" panose="02010600000101010101" charset="-128"/>
                <a:ea typeface="汉仪楷体简" panose="02010600000101010101" charset="-128"/>
                <a:cs typeface="汉仪楷体简" panose="02010600000101010101" charset="-128"/>
                <a:sym typeface="+mn-ea"/>
              </a:rPr>
              <a:t>）</a:t>
            </a:r>
            <a:r>
              <a:rPr lang="zh-CN" altLang="en-US" sz="2800" dirty="0">
                <a:latin typeface="汉仪楷体简" panose="02010600000101010101" charset="-128"/>
                <a:ea typeface="汉仪楷体简" panose="02010600000101010101" charset="-128"/>
                <a:cs typeface="汉仪楷体简" panose="02010600000101010101" charset="-128"/>
                <a:sym typeface="+mn-ea"/>
              </a:rPr>
              <a:t>减少压力；</a:t>
            </a:r>
            <a:endParaRPr lang="zh-CN" altLang="en-US" sz="2800" dirty="0">
              <a:latin typeface="汉仪楷体简" panose="02010600000101010101" charset="-128"/>
              <a:ea typeface="汉仪楷体简" panose="02010600000101010101" charset="-128"/>
              <a:cs typeface="汉仪楷体简" panose="02010600000101010101" charset="-128"/>
              <a:sym typeface="+mn-ea"/>
            </a:endParaRPr>
          </a:p>
          <a:p>
            <a:pPr algn="l">
              <a:lnSpc>
                <a:spcPct val="150000"/>
              </a:lnSpc>
            </a:pPr>
            <a:r>
              <a:rPr lang="zh-CN" altLang="en-US" sz="2800" dirty="0">
                <a:latin typeface="汉仪楷体简" panose="02010600000101010101" charset="-128"/>
                <a:ea typeface="汉仪楷体简" panose="02010600000101010101" charset="-128"/>
                <a:cs typeface="汉仪楷体简" panose="02010600000101010101" charset="-128"/>
                <a:sym typeface="+mn-ea"/>
              </a:rPr>
              <a:t>（</a:t>
            </a:r>
            <a:r>
              <a:rPr lang="en-US" altLang="zh-CN" sz="2800" dirty="0">
                <a:latin typeface="汉仪楷体简" panose="02010600000101010101" charset="-128"/>
                <a:ea typeface="汉仪楷体简" panose="02010600000101010101" charset="-128"/>
                <a:cs typeface="汉仪楷体简" panose="02010600000101010101" charset="-128"/>
                <a:sym typeface="+mn-ea"/>
              </a:rPr>
              <a:t>2</a:t>
            </a:r>
            <a:r>
              <a:rPr lang="zh-CN" altLang="en-US" sz="2800" dirty="0">
                <a:latin typeface="汉仪楷体简" panose="02010600000101010101" charset="-128"/>
                <a:ea typeface="汉仪楷体简" panose="02010600000101010101" charset="-128"/>
                <a:cs typeface="汉仪楷体简" panose="02010600000101010101" charset="-128"/>
                <a:sym typeface="+mn-ea"/>
              </a:rPr>
              <a:t>）减小接触面的粗糙程度；</a:t>
            </a:r>
            <a:endParaRPr lang="zh-CN" altLang="en-US" sz="2800" dirty="0">
              <a:latin typeface="汉仪楷体简" panose="02010600000101010101" charset="-128"/>
              <a:ea typeface="汉仪楷体简" panose="02010600000101010101" charset="-128"/>
              <a:cs typeface="汉仪楷体简" panose="02010600000101010101" charset="-128"/>
              <a:sym typeface="+mn-ea"/>
            </a:endParaRPr>
          </a:p>
          <a:p>
            <a:pPr algn="l">
              <a:lnSpc>
                <a:spcPct val="150000"/>
              </a:lnSpc>
            </a:pPr>
            <a:r>
              <a:rPr lang="zh-CN" altLang="en-US" sz="2800" dirty="0">
                <a:latin typeface="汉仪楷体简" panose="02010600000101010101" charset="-128"/>
                <a:ea typeface="汉仪楷体简" panose="02010600000101010101" charset="-128"/>
                <a:cs typeface="汉仪楷体简" panose="02010600000101010101" charset="-128"/>
                <a:sym typeface="+mn-ea"/>
              </a:rPr>
              <a:t>（</a:t>
            </a:r>
            <a:r>
              <a:rPr lang="en-US" altLang="zh-CN" sz="2800" dirty="0">
                <a:latin typeface="汉仪楷体简" panose="02010600000101010101" charset="-128"/>
                <a:ea typeface="汉仪楷体简" panose="02010600000101010101" charset="-128"/>
                <a:cs typeface="汉仪楷体简" panose="02010600000101010101" charset="-128"/>
                <a:sym typeface="+mn-ea"/>
              </a:rPr>
              <a:t>3</a:t>
            </a:r>
            <a:r>
              <a:rPr lang="zh-CN" altLang="en-US" sz="2800" dirty="0">
                <a:latin typeface="汉仪楷体简" panose="02010600000101010101" charset="-128"/>
                <a:ea typeface="汉仪楷体简" panose="02010600000101010101" charset="-128"/>
                <a:cs typeface="汉仪楷体简" panose="02010600000101010101" charset="-128"/>
                <a:sym typeface="+mn-ea"/>
              </a:rPr>
              <a:t>）</a:t>
            </a:r>
            <a:r>
              <a:rPr lang="zh-CN" altLang="en-US" sz="2800" dirty="0">
                <a:latin typeface="汉仪楷体简" panose="02010600000101010101" charset="-128"/>
                <a:ea typeface="汉仪楷体简" panose="02010600000101010101" charset="-128"/>
                <a:cs typeface="汉仪楷体简" panose="02010600000101010101" charset="-128"/>
                <a:sym typeface="+mn-ea"/>
              </a:rPr>
              <a:t>用滚动代替滑动；</a:t>
            </a:r>
            <a:endParaRPr lang="zh-CN" altLang="en-US" sz="2800" dirty="0">
              <a:latin typeface="汉仪楷体简" panose="02010600000101010101" charset="-128"/>
              <a:ea typeface="汉仪楷体简" panose="02010600000101010101" charset="-128"/>
              <a:cs typeface="汉仪楷体简" panose="02010600000101010101" charset="-128"/>
              <a:sym typeface="+mn-ea"/>
            </a:endParaRPr>
          </a:p>
          <a:p>
            <a:pPr algn="l">
              <a:lnSpc>
                <a:spcPct val="150000"/>
              </a:lnSpc>
            </a:pPr>
            <a:r>
              <a:rPr lang="zh-CN" altLang="en-US" sz="2800" dirty="0">
                <a:latin typeface="汉仪楷体简" panose="02010600000101010101" charset="-128"/>
                <a:ea typeface="汉仪楷体简" panose="02010600000101010101" charset="-128"/>
                <a:cs typeface="汉仪楷体简" panose="02010600000101010101" charset="-128"/>
                <a:sym typeface="+mn-ea"/>
              </a:rPr>
              <a:t>（</a:t>
            </a:r>
            <a:r>
              <a:rPr lang="en-US" altLang="zh-CN" sz="2800" dirty="0">
                <a:latin typeface="汉仪楷体简" panose="02010600000101010101" charset="-128"/>
                <a:ea typeface="汉仪楷体简" panose="02010600000101010101" charset="-128"/>
                <a:cs typeface="汉仪楷体简" panose="02010600000101010101" charset="-128"/>
                <a:sym typeface="+mn-ea"/>
              </a:rPr>
              <a:t>4</a:t>
            </a:r>
            <a:r>
              <a:rPr lang="zh-CN" altLang="en-US" sz="2800" dirty="0">
                <a:latin typeface="汉仪楷体简" panose="02010600000101010101" charset="-128"/>
                <a:ea typeface="汉仪楷体简" panose="02010600000101010101" charset="-128"/>
                <a:cs typeface="汉仪楷体简" panose="02010600000101010101" charset="-128"/>
                <a:sym typeface="+mn-ea"/>
              </a:rPr>
              <a:t>）使接触面分离。</a:t>
            </a:r>
            <a:endParaRPr lang="zh-CN" altLang="en-US" sz="2800" dirty="0">
              <a:latin typeface="汉仪楷体简" panose="02010600000101010101" charset="-128"/>
              <a:ea typeface="汉仪楷体简" panose="02010600000101010101" charset="-128"/>
              <a:cs typeface="汉仪楷体简" panose="02010600000101010101" charset="-128"/>
              <a:sym typeface="+mn-ea"/>
            </a:endParaRPr>
          </a:p>
        </p:txBody>
      </p:sp>
      <p:pic>
        <p:nvPicPr>
          <p:cNvPr id="106" name="图片 105"/>
          <p:cNvPicPr/>
          <p:nvPr/>
        </p:nvPicPr>
        <p:blipFill>
          <a:blip r:embed="rId1"/>
          <a:stretch>
            <a:fillRect/>
          </a:stretch>
        </p:blipFill>
        <p:spPr>
          <a:xfrm>
            <a:off x="6577330" y="1510030"/>
            <a:ext cx="4757420" cy="2716530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2" name="图片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92465" y="4565650"/>
            <a:ext cx="2886710" cy="1847850"/>
          </a:xfrm>
          <a:prstGeom prst="rect">
            <a:avLst/>
          </a:prstGeom>
        </p:spPr>
      </p:pic>
      <p:pic>
        <p:nvPicPr>
          <p:cNvPr id="3" name="图片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97375" y="4565650"/>
            <a:ext cx="3112770" cy="1970405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7" dur="1" fill="hold"/>
                                        <p:tgtEl>
                                          <p:spTgt spid="2"/>
                                        </p:tgtEl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pic>
        <p:nvPicPr>
          <p:cNvPr id="3" name="多辆在雪地上滑行的汽车相撞">
            <a:hlinkClick r:id="" action="ppaction://media"/>
          </p:cNvPr>
          <p:cNvPicPr/>
          <p:nvPr>
            <a:videoFile r:link="rId1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3"/>
          <a:stretch>
            <a:fillRect/>
          </a:stretch>
        </p:blipFill>
        <p:spPr>
          <a:xfrm>
            <a:off x="1093470" y="869950"/>
            <a:ext cx="10005060" cy="5464175"/>
          </a:xfrm>
          <a:prstGeom prst="rect">
            <a:avLst/>
          </a:prstGeom>
        </p:spPr>
      </p:pic>
    </p:spTree>
  </p:cSld>
  <p:clrMapOvr>
    <a:masterClrMapping/>
  </p:clrMapOvr>
  <p:transition>
    <p:random/>
  </p:transition>
  <p:timing>
    <p:tnLst>
      <p:par>
        <p:cTn id="1" dur="indefinite" restart="never" nodeType="tmRoot">
          <p:childTnLst>
            <p:video fullScrn="0">
              <p:cMediaNode>
                <p:cTn id="2" fill="hold" display="1">
                  <p:stCondLst>
                    <p:cond delay="indefinite"/>
                  </p:stCondLst>
                  <p:endCondLst>
                    <p:cond evt="onNext">
                      <p:tgtEl>
                        <p:sldTgt/>
                      </p:tgtEl>
                    </p:cond>
                    <p:cond evt="onPrev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video>
            <p:seq concurrent="1" nextAc="seek">
              <p:cTn id="3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" fill="hold">
                      <p:stCondLst>
                        <p:cond delay="0"/>
                      </p:stCondLst>
                      <p:childTnLst>
                        <p:par>
                          <p:cTn id="5" fill="hold">
                            <p:stCondLst>
                              <p:cond delay="0"/>
                            </p:stCondLst>
                            <p:childTnLst>
                              <p:par>
                                <p:cTn id="6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 additive="base">
                                        <p:cTn id="7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5" name="文本框 4"/>
          <p:cNvSpPr txBox="1"/>
          <p:nvPr/>
        </p:nvSpPr>
        <p:spPr>
          <a:xfrm>
            <a:off x="655320" y="598170"/>
            <a:ext cx="8804910" cy="175323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p>
            <a:pPr algn="l">
              <a:lnSpc>
                <a:spcPct val="150000"/>
              </a:lnSpc>
            </a:pPr>
            <a:r>
              <a:rPr lang="zh-CN" sz="3600" b="1" dirty="0">
                <a:solidFill>
                  <a:schemeClr val="bg2">
                    <a:lumMod val="25000"/>
                  </a:schemeClr>
                </a:solidFill>
                <a:latin typeface="汉仪楷体简" panose="02010600000101010101" charset="-128"/>
                <a:ea typeface="汉仪楷体简" panose="02010600000101010101" charset="-128"/>
                <a:cs typeface="方正盛世楷书简体_粗" panose="02000000000000000000" charset="-122"/>
                <a:sym typeface="+mn-ea"/>
              </a:rPr>
              <a:t>摩擦与生活</a:t>
            </a:r>
            <a:r>
              <a:rPr lang="en-US" altLang="zh-CN" sz="3600" b="1" dirty="0">
                <a:solidFill>
                  <a:schemeClr val="bg2">
                    <a:lumMod val="25000"/>
                  </a:schemeClr>
                </a:solidFill>
                <a:latin typeface="汉仪楷体简" panose="02010600000101010101" charset="-128"/>
                <a:ea typeface="汉仪楷体简" panose="02010600000101010101" charset="-128"/>
                <a:cs typeface="方正盛世楷书简体_粗" panose="02000000000000000000" charset="-122"/>
                <a:sym typeface="+mn-ea"/>
              </a:rPr>
              <a:t>——</a:t>
            </a:r>
            <a:r>
              <a:rPr lang="zh-CN" sz="3600" dirty="0">
                <a:latin typeface="汉仪楷体简" panose="02010600000101010101" charset="-128"/>
                <a:ea typeface="汉仪楷体简" panose="02010600000101010101" charset="-128"/>
                <a:cs typeface="汉仪楷体简" panose="02010600000101010101" charset="-128"/>
                <a:sym typeface="+mn-ea"/>
              </a:rPr>
              <a:t>增大有益摩擦：</a:t>
            </a:r>
            <a:endParaRPr lang="zh-CN" sz="3600" dirty="0">
              <a:latin typeface="汉仪楷体简" panose="02010600000101010101" charset="-128"/>
              <a:ea typeface="汉仪楷体简" panose="02010600000101010101" charset="-128"/>
              <a:cs typeface="汉仪楷体简" panose="02010600000101010101" charset="-128"/>
              <a:sym typeface="+mn-ea"/>
            </a:endParaRPr>
          </a:p>
          <a:p>
            <a:pPr algn="l">
              <a:lnSpc>
                <a:spcPct val="150000"/>
              </a:lnSpc>
            </a:pPr>
            <a:endParaRPr lang="en-US" altLang="zh-CN" sz="3600" b="1" dirty="0">
              <a:solidFill>
                <a:schemeClr val="bg2">
                  <a:lumMod val="25000"/>
                </a:schemeClr>
              </a:solidFill>
              <a:latin typeface="汉仪楷体简" panose="02010600000101010101" charset="-128"/>
              <a:ea typeface="汉仪楷体简" panose="02010600000101010101" charset="-128"/>
              <a:cs typeface="方正盛世楷书简体_粗" panose="02000000000000000000" charset="-122"/>
              <a:sym typeface="+mn-ea"/>
            </a:endParaRPr>
          </a:p>
        </p:txBody>
      </p:sp>
      <p:sp>
        <p:nvSpPr>
          <p:cNvPr id="6" name="文本框 5"/>
          <p:cNvSpPr txBox="1"/>
          <p:nvPr/>
        </p:nvSpPr>
        <p:spPr>
          <a:xfrm>
            <a:off x="562610" y="1665605"/>
            <a:ext cx="4815840" cy="138366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p>
            <a:pPr algn="l">
              <a:lnSpc>
                <a:spcPct val="150000"/>
              </a:lnSpc>
            </a:pPr>
            <a:r>
              <a:rPr lang="zh-CN" altLang="en-US" sz="2800" dirty="0">
                <a:latin typeface="汉仪楷体简" panose="02010600000101010101" charset="-128"/>
                <a:ea typeface="汉仪楷体简" panose="02010600000101010101" charset="-128"/>
                <a:cs typeface="汉仪楷体简" panose="02010600000101010101" charset="-128"/>
                <a:sym typeface="+mn-ea"/>
              </a:rPr>
              <a:t>（</a:t>
            </a:r>
            <a:r>
              <a:rPr lang="en-US" altLang="zh-CN" sz="2800" dirty="0">
                <a:latin typeface="汉仪楷体简" panose="02010600000101010101" charset="-128"/>
                <a:ea typeface="汉仪楷体简" panose="02010600000101010101" charset="-128"/>
                <a:cs typeface="汉仪楷体简" panose="02010600000101010101" charset="-128"/>
                <a:sym typeface="+mn-ea"/>
              </a:rPr>
              <a:t>1</a:t>
            </a:r>
            <a:r>
              <a:rPr lang="zh-CN" altLang="en-US" sz="2800" dirty="0">
                <a:latin typeface="汉仪楷体简" panose="02010600000101010101" charset="-128"/>
                <a:ea typeface="汉仪楷体简" panose="02010600000101010101" charset="-128"/>
                <a:cs typeface="汉仪楷体简" panose="02010600000101010101" charset="-128"/>
                <a:sym typeface="+mn-ea"/>
              </a:rPr>
              <a:t>）</a:t>
            </a:r>
            <a:r>
              <a:rPr lang="zh-CN" altLang="en-US" sz="2800" dirty="0">
                <a:latin typeface="汉仪楷体简" panose="02010600000101010101" charset="-128"/>
                <a:ea typeface="汉仪楷体简" panose="02010600000101010101" charset="-128"/>
                <a:cs typeface="汉仪楷体简" panose="02010600000101010101" charset="-128"/>
                <a:sym typeface="+mn-ea"/>
              </a:rPr>
              <a:t>减大压力；</a:t>
            </a:r>
            <a:endParaRPr lang="zh-CN" altLang="en-US" sz="2800" dirty="0">
              <a:latin typeface="汉仪楷体简" panose="02010600000101010101" charset="-128"/>
              <a:ea typeface="汉仪楷体简" panose="02010600000101010101" charset="-128"/>
              <a:cs typeface="汉仪楷体简" panose="02010600000101010101" charset="-128"/>
              <a:sym typeface="+mn-ea"/>
            </a:endParaRPr>
          </a:p>
          <a:p>
            <a:pPr algn="l">
              <a:lnSpc>
                <a:spcPct val="150000"/>
              </a:lnSpc>
            </a:pPr>
            <a:r>
              <a:rPr lang="zh-CN" altLang="en-US" sz="2800" dirty="0">
                <a:latin typeface="汉仪楷体简" panose="02010600000101010101" charset="-128"/>
                <a:ea typeface="汉仪楷体简" panose="02010600000101010101" charset="-128"/>
                <a:cs typeface="汉仪楷体简" panose="02010600000101010101" charset="-128"/>
                <a:sym typeface="+mn-ea"/>
              </a:rPr>
              <a:t>（</a:t>
            </a:r>
            <a:r>
              <a:rPr lang="en-US" altLang="zh-CN" sz="2800" dirty="0">
                <a:latin typeface="汉仪楷体简" panose="02010600000101010101" charset="-128"/>
                <a:ea typeface="汉仪楷体简" panose="02010600000101010101" charset="-128"/>
                <a:cs typeface="汉仪楷体简" panose="02010600000101010101" charset="-128"/>
                <a:sym typeface="+mn-ea"/>
              </a:rPr>
              <a:t>2</a:t>
            </a:r>
            <a:r>
              <a:rPr lang="zh-CN" altLang="en-US" sz="2800" dirty="0">
                <a:latin typeface="汉仪楷体简" panose="02010600000101010101" charset="-128"/>
                <a:ea typeface="汉仪楷体简" panose="02010600000101010101" charset="-128"/>
                <a:cs typeface="汉仪楷体简" panose="02010600000101010101" charset="-128"/>
                <a:sym typeface="+mn-ea"/>
              </a:rPr>
              <a:t>）减大接触面的粗糙程度</a:t>
            </a:r>
            <a:r>
              <a:rPr lang="zh-CN" sz="2800" dirty="0">
                <a:latin typeface="汉仪楷体简" panose="02010600000101010101" charset="-128"/>
                <a:ea typeface="宋体" panose="02010600030101010101" pitchFamily="2" charset="-122"/>
                <a:cs typeface="汉仪楷体简" panose="02010600000101010101" charset="-128"/>
                <a:sym typeface="+mn-ea"/>
              </a:rPr>
              <a:t>。</a:t>
            </a:r>
            <a:endParaRPr lang="zh-CN" altLang="en-US" sz="2800" dirty="0">
              <a:latin typeface="汉仪楷体简" panose="02010600000101010101" charset="-128"/>
              <a:ea typeface="汉仪楷体简" panose="02010600000101010101" charset="-128"/>
              <a:cs typeface="汉仪楷体简" panose="02010600000101010101" charset="-128"/>
              <a:sym typeface="+mn-ea"/>
            </a:endParaRPr>
          </a:p>
        </p:txBody>
      </p:sp>
      <p:pic>
        <p:nvPicPr>
          <p:cNvPr id="7" name="图片 6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84445" y="3949700"/>
            <a:ext cx="3587115" cy="2392045"/>
          </a:xfrm>
          <a:prstGeom prst="rect">
            <a:avLst/>
          </a:prstGeom>
        </p:spPr>
      </p:pic>
      <p:pic>
        <p:nvPicPr>
          <p:cNvPr id="4" name="图片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2610" y="3949700"/>
            <a:ext cx="3733800" cy="2414905"/>
          </a:xfrm>
          <a:prstGeom prst="rect">
            <a:avLst/>
          </a:prstGeom>
        </p:spPr>
      </p:pic>
      <p:pic>
        <p:nvPicPr>
          <p:cNvPr id="8" name="图片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460230" y="1261745"/>
            <a:ext cx="2228850" cy="492252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18656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450" decel="100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fltVal val="0.472269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" accel="100000" fill="hold">
                                          <p:stCondLst>
                                            <p:cond delay="4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fltVal val="0.472269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39052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450" decel="100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fltVal val="0.8091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" accel="100000" fill="hold">
                                          <p:stCondLst>
                                            <p:cond delay="45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fltVal val="0.80912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19" name="文本框 18"/>
          <p:cNvSpPr txBox="1"/>
          <p:nvPr>
            <p:custDataLst>
              <p:tags r:id="rId1"/>
            </p:custDataLst>
          </p:nvPr>
        </p:nvSpPr>
        <p:spPr>
          <a:xfrm>
            <a:off x="1240155" y="840740"/>
            <a:ext cx="9791700" cy="1162050"/>
          </a:xfrm>
          <a:prstGeom prst="rect">
            <a:avLst/>
          </a:prstGeom>
          <a:noFill/>
        </p:spPr>
        <p:txBody>
          <a:bodyPr wrap="square" lIns="63500" tIns="25400" rIns="63500" bIns="25400" rtlCol="0" anchor="ctr" anchorCtr="0">
            <a:normAutofit/>
          </a:bodyPr>
          <a:p>
            <a:pPr marL="0"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altLang="zh-CN" sz="3300" b="1" spc="170" dirty="0">
                <a:solidFill>
                  <a:schemeClr val="accent1"/>
                </a:solidFill>
                <a:uFillTx/>
                <a:latin typeface="微软雅黑" panose="020B0503020204020204" charset="-122"/>
                <a:ea typeface="微软雅黑" panose="020B0503020204020204" charset="-122"/>
              </a:rPr>
              <a:t>2</a:t>
            </a:r>
            <a:r>
              <a:rPr lang="zh-CN" altLang="en-US" sz="3300" b="1" spc="170" dirty="0">
                <a:solidFill>
                  <a:schemeClr val="accent1"/>
                </a:solidFill>
                <a:uFillTx/>
                <a:latin typeface="微软雅黑" panose="020B0503020204020204" charset="-122"/>
                <a:ea typeface="微软雅黑" panose="020B0503020204020204" charset="-122"/>
              </a:rPr>
              <a:t>、下列做法属于减小摩擦的是</a:t>
            </a:r>
            <a:r>
              <a:rPr lang="en-US" altLang="zh-CN" sz="3300" b="1" spc="170" dirty="0">
                <a:solidFill>
                  <a:schemeClr val="accent1"/>
                </a:solidFill>
                <a:uFillTx/>
                <a:latin typeface="微软雅黑" panose="020B0503020204020204" charset="-122"/>
                <a:ea typeface="微软雅黑" panose="020B0503020204020204" charset="-122"/>
              </a:rPr>
              <a:t>(</a:t>
            </a:r>
            <a:r>
              <a:rPr lang="zh-CN" altLang="en-US" sz="3300" b="1" spc="170" dirty="0">
                <a:solidFill>
                  <a:schemeClr val="accent1"/>
                </a:solidFill>
                <a:uFillTx/>
                <a:latin typeface="微软雅黑" panose="020B0503020204020204" charset="-122"/>
                <a:ea typeface="微软雅黑" panose="020B0503020204020204" charset="-122"/>
              </a:rPr>
              <a:t>　　</a:t>
            </a:r>
            <a:r>
              <a:rPr lang="en-US" altLang="zh-CN" sz="3300" b="1" spc="170" dirty="0">
                <a:solidFill>
                  <a:schemeClr val="accent1"/>
                </a:solidFill>
                <a:uFillTx/>
                <a:latin typeface="微软雅黑" panose="020B0503020204020204" charset="-122"/>
                <a:ea typeface="微软雅黑" panose="020B0503020204020204" charset="-122"/>
              </a:rPr>
              <a:t>)</a:t>
            </a:r>
            <a:endParaRPr lang="en-US" altLang="zh-CN" sz="3300" b="1" spc="170" dirty="0">
              <a:solidFill>
                <a:schemeClr val="accent1"/>
              </a:solidFill>
              <a:uFillTx/>
              <a:latin typeface="微软雅黑" panose="020B0503020204020204" charset="-122"/>
              <a:ea typeface="微软雅黑" panose="020B0503020204020204" charset="-122"/>
            </a:endParaRPr>
          </a:p>
          <a:p>
            <a:pPr marL="0"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altLang="zh-CN" sz="3300" b="1" spc="170" dirty="0">
                <a:solidFill>
                  <a:schemeClr val="accent1"/>
                </a:solidFill>
                <a:uFillTx/>
                <a:latin typeface="微软雅黑" panose="020B0503020204020204" charset="-122"/>
                <a:ea typeface="微软雅黑" panose="020B0503020204020204" charset="-122"/>
              </a:rPr>
              <a:t>                </a:t>
            </a:r>
            <a:endParaRPr lang="zh-CN" altLang="en-US" sz="3300" b="1" spc="170" dirty="0">
              <a:solidFill>
                <a:schemeClr val="accent1"/>
              </a:solidFill>
              <a:uFillTx/>
              <a:latin typeface="微软雅黑" panose="020B0503020204020204" charset="-122"/>
              <a:ea typeface="微软雅黑" panose="020B0503020204020204" charset="-122"/>
            </a:endParaRPr>
          </a:p>
        </p:txBody>
      </p:sp>
      <p:grpSp>
        <p:nvGrpSpPr>
          <p:cNvPr id="2" name="组合 1"/>
          <p:cNvGrpSpPr/>
          <p:nvPr>
            <p:custDataLst>
              <p:tags r:id="rId2"/>
            </p:custDataLst>
          </p:nvPr>
        </p:nvGrpSpPr>
        <p:grpSpPr>
          <a:xfrm>
            <a:off x="457200" y="457200"/>
            <a:ext cx="11277600" cy="5943600"/>
            <a:chOff x="720" y="720"/>
            <a:chExt cx="17760" cy="9360"/>
          </a:xfrm>
        </p:grpSpPr>
        <p:sp>
          <p:nvSpPr>
            <p:cNvPr id="3" name="图形 11"/>
            <p:cNvSpPr/>
            <p:nvPr>
              <p:custDataLst>
                <p:tags r:id="rId3"/>
              </p:custDataLst>
            </p:nvPr>
          </p:nvSpPr>
          <p:spPr>
            <a:xfrm>
              <a:off x="720" y="720"/>
              <a:ext cx="1050" cy="1050"/>
            </a:xfrm>
            <a:custGeom>
              <a:avLst/>
              <a:gdLst>
                <a:gd name="connsiteX0" fmla="*/ 666750 w 666750"/>
                <a:gd name="connsiteY0" fmla="*/ 0 h 666750"/>
                <a:gd name="connsiteX1" fmla="*/ 432435 w 666750"/>
                <a:gd name="connsiteY1" fmla="*/ 0 h 666750"/>
                <a:gd name="connsiteX2" fmla="*/ 182880 w 666750"/>
                <a:gd name="connsiteY2" fmla="*/ 214313 h 666750"/>
                <a:gd name="connsiteX3" fmla="*/ 182880 w 666750"/>
                <a:gd name="connsiteY3" fmla="*/ 214313 h 666750"/>
                <a:gd name="connsiteX4" fmla="*/ 0 w 666750"/>
                <a:gd name="connsiteY4" fmla="*/ 466725 h 666750"/>
                <a:gd name="connsiteX5" fmla="*/ 0 w 666750"/>
                <a:gd name="connsiteY5" fmla="*/ 666750 h 666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666750" h="666750">
                  <a:moveTo>
                    <a:pt x="666750" y="0"/>
                  </a:moveTo>
                  <a:lnTo>
                    <a:pt x="432435" y="0"/>
                  </a:lnTo>
                  <a:cubicBezTo>
                    <a:pt x="305753" y="0"/>
                    <a:pt x="200978" y="93345"/>
                    <a:pt x="182880" y="214313"/>
                  </a:cubicBezTo>
                  <a:lnTo>
                    <a:pt x="182880" y="214313"/>
                  </a:lnTo>
                  <a:cubicBezTo>
                    <a:pt x="76200" y="249555"/>
                    <a:pt x="0" y="349568"/>
                    <a:pt x="0" y="466725"/>
                  </a:cubicBezTo>
                  <a:lnTo>
                    <a:pt x="0" y="666750"/>
                  </a:lnTo>
                </a:path>
              </a:pathLst>
            </a:custGeom>
            <a:noFill/>
            <a:ln w="25400" cap="flat">
              <a:solidFill>
                <a:srgbClr val="BFA77E"/>
              </a:solidFill>
              <a:prstDash val="solid"/>
              <a:miter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dk1"/>
                </a:solidFill>
                <a:latin typeface="微软雅黑" panose="020B0503020204020204" charset="-122"/>
                <a:ea typeface="微软雅黑" panose="020B0503020204020204" charset="-122"/>
              </a:endParaRPr>
            </a:p>
          </p:txBody>
        </p:sp>
        <p:sp>
          <p:nvSpPr>
            <p:cNvPr id="4" name="图形 11"/>
            <p:cNvSpPr/>
            <p:nvPr>
              <p:custDataLst>
                <p:tags r:id="rId4"/>
              </p:custDataLst>
            </p:nvPr>
          </p:nvSpPr>
          <p:spPr>
            <a:xfrm rot="16200000">
              <a:off x="720" y="9030"/>
              <a:ext cx="1050" cy="1050"/>
            </a:xfrm>
            <a:custGeom>
              <a:avLst/>
              <a:gdLst>
                <a:gd name="connsiteX0" fmla="*/ 666750 w 666750"/>
                <a:gd name="connsiteY0" fmla="*/ 0 h 666750"/>
                <a:gd name="connsiteX1" fmla="*/ 432435 w 666750"/>
                <a:gd name="connsiteY1" fmla="*/ 0 h 666750"/>
                <a:gd name="connsiteX2" fmla="*/ 182880 w 666750"/>
                <a:gd name="connsiteY2" fmla="*/ 214313 h 666750"/>
                <a:gd name="connsiteX3" fmla="*/ 182880 w 666750"/>
                <a:gd name="connsiteY3" fmla="*/ 214313 h 666750"/>
                <a:gd name="connsiteX4" fmla="*/ 0 w 666750"/>
                <a:gd name="connsiteY4" fmla="*/ 466725 h 666750"/>
                <a:gd name="connsiteX5" fmla="*/ 0 w 666750"/>
                <a:gd name="connsiteY5" fmla="*/ 666750 h 666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666750" h="666750">
                  <a:moveTo>
                    <a:pt x="666750" y="0"/>
                  </a:moveTo>
                  <a:lnTo>
                    <a:pt x="432435" y="0"/>
                  </a:lnTo>
                  <a:cubicBezTo>
                    <a:pt x="305753" y="0"/>
                    <a:pt x="200978" y="93345"/>
                    <a:pt x="182880" y="214313"/>
                  </a:cubicBezTo>
                  <a:lnTo>
                    <a:pt x="182880" y="214313"/>
                  </a:lnTo>
                  <a:cubicBezTo>
                    <a:pt x="76200" y="249555"/>
                    <a:pt x="0" y="349568"/>
                    <a:pt x="0" y="466725"/>
                  </a:cubicBezTo>
                  <a:lnTo>
                    <a:pt x="0" y="666750"/>
                  </a:lnTo>
                </a:path>
              </a:pathLst>
            </a:custGeom>
            <a:noFill/>
            <a:ln w="25400" cap="flat">
              <a:solidFill>
                <a:srgbClr val="BFA77E"/>
              </a:solidFill>
              <a:prstDash val="solid"/>
              <a:miter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dk1"/>
                </a:solidFill>
                <a:latin typeface="微软雅黑" panose="020B0503020204020204" charset="-122"/>
                <a:ea typeface="微软雅黑" panose="020B0503020204020204" charset="-122"/>
              </a:endParaRPr>
            </a:p>
          </p:txBody>
        </p:sp>
        <p:cxnSp>
          <p:nvCxnSpPr>
            <p:cNvPr id="5" name="直接连接符 4"/>
            <p:cNvCxnSpPr/>
            <p:nvPr>
              <p:custDataLst>
                <p:tags r:id="rId5"/>
              </p:custDataLst>
            </p:nvPr>
          </p:nvCxnSpPr>
          <p:spPr>
            <a:xfrm>
              <a:off x="1680" y="720"/>
              <a:ext cx="15840" cy="0"/>
            </a:xfrm>
            <a:prstGeom prst="line">
              <a:avLst/>
            </a:prstGeom>
            <a:noFill/>
            <a:ln w="25400" cap="flat">
              <a:solidFill>
                <a:srgbClr val="BFA77E"/>
              </a:solidFill>
              <a:prstDash val="solid"/>
              <a:miter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cxnSp>
        <p:cxnSp>
          <p:nvCxnSpPr>
            <p:cNvPr id="6" name="直接连接符 5"/>
            <p:cNvCxnSpPr/>
            <p:nvPr>
              <p:custDataLst>
                <p:tags r:id="rId6"/>
              </p:custDataLst>
            </p:nvPr>
          </p:nvCxnSpPr>
          <p:spPr>
            <a:xfrm>
              <a:off x="1680" y="9840"/>
              <a:ext cx="15840" cy="0"/>
            </a:xfrm>
            <a:prstGeom prst="line">
              <a:avLst/>
            </a:prstGeom>
            <a:noFill/>
            <a:ln w="25400" cap="flat">
              <a:solidFill>
                <a:srgbClr val="BFA77E"/>
              </a:solidFill>
              <a:prstDash val="solid"/>
              <a:miter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cxnSp>
        <p:cxnSp>
          <p:nvCxnSpPr>
            <p:cNvPr id="7" name="直接连接符 6"/>
            <p:cNvCxnSpPr/>
            <p:nvPr>
              <p:custDataLst>
                <p:tags r:id="rId7"/>
              </p:custDataLst>
            </p:nvPr>
          </p:nvCxnSpPr>
          <p:spPr>
            <a:xfrm>
              <a:off x="720" y="1560"/>
              <a:ext cx="0" cy="7840"/>
            </a:xfrm>
            <a:prstGeom prst="line">
              <a:avLst/>
            </a:prstGeom>
            <a:noFill/>
            <a:ln w="25400" cap="flat">
              <a:solidFill>
                <a:srgbClr val="BFA77E"/>
              </a:solidFill>
              <a:prstDash val="solid"/>
              <a:miter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cxnSp>
        <p:sp>
          <p:nvSpPr>
            <p:cNvPr id="8" name="图形 11"/>
            <p:cNvSpPr/>
            <p:nvPr>
              <p:custDataLst>
                <p:tags r:id="rId8"/>
              </p:custDataLst>
            </p:nvPr>
          </p:nvSpPr>
          <p:spPr>
            <a:xfrm rot="5400000">
              <a:off x="17430" y="720"/>
              <a:ext cx="1050" cy="1050"/>
            </a:xfrm>
            <a:custGeom>
              <a:avLst/>
              <a:gdLst>
                <a:gd name="connsiteX0" fmla="*/ 666750 w 666750"/>
                <a:gd name="connsiteY0" fmla="*/ 0 h 666750"/>
                <a:gd name="connsiteX1" fmla="*/ 432435 w 666750"/>
                <a:gd name="connsiteY1" fmla="*/ 0 h 666750"/>
                <a:gd name="connsiteX2" fmla="*/ 182880 w 666750"/>
                <a:gd name="connsiteY2" fmla="*/ 214313 h 666750"/>
                <a:gd name="connsiteX3" fmla="*/ 182880 w 666750"/>
                <a:gd name="connsiteY3" fmla="*/ 214313 h 666750"/>
                <a:gd name="connsiteX4" fmla="*/ 0 w 666750"/>
                <a:gd name="connsiteY4" fmla="*/ 466725 h 666750"/>
                <a:gd name="connsiteX5" fmla="*/ 0 w 666750"/>
                <a:gd name="connsiteY5" fmla="*/ 666750 h 666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666750" h="666750">
                  <a:moveTo>
                    <a:pt x="666750" y="0"/>
                  </a:moveTo>
                  <a:lnTo>
                    <a:pt x="432435" y="0"/>
                  </a:lnTo>
                  <a:cubicBezTo>
                    <a:pt x="305753" y="0"/>
                    <a:pt x="200978" y="93345"/>
                    <a:pt x="182880" y="214313"/>
                  </a:cubicBezTo>
                  <a:lnTo>
                    <a:pt x="182880" y="214313"/>
                  </a:lnTo>
                  <a:cubicBezTo>
                    <a:pt x="76200" y="249555"/>
                    <a:pt x="0" y="349568"/>
                    <a:pt x="0" y="466725"/>
                  </a:cubicBezTo>
                  <a:lnTo>
                    <a:pt x="0" y="666750"/>
                  </a:lnTo>
                </a:path>
              </a:pathLst>
            </a:custGeom>
            <a:noFill/>
            <a:ln w="25400" cap="flat">
              <a:solidFill>
                <a:srgbClr val="BFA77E"/>
              </a:solidFill>
              <a:prstDash val="solid"/>
              <a:miter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dk1"/>
                </a:solidFill>
                <a:latin typeface="微软雅黑" panose="020B0503020204020204" charset="-122"/>
                <a:ea typeface="微软雅黑" panose="020B0503020204020204" charset="-122"/>
              </a:endParaRPr>
            </a:p>
          </p:txBody>
        </p:sp>
        <p:sp>
          <p:nvSpPr>
            <p:cNvPr id="9" name="图形 11"/>
            <p:cNvSpPr/>
            <p:nvPr>
              <p:custDataLst>
                <p:tags r:id="rId9"/>
              </p:custDataLst>
            </p:nvPr>
          </p:nvSpPr>
          <p:spPr>
            <a:xfrm rot="10800000">
              <a:off x="17430" y="9030"/>
              <a:ext cx="1050" cy="1050"/>
            </a:xfrm>
            <a:custGeom>
              <a:avLst/>
              <a:gdLst>
                <a:gd name="connsiteX0" fmla="*/ 666750 w 666750"/>
                <a:gd name="connsiteY0" fmla="*/ 0 h 666750"/>
                <a:gd name="connsiteX1" fmla="*/ 432435 w 666750"/>
                <a:gd name="connsiteY1" fmla="*/ 0 h 666750"/>
                <a:gd name="connsiteX2" fmla="*/ 182880 w 666750"/>
                <a:gd name="connsiteY2" fmla="*/ 214313 h 666750"/>
                <a:gd name="connsiteX3" fmla="*/ 182880 w 666750"/>
                <a:gd name="connsiteY3" fmla="*/ 214313 h 666750"/>
                <a:gd name="connsiteX4" fmla="*/ 0 w 666750"/>
                <a:gd name="connsiteY4" fmla="*/ 466725 h 666750"/>
                <a:gd name="connsiteX5" fmla="*/ 0 w 666750"/>
                <a:gd name="connsiteY5" fmla="*/ 666750 h 666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666750" h="666750">
                  <a:moveTo>
                    <a:pt x="666750" y="0"/>
                  </a:moveTo>
                  <a:lnTo>
                    <a:pt x="432435" y="0"/>
                  </a:lnTo>
                  <a:cubicBezTo>
                    <a:pt x="305753" y="0"/>
                    <a:pt x="200978" y="93345"/>
                    <a:pt x="182880" y="214313"/>
                  </a:cubicBezTo>
                  <a:lnTo>
                    <a:pt x="182880" y="214313"/>
                  </a:lnTo>
                  <a:cubicBezTo>
                    <a:pt x="76200" y="249555"/>
                    <a:pt x="0" y="349568"/>
                    <a:pt x="0" y="466725"/>
                  </a:cubicBezTo>
                  <a:lnTo>
                    <a:pt x="0" y="666750"/>
                  </a:lnTo>
                </a:path>
              </a:pathLst>
            </a:custGeom>
            <a:noFill/>
            <a:ln w="25400" cap="flat">
              <a:solidFill>
                <a:srgbClr val="BFA77E"/>
              </a:solidFill>
              <a:prstDash val="solid"/>
              <a:miter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dk1"/>
                </a:solidFill>
                <a:latin typeface="微软雅黑" panose="020B0503020204020204" charset="-122"/>
                <a:ea typeface="微软雅黑" panose="020B0503020204020204" charset="-122"/>
              </a:endParaRPr>
            </a:p>
          </p:txBody>
        </p:sp>
        <p:cxnSp>
          <p:nvCxnSpPr>
            <p:cNvPr id="10" name="直接连接符 9"/>
            <p:cNvCxnSpPr/>
            <p:nvPr>
              <p:custDataLst>
                <p:tags r:id="rId10"/>
              </p:custDataLst>
            </p:nvPr>
          </p:nvCxnSpPr>
          <p:spPr>
            <a:xfrm>
              <a:off x="18480" y="1560"/>
              <a:ext cx="0" cy="7840"/>
            </a:xfrm>
            <a:prstGeom prst="line">
              <a:avLst/>
            </a:prstGeom>
            <a:noFill/>
            <a:ln w="25400" cap="flat">
              <a:solidFill>
                <a:srgbClr val="BFA77E"/>
              </a:solidFill>
              <a:prstDash val="solid"/>
              <a:miter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cxnSp>
        <p:sp>
          <p:nvSpPr>
            <p:cNvPr id="11" name="图形 11"/>
            <p:cNvSpPr/>
            <p:nvPr>
              <p:custDataLst>
                <p:tags r:id="rId11"/>
              </p:custDataLst>
            </p:nvPr>
          </p:nvSpPr>
          <p:spPr>
            <a:xfrm>
              <a:off x="960" y="960"/>
              <a:ext cx="840" cy="840"/>
            </a:xfrm>
            <a:custGeom>
              <a:avLst/>
              <a:gdLst>
                <a:gd name="connsiteX0" fmla="*/ 666750 w 666750"/>
                <a:gd name="connsiteY0" fmla="*/ 0 h 666750"/>
                <a:gd name="connsiteX1" fmla="*/ 432435 w 666750"/>
                <a:gd name="connsiteY1" fmla="*/ 0 h 666750"/>
                <a:gd name="connsiteX2" fmla="*/ 182880 w 666750"/>
                <a:gd name="connsiteY2" fmla="*/ 214313 h 666750"/>
                <a:gd name="connsiteX3" fmla="*/ 182880 w 666750"/>
                <a:gd name="connsiteY3" fmla="*/ 214313 h 666750"/>
                <a:gd name="connsiteX4" fmla="*/ 0 w 666750"/>
                <a:gd name="connsiteY4" fmla="*/ 466725 h 666750"/>
                <a:gd name="connsiteX5" fmla="*/ 0 w 666750"/>
                <a:gd name="connsiteY5" fmla="*/ 666750 h 666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666750" h="666750">
                  <a:moveTo>
                    <a:pt x="666750" y="0"/>
                  </a:moveTo>
                  <a:lnTo>
                    <a:pt x="432435" y="0"/>
                  </a:lnTo>
                  <a:cubicBezTo>
                    <a:pt x="305753" y="0"/>
                    <a:pt x="200978" y="93345"/>
                    <a:pt x="182880" y="214313"/>
                  </a:cubicBezTo>
                  <a:lnTo>
                    <a:pt x="182880" y="214313"/>
                  </a:lnTo>
                  <a:cubicBezTo>
                    <a:pt x="76200" y="249555"/>
                    <a:pt x="0" y="349568"/>
                    <a:pt x="0" y="466725"/>
                  </a:cubicBezTo>
                  <a:lnTo>
                    <a:pt x="0" y="666750"/>
                  </a:lnTo>
                </a:path>
              </a:pathLst>
            </a:custGeom>
            <a:noFill/>
            <a:ln w="25400" cap="flat">
              <a:solidFill>
                <a:srgbClr val="BFA77E"/>
              </a:solidFill>
              <a:prstDash val="solid"/>
              <a:miter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dk1"/>
                </a:solidFill>
                <a:latin typeface="微软雅黑" panose="020B0503020204020204" charset="-122"/>
                <a:ea typeface="微软雅黑" panose="020B0503020204020204" charset="-122"/>
              </a:endParaRPr>
            </a:p>
          </p:txBody>
        </p:sp>
        <p:sp>
          <p:nvSpPr>
            <p:cNvPr id="12" name="图形 11"/>
            <p:cNvSpPr/>
            <p:nvPr>
              <p:custDataLst>
                <p:tags r:id="rId12"/>
              </p:custDataLst>
            </p:nvPr>
          </p:nvSpPr>
          <p:spPr>
            <a:xfrm rot="16200000">
              <a:off x="960" y="9000"/>
              <a:ext cx="840" cy="840"/>
            </a:xfrm>
            <a:custGeom>
              <a:avLst/>
              <a:gdLst>
                <a:gd name="connsiteX0" fmla="*/ 666750 w 666750"/>
                <a:gd name="connsiteY0" fmla="*/ 0 h 666750"/>
                <a:gd name="connsiteX1" fmla="*/ 432435 w 666750"/>
                <a:gd name="connsiteY1" fmla="*/ 0 h 666750"/>
                <a:gd name="connsiteX2" fmla="*/ 182880 w 666750"/>
                <a:gd name="connsiteY2" fmla="*/ 214313 h 666750"/>
                <a:gd name="connsiteX3" fmla="*/ 182880 w 666750"/>
                <a:gd name="connsiteY3" fmla="*/ 214313 h 666750"/>
                <a:gd name="connsiteX4" fmla="*/ 0 w 666750"/>
                <a:gd name="connsiteY4" fmla="*/ 466725 h 666750"/>
                <a:gd name="connsiteX5" fmla="*/ 0 w 666750"/>
                <a:gd name="connsiteY5" fmla="*/ 666750 h 666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666750" h="666750">
                  <a:moveTo>
                    <a:pt x="666750" y="0"/>
                  </a:moveTo>
                  <a:lnTo>
                    <a:pt x="432435" y="0"/>
                  </a:lnTo>
                  <a:cubicBezTo>
                    <a:pt x="305753" y="0"/>
                    <a:pt x="200978" y="93345"/>
                    <a:pt x="182880" y="214313"/>
                  </a:cubicBezTo>
                  <a:lnTo>
                    <a:pt x="182880" y="214313"/>
                  </a:lnTo>
                  <a:cubicBezTo>
                    <a:pt x="76200" y="249555"/>
                    <a:pt x="0" y="349568"/>
                    <a:pt x="0" y="466725"/>
                  </a:cubicBezTo>
                  <a:lnTo>
                    <a:pt x="0" y="666750"/>
                  </a:lnTo>
                </a:path>
              </a:pathLst>
            </a:custGeom>
            <a:noFill/>
            <a:ln w="25400" cap="flat">
              <a:solidFill>
                <a:srgbClr val="BFA77E"/>
              </a:solidFill>
              <a:prstDash val="solid"/>
              <a:miter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dk1"/>
                </a:solidFill>
                <a:latin typeface="微软雅黑" panose="020B0503020204020204" charset="-122"/>
                <a:ea typeface="微软雅黑" panose="020B0503020204020204" charset="-122"/>
              </a:endParaRPr>
            </a:p>
          </p:txBody>
        </p:sp>
        <p:cxnSp>
          <p:nvCxnSpPr>
            <p:cNvPr id="13" name="直接连接符 12"/>
            <p:cNvCxnSpPr/>
            <p:nvPr>
              <p:custDataLst>
                <p:tags r:id="rId13"/>
              </p:custDataLst>
            </p:nvPr>
          </p:nvCxnSpPr>
          <p:spPr>
            <a:xfrm>
              <a:off x="1680" y="960"/>
              <a:ext cx="15840" cy="0"/>
            </a:xfrm>
            <a:prstGeom prst="line">
              <a:avLst/>
            </a:prstGeom>
            <a:noFill/>
            <a:ln w="25400" cap="flat">
              <a:solidFill>
                <a:srgbClr val="BFA77E"/>
              </a:solidFill>
              <a:prstDash val="solid"/>
              <a:miter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cxnSp>
        <p:cxnSp>
          <p:nvCxnSpPr>
            <p:cNvPr id="14" name="直接连接符 13"/>
            <p:cNvCxnSpPr/>
            <p:nvPr>
              <p:custDataLst>
                <p:tags r:id="rId14"/>
              </p:custDataLst>
            </p:nvPr>
          </p:nvCxnSpPr>
          <p:spPr>
            <a:xfrm>
              <a:off x="1680" y="10080"/>
              <a:ext cx="15840" cy="0"/>
            </a:xfrm>
            <a:prstGeom prst="line">
              <a:avLst/>
            </a:prstGeom>
            <a:noFill/>
            <a:ln w="25400" cap="flat">
              <a:solidFill>
                <a:srgbClr val="BFA77E"/>
              </a:solidFill>
              <a:prstDash val="solid"/>
              <a:miter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cxnSp>
        <p:cxnSp>
          <p:nvCxnSpPr>
            <p:cNvPr id="15" name="直接连接符 14"/>
            <p:cNvCxnSpPr/>
            <p:nvPr>
              <p:custDataLst>
                <p:tags r:id="rId15"/>
              </p:custDataLst>
            </p:nvPr>
          </p:nvCxnSpPr>
          <p:spPr>
            <a:xfrm>
              <a:off x="960" y="1784"/>
              <a:ext cx="0" cy="7440"/>
            </a:xfrm>
            <a:prstGeom prst="line">
              <a:avLst/>
            </a:prstGeom>
            <a:noFill/>
            <a:ln w="25400" cap="flat">
              <a:solidFill>
                <a:srgbClr val="BFA77E"/>
              </a:solidFill>
              <a:prstDash val="solid"/>
              <a:miter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cxnSp>
        <p:sp>
          <p:nvSpPr>
            <p:cNvPr id="16" name="图形 11"/>
            <p:cNvSpPr/>
            <p:nvPr>
              <p:custDataLst>
                <p:tags r:id="rId16"/>
              </p:custDataLst>
            </p:nvPr>
          </p:nvSpPr>
          <p:spPr>
            <a:xfrm rot="5400000">
              <a:off x="17400" y="960"/>
              <a:ext cx="840" cy="840"/>
            </a:xfrm>
            <a:custGeom>
              <a:avLst/>
              <a:gdLst>
                <a:gd name="connsiteX0" fmla="*/ 666750 w 666750"/>
                <a:gd name="connsiteY0" fmla="*/ 0 h 666750"/>
                <a:gd name="connsiteX1" fmla="*/ 432435 w 666750"/>
                <a:gd name="connsiteY1" fmla="*/ 0 h 666750"/>
                <a:gd name="connsiteX2" fmla="*/ 182880 w 666750"/>
                <a:gd name="connsiteY2" fmla="*/ 214313 h 666750"/>
                <a:gd name="connsiteX3" fmla="*/ 182880 w 666750"/>
                <a:gd name="connsiteY3" fmla="*/ 214313 h 666750"/>
                <a:gd name="connsiteX4" fmla="*/ 0 w 666750"/>
                <a:gd name="connsiteY4" fmla="*/ 466725 h 666750"/>
                <a:gd name="connsiteX5" fmla="*/ 0 w 666750"/>
                <a:gd name="connsiteY5" fmla="*/ 666750 h 666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666750" h="666750">
                  <a:moveTo>
                    <a:pt x="666750" y="0"/>
                  </a:moveTo>
                  <a:lnTo>
                    <a:pt x="432435" y="0"/>
                  </a:lnTo>
                  <a:cubicBezTo>
                    <a:pt x="305753" y="0"/>
                    <a:pt x="200978" y="93345"/>
                    <a:pt x="182880" y="214313"/>
                  </a:cubicBezTo>
                  <a:lnTo>
                    <a:pt x="182880" y="214313"/>
                  </a:lnTo>
                  <a:cubicBezTo>
                    <a:pt x="76200" y="249555"/>
                    <a:pt x="0" y="349568"/>
                    <a:pt x="0" y="466725"/>
                  </a:cubicBezTo>
                  <a:lnTo>
                    <a:pt x="0" y="666750"/>
                  </a:lnTo>
                </a:path>
              </a:pathLst>
            </a:custGeom>
            <a:noFill/>
            <a:ln w="25400" cap="flat">
              <a:solidFill>
                <a:srgbClr val="BFA77E"/>
              </a:solidFill>
              <a:prstDash val="solid"/>
              <a:miter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dk1"/>
                </a:solidFill>
                <a:latin typeface="微软雅黑" panose="020B0503020204020204" charset="-122"/>
                <a:ea typeface="微软雅黑" panose="020B0503020204020204" charset="-122"/>
              </a:endParaRPr>
            </a:p>
          </p:txBody>
        </p:sp>
        <p:sp>
          <p:nvSpPr>
            <p:cNvPr id="17" name="图形 11"/>
            <p:cNvSpPr/>
            <p:nvPr>
              <p:custDataLst>
                <p:tags r:id="rId17"/>
              </p:custDataLst>
            </p:nvPr>
          </p:nvSpPr>
          <p:spPr>
            <a:xfrm rot="10800000">
              <a:off x="17400" y="9000"/>
              <a:ext cx="840" cy="840"/>
            </a:xfrm>
            <a:custGeom>
              <a:avLst/>
              <a:gdLst>
                <a:gd name="connsiteX0" fmla="*/ 666750 w 666750"/>
                <a:gd name="connsiteY0" fmla="*/ 0 h 666750"/>
                <a:gd name="connsiteX1" fmla="*/ 432435 w 666750"/>
                <a:gd name="connsiteY1" fmla="*/ 0 h 666750"/>
                <a:gd name="connsiteX2" fmla="*/ 182880 w 666750"/>
                <a:gd name="connsiteY2" fmla="*/ 214313 h 666750"/>
                <a:gd name="connsiteX3" fmla="*/ 182880 w 666750"/>
                <a:gd name="connsiteY3" fmla="*/ 214313 h 666750"/>
                <a:gd name="connsiteX4" fmla="*/ 0 w 666750"/>
                <a:gd name="connsiteY4" fmla="*/ 466725 h 666750"/>
                <a:gd name="connsiteX5" fmla="*/ 0 w 666750"/>
                <a:gd name="connsiteY5" fmla="*/ 666750 h 666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666750" h="666750">
                  <a:moveTo>
                    <a:pt x="666750" y="0"/>
                  </a:moveTo>
                  <a:lnTo>
                    <a:pt x="432435" y="0"/>
                  </a:lnTo>
                  <a:cubicBezTo>
                    <a:pt x="305753" y="0"/>
                    <a:pt x="200978" y="93345"/>
                    <a:pt x="182880" y="214313"/>
                  </a:cubicBezTo>
                  <a:lnTo>
                    <a:pt x="182880" y="214313"/>
                  </a:lnTo>
                  <a:cubicBezTo>
                    <a:pt x="76200" y="249555"/>
                    <a:pt x="0" y="349568"/>
                    <a:pt x="0" y="466725"/>
                  </a:cubicBezTo>
                  <a:lnTo>
                    <a:pt x="0" y="666750"/>
                  </a:lnTo>
                </a:path>
              </a:pathLst>
            </a:custGeom>
            <a:noFill/>
            <a:ln w="25400" cap="flat">
              <a:solidFill>
                <a:srgbClr val="BFA77E"/>
              </a:solidFill>
              <a:prstDash val="solid"/>
              <a:miter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dk1"/>
                </a:solidFill>
                <a:latin typeface="微软雅黑" panose="020B0503020204020204" charset="-122"/>
                <a:ea typeface="微软雅黑" panose="020B0503020204020204" charset="-122"/>
              </a:endParaRPr>
            </a:p>
          </p:txBody>
        </p:sp>
        <p:cxnSp>
          <p:nvCxnSpPr>
            <p:cNvPr id="18" name="直接连接符 17"/>
            <p:cNvCxnSpPr/>
            <p:nvPr>
              <p:custDataLst>
                <p:tags r:id="rId18"/>
              </p:custDataLst>
            </p:nvPr>
          </p:nvCxnSpPr>
          <p:spPr>
            <a:xfrm>
              <a:off x="18240" y="1680"/>
              <a:ext cx="0" cy="7440"/>
            </a:xfrm>
            <a:prstGeom prst="line">
              <a:avLst/>
            </a:prstGeom>
            <a:noFill/>
            <a:ln w="25400" cap="flat">
              <a:solidFill>
                <a:srgbClr val="BFA77E"/>
              </a:solidFill>
              <a:prstDash val="solid"/>
              <a:miter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cxnSp>
      </p:grpSp>
      <p:sp>
        <p:nvSpPr>
          <p:cNvPr id="21" name="文本框 20"/>
          <p:cNvSpPr txBox="1"/>
          <p:nvPr/>
        </p:nvSpPr>
        <p:spPr>
          <a:xfrm>
            <a:off x="1197610" y="1821815"/>
            <a:ext cx="9797415" cy="396938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p>
            <a:pPr marL="355600" lvl="0" indent="-355600" fontAlgn="base">
              <a:lnSpc>
                <a:spcPct val="150000"/>
              </a:lnSpc>
              <a:buNone/>
            </a:pPr>
            <a:r>
              <a:rPr sz="2800" dirty="0">
                <a:latin typeface="汉仪楷体简" panose="02010600000101010101" charset="-128"/>
                <a:ea typeface="汉仪楷体简" panose="02010600000101010101" charset="-128"/>
                <a:cs typeface="汉仪楷体简" panose="02010600000101010101" charset="-128"/>
                <a:sym typeface="+mn-ea"/>
              </a:rPr>
              <a:t>A．冬天，在结冰的马路上撒一些细沙以方便路人的行走</a:t>
            </a:r>
            <a:endParaRPr sz="2800" dirty="0">
              <a:latin typeface="汉仪楷体简" panose="02010600000101010101" charset="-128"/>
              <a:ea typeface="汉仪楷体简" panose="02010600000101010101" charset="-128"/>
              <a:cs typeface="汉仪楷体简" panose="02010600000101010101" charset="-128"/>
              <a:sym typeface="+mn-ea"/>
            </a:endParaRPr>
          </a:p>
          <a:p>
            <a:pPr marL="355600" lvl="0" indent="-355600" fontAlgn="base">
              <a:lnSpc>
                <a:spcPct val="150000"/>
              </a:lnSpc>
              <a:buNone/>
            </a:pPr>
            <a:r>
              <a:rPr sz="2800" dirty="0">
                <a:latin typeface="汉仪楷体简" panose="02010600000101010101" charset="-128"/>
                <a:ea typeface="汉仪楷体简" panose="02010600000101010101" charset="-128"/>
                <a:cs typeface="汉仪楷体简" panose="02010600000101010101" charset="-128"/>
                <a:sym typeface="+mn-ea"/>
              </a:rPr>
              <a:t>B．在生锈的自行车轴上滴一些油，骑车就会感觉轻松一些</a:t>
            </a:r>
            <a:endParaRPr sz="2800" dirty="0">
              <a:latin typeface="汉仪楷体简" panose="02010600000101010101" charset="-128"/>
              <a:ea typeface="汉仪楷体简" panose="02010600000101010101" charset="-128"/>
              <a:cs typeface="汉仪楷体简" panose="02010600000101010101" charset="-128"/>
              <a:sym typeface="+mn-ea"/>
            </a:endParaRPr>
          </a:p>
          <a:p>
            <a:pPr marL="355600" lvl="0" indent="-355600" fontAlgn="base">
              <a:lnSpc>
                <a:spcPct val="150000"/>
              </a:lnSpc>
              <a:buNone/>
            </a:pPr>
            <a:r>
              <a:rPr sz="2800" dirty="0">
                <a:latin typeface="汉仪楷体简" panose="02010600000101010101" charset="-128"/>
                <a:ea typeface="汉仪楷体简" panose="02010600000101010101" charset="-128"/>
                <a:cs typeface="汉仪楷体简" panose="02010600000101010101" charset="-128"/>
                <a:sym typeface="+mn-ea"/>
              </a:rPr>
              <a:t>C．当汽车后轮陷入泥坑打滑时，司机会就近寻找石块等物垫在车轮下</a:t>
            </a:r>
            <a:endParaRPr sz="2800" dirty="0">
              <a:latin typeface="汉仪楷体简" panose="02010600000101010101" charset="-128"/>
              <a:ea typeface="汉仪楷体简" panose="02010600000101010101" charset="-128"/>
              <a:cs typeface="汉仪楷体简" panose="02010600000101010101" charset="-128"/>
              <a:sym typeface="+mn-ea"/>
            </a:endParaRPr>
          </a:p>
          <a:p>
            <a:pPr marL="355600" lvl="0" indent="-355600" fontAlgn="base">
              <a:lnSpc>
                <a:spcPct val="150000"/>
              </a:lnSpc>
              <a:buNone/>
            </a:pPr>
            <a:r>
              <a:rPr sz="2800" dirty="0">
                <a:latin typeface="汉仪楷体简" panose="02010600000101010101" charset="-128"/>
                <a:ea typeface="汉仪楷体简" panose="02010600000101010101" charset="-128"/>
                <a:cs typeface="汉仪楷体简" panose="02010600000101010101" charset="-128"/>
                <a:sym typeface="+mn-ea"/>
              </a:rPr>
              <a:t>D．体操运动员进行双杠表演前，在手上涂抹滑石粉以防止人从杠上滑落</a:t>
            </a:r>
            <a:endParaRPr lang="zh-CN" altLang="en-US" sz="2800" dirty="0">
              <a:latin typeface="汉仪楷体简" panose="02010600000101010101" charset="-128"/>
              <a:ea typeface="汉仪楷体简" panose="02010600000101010101" charset="-128"/>
              <a:cs typeface="汉仪楷体简" panose="02010600000101010101" charset="-128"/>
              <a:sym typeface="+mn-ea"/>
            </a:endParaRPr>
          </a:p>
        </p:txBody>
      </p:sp>
    </p:spTree>
    <p:custDataLst>
      <p:tags r:id="rId19"/>
    </p:custData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11" name="椭圆 10"/>
          <p:cNvSpPr/>
          <p:nvPr/>
        </p:nvSpPr>
        <p:spPr>
          <a:xfrm>
            <a:off x="5189855" y="2233930"/>
            <a:ext cx="685800" cy="685800"/>
          </a:xfrm>
          <a:prstGeom prst="ellipse">
            <a:avLst/>
          </a:prstGeom>
          <a:solidFill>
            <a:srgbClr val="FFDA8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>
              <a:cs typeface="思源黑体 CN Light" panose="020B0300000000000000" charset="-122"/>
            </a:endParaRPr>
          </a:p>
        </p:txBody>
      </p:sp>
      <p:sp>
        <p:nvSpPr>
          <p:cNvPr id="12" name="椭圆 11"/>
          <p:cNvSpPr/>
          <p:nvPr/>
        </p:nvSpPr>
        <p:spPr>
          <a:xfrm>
            <a:off x="955040" y="3959225"/>
            <a:ext cx="287655" cy="287655"/>
          </a:xfrm>
          <a:prstGeom prst="ellipse">
            <a:avLst/>
          </a:prstGeom>
          <a:solidFill>
            <a:srgbClr val="FFDA84">
              <a:alpha val="7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>
              <a:cs typeface="思源黑体 CN Light" panose="020B0300000000000000" charset="-122"/>
            </a:endParaRPr>
          </a:p>
        </p:txBody>
      </p:sp>
      <p:sp>
        <p:nvSpPr>
          <p:cNvPr id="10" name="文本框 9"/>
          <p:cNvSpPr txBox="1"/>
          <p:nvPr/>
        </p:nvSpPr>
        <p:spPr>
          <a:xfrm>
            <a:off x="668655" y="2293620"/>
            <a:ext cx="1562100" cy="159956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zh-CN" altLang="en-US" sz="9800">
                <a:solidFill>
                  <a:schemeClr val="bg1"/>
                </a:solidFill>
                <a:latin typeface="仓耳渔阳体 W05" panose="02020400000000000000" charset="-122"/>
                <a:ea typeface="仓耳渔阳体 W05" panose="02020400000000000000" charset="-122"/>
                <a:cs typeface="思源黑体 CN Light" panose="020B0300000000000000" charset="-122"/>
              </a:rPr>
              <a:t>感</a:t>
            </a:r>
            <a:endParaRPr lang="zh-CN" altLang="en-US" sz="9800">
              <a:solidFill>
                <a:schemeClr val="bg1"/>
              </a:solidFill>
              <a:latin typeface="仓耳渔阳体 W05" panose="02020400000000000000" charset="-122"/>
              <a:ea typeface="仓耳渔阳体 W05" panose="02020400000000000000" charset="-122"/>
              <a:cs typeface="思源黑体 CN Light" panose="020B0300000000000000" charset="-122"/>
            </a:endParaRPr>
          </a:p>
        </p:txBody>
      </p:sp>
      <p:sp>
        <p:nvSpPr>
          <p:cNvPr id="19" name="椭圆 18"/>
          <p:cNvSpPr/>
          <p:nvPr/>
        </p:nvSpPr>
        <p:spPr>
          <a:xfrm>
            <a:off x="2705735" y="3353435"/>
            <a:ext cx="386080" cy="386080"/>
          </a:xfrm>
          <a:prstGeom prst="ellipse">
            <a:avLst/>
          </a:prstGeom>
          <a:solidFill>
            <a:srgbClr val="FFDA84">
              <a:alpha val="44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>
              <a:cs typeface="思源黑体 CN Light" panose="020B0300000000000000" charset="-122"/>
            </a:endParaRPr>
          </a:p>
        </p:txBody>
      </p:sp>
      <p:sp>
        <p:nvSpPr>
          <p:cNvPr id="94" name="文本框 7"/>
          <p:cNvSpPr txBox="1"/>
          <p:nvPr/>
        </p:nvSpPr>
        <p:spPr>
          <a:xfrm>
            <a:off x="877570" y="5992495"/>
            <a:ext cx="7242810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dirty="0">
                <a:solidFill>
                  <a:schemeClr val="bg1"/>
                </a:solidFill>
                <a:latin typeface="思源黑体 CN Bold" panose="020B0800000000000000" charset="-122"/>
                <a:ea typeface="思源黑体 CN Bold" panose="020B0800000000000000" charset="-122"/>
                <a:cs typeface="思源黑体 CN Light" panose="020B0300000000000000" charset="-122"/>
                <a:sym typeface="+mn-lt"/>
              </a:rPr>
              <a:t>学习全力以赴，未来必不辜负</a:t>
            </a:r>
            <a:endParaRPr lang="zh-CN" altLang="en-US" sz="2000" dirty="0">
              <a:solidFill>
                <a:schemeClr val="bg1"/>
              </a:solidFill>
              <a:latin typeface="思源黑体 CN Bold" panose="020B0800000000000000" charset="-122"/>
              <a:ea typeface="思源黑体 CN Bold" panose="020B0800000000000000" charset="-122"/>
              <a:cs typeface="思源黑体 CN Light" panose="020B0300000000000000" charset="-122"/>
              <a:sym typeface="+mn-lt"/>
            </a:endParaRPr>
          </a:p>
        </p:txBody>
      </p:sp>
      <p:sp>
        <p:nvSpPr>
          <p:cNvPr id="20" name="燕尾形 19"/>
          <p:cNvSpPr/>
          <p:nvPr/>
        </p:nvSpPr>
        <p:spPr>
          <a:xfrm>
            <a:off x="725170" y="6115685"/>
            <a:ext cx="152400" cy="152400"/>
          </a:xfrm>
          <a:prstGeom prst="chevron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>
              <a:cs typeface="思源黑体 CN Light" panose="020B0300000000000000" charset="-122"/>
            </a:endParaRPr>
          </a:p>
        </p:txBody>
      </p:sp>
      <p:cxnSp>
        <p:nvCxnSpPr>
          <p:cNvPr id="27" name="直接连接符 26"/>
          <p:cNvCxnSpPr/>
          <p:nvPr/>
        </p:nvCxnSpPr>
        <p:spPr>
          <a:xfrm>
            <a:off x="11455400" y="1836420"/>
            <a:ext cx="0" cy="3319145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文本框 3"/>
          <p:cNvSpPr txBox="1"/>
          <p:nvPr/>
        </p:nvSpPr>
        <p:spPr>
          <a:xfrm>
            <a:off x="725170" y="3635375"/>
            <a:ext cx="4801870" cy="42926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noAutofit/>
          </a:bodyPr>
          <a:p>
            <a:pPr algn="dist">
              <a:lnSpc>
                <a:spcPct val="130000"/>
              </a:lnSpc>
              <a:spcBef>
                <a:spcPts val="0"/>
              </a:spcBef>
              <a:spcAft>
                <a:spcPts val="0"/>
              </a:spcAft>
              <a:buClr>
                <a:srgbClr val="028F51"/>
              </a:buClr>
              <a:buSzTx/>
              <a:buFontTx/>
            </a:pPr>
            <a:r>
              <a:rPr lang="en-US" altLang="zh-CN" sz="1600" b="0">
                <a:solidFill>
                  <a:schemeClr val="bg1"/>
                </a:solidFill>
                <a:latin typeface="思源黑体 CN Light" panose="020B0300000000000000" charset="-122"/>
                <a:ea typeface="思源黑体 CN Light" panose="020B0300000000000000" charset="-122"/>
                <a:cs typeface="思源黑体 CN Light" panose="020B0300000000000000" charset="-122"/>
              </a:rPr>
              <a:t>THASNKS</a:t>
            </a:r>
            <a:endParaRPr lang="en-US" altLang="zh-CN" sz="1600" b="0">
              <a:solidFill>
                <a:schemeClr val="bg1"/>
              </a:solidFill>
              <a:latin typeface="思源黑体 CN Light" panose="020B0300000000000000" charset="-122"/>
              <a:ea typeface="思源黑体 CN Light" panose="020B0300000000000000" charset="-122"/>
              <a:cs typeface="思源黑体 CN Light" panose="020B0300000000000000" charset="-122"/>
            </a:endParaRPr>
          </a:p>
        </p:txBody>
      </p:sp>
      <p:sp>
        <p:nvSpPr>
          <p:cNvPr id="6" name="任意多边形 5"/>
          <p:cNvSpPr/>
          <p:nvPr/>
        </p:nvSpPr>
        <p:spPr>
          <a:xfrm>
            <a:off x="590550" y="3124200"/>
            <a:ext cx="5343525" cy="249555"/>
          </a:xfrm>
          <a:custGeom>
            <a:avLst/>
            <a:gdLst>
              <a:gd name="connisteX0" fmla="*/ 0 w 5343525"/>
              <a:gd name="connsiteY0" fmla="*/ 19097 h 249518"/>
              <a:gd name="connisteX1" fmla="*/ 1704975 w 5343525"/>
              <a:gd name="connsiteY1" fmla="*/ 228647 h 249518"/>
              <a:gd name="connisteX2" fmla="*/ 2771775 w 5343525"/>
              <a:gd name="connsiteY2" fmla="*/ 47 h 249518"/>
              <a:gd name="connisteX3" fmla="*/ 4048125 w 5343525"/>
              <a:gd name="connsiteY3" fmla="*/ 247697 h 249518"/>
              <a:gd name="connisteX4" fmla="*/ 5343525 w 5343525"/>
              <a:gd name="connsiteY4" fmla="*/ 95297 h 249518"/>
            </a:gdLst>
            <a:ahLst/>
            <a:cxnLst>
              <a:cxn ang="0">
                <a:pos x="connisteX0" y="connsiteY0"/>
              </a:cxn>
              <a:cxn ang="0">
                <a:pos x="connisteX1" y="connsiteY1"/>
              </a:cxn>
              <a:cxn ang="0">
                <a:pos x="connisteX2" y="connsiteY2"/>
              </a:cxn>
              <a:cxn ang="0">
                <a:pos x="connisteX3" y="connsiteY3"/>
              </a:cxn>
              <a:cxn ang="0">
                <a:pos x="connisteX4" y="connsiteY4"/>
              </a:cxn>
            </a:cxnLst>
            <a:rect l="l" t="t" r="r" b="b"/>
            <a:pathLst>
              <a:path w="5343525" h="249518">
                <a:moveTo>
                  <a:pt x="0" y="19097"/>
                </a:moveTo>
                <a:cubicBezTo>
                  <a:pt x="319405" y="65452"/>
                  <a:pt x="1150620" y="232457"/>
                  <a:pt x="1704975" y="228647"/>
                </a:cubicBezTo>
                <a:cubicBezTo>
                  <a:pt x="2259330" y="224837"/>
                  <a:pt x="2303145" y="-3763"/>
                  <a:pt x="2771775" y="47"/>
                </a:cubicBezTo>
                <a:cubicBezTo>
                  <a:pt x="3240405" y="3857"/>
                  <a:pt x="3533775" y="228647"/>
                  <a:pt x="4048125" y="247697"/>
                </a:cubicBezTo>
                <a:cubicBezTo>
                  <a:pt x="4562475" y="266747"/>
                  <a:pt x="5109845" y="130857"/>
                  <a:pt x="5343525" y="95297"/>
                </a:cubicBezTo>
              </a:path>
            </a:pathLst>
          </a:custGeom>
          <a:noFill/>
          <a:ln w="50800">
            <a:solidFill>
              <a:srgbClr val="FFDA8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>
              <a:cs typeface="思源黑体 CN Light" panose="020B0300000000000000" charset="-122"/>
            </a:endParaRPr>
          </a:p>
        </p:txBody>
      </p:sp>
      <p:sp>
        <p:nvSpPr>
          <p:cNvPr id="5" name="文本框 4"/>
          <p:cNvSpPr txBox="1"/>
          <p:nvPr/>
        </p:nvSpPr>
        <p:spPr>
          <a:xfrm rot="21540000">
            <a:off x="3281045" y="2385060"/>
            <a:ext cx="1720215" cy="144526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zh-CN" altLang="en-US" sz="8800">
                <a:solidFill>
                  <a:schemeClr val="bg1"/>
                </a:solidFill>
                <a:latin typeface="仓耳渔阳体 W05" panose="02020400000000000000" charset="-122"/>
                <a:ea typeface="仓耳渔阳体 W05" panose="02020400000000000000" charset="-122"/>
                <a:cs typeface="思源黑体 CN Light" panose="020B0300000000000000" charset="-122"/>
              </a:rPr>
              <a:t>谢</a:t>
            </a:r>
            <a:endParaRPr lang="zh-CN" altLang="en-US" sz="8800">
              <a:solidFill>
                <a:schemeClr val="bg1"/>
              </a:solidFill>
              <a:latin typeface="仓耳渔阳体 W05" panose="02020400000000000000" charset="-122"/>
              <a:ea typeface="仓耳渔阳体 W05" panose="02020400000000000000" charset="-122"/>
              <a:cs typeface="思源黑体 CN Light" panose="020B0300000000000000" charset="-122"/>
            </a:endParaRPr>
          </a:p>
        </p:txBody>
      </p:sp>
    </p:spTree>
  </p:cSld>
  <p:clrMapOvr>
    <a:masterClrMapping/>
  </p:clrMapOvr>
</p:sld>
</file>

<file path=ppt/tags/tag1.xml><?xml version="1.0" encoding="utf-8"?>
<p:tagLst xmlns:p="http://schemas.openxmlformats.org/presentationml/2006/main">
  <p:tag name="KSO_DOCER_RESOURCE_TRACE_INFO" val="{&quot;id&quot;:&quot;26513309&quot;,&quot;origin&quot;:0,&quot;type&quot;:&quot;pictures&quot;,&quot;user&quot;:&quot;425579029&quot;}"/>
</p:tagLst>
</file>

<file path=ppt/tags/tag2.xml><?xml version="1.0" encoding="utf-8"?>
<p:tagLst xmlns:p="http://schemas.openxmlformats.org/presentationml/2006/main">
  <p:tag name="KSO_WM_BEAUTIFY_FLAG" val=""/>
</p:tagLst>
</file>

<file path=ppt/tags/tag3.xml><?xml version="1.0" encoding="utf-8"?>
<p:tagLst xmlns:p="http://schemas.openxmlformats.org/presentationml/2006/main">
  <p:tag name="KSO_WM_UNIT_ISCONTENTSTITLE" val="0"/>
  <p:tag name="KSO_WM_UNIT_ISNUMDGMTITLE" val="0"/>
  <p:tag name="KSO_WM_UNIT_PRESET_TEXT" val="单击添加大标题"/>
  <p:tag name="KSO_WM_UNIT_NOCLEAR" val="0"/>
  <p:tag name="KSO_WM_UNIT_VALUE" val="6"/>
  <p:tag name="KSO_WM_UNIT_HIGHLIGHT" val="0"/>
  <p:tag name="KSO_WM_UNIT_COMPATIBLE" val="0"/>
  <p:tag name="KSO_WM_UNIT_DIAGRAM_ISNUMVISUAL" val="0"/>
  <p:tag name="KSO_WM_UNIT_DIAGRAM_ISREFERUNIT" val="0"/>
  <p:tag name="KSO_WM_UNIT_TYPE" val="a"/>
  <p:tag name="KSO_WM_UNIT_INDEX" val="1"/>
  <p:tag name="KSO_WM_UNIT_ID" val="diagram20228390_1*a*1"/>
  <p:tag name="KSO_WM_TEMPLATE_CATEGORY" val="diagram"/>
  <p:tag name="KSO_WM_TEMPLATE_INDEX" val="20228390"/>
  <p:tag name="KSO_WM_UNIT_LAYERLEVEL" val="1"/>
  <p:tag name="KSO_WM_TAG_VERSION" val="1.0"/>
  <p:tag name="KSO_WM_BEAUTIFY_FLAG" val="#wm#"/>
  <p:tag name="KSO_WM_UNIT_TEXT_FILL_FORE_SCHEMECOLOR_INDEX_BRIGHTNESS" val="0.15"/>
  <p:tag name="KSO_WM_UNIT_TEXT_FILL_FORE_SCHEMECOLOR_INDEX" val="13"/>
  <p:tag name="KSO_WM_UNIT_TEXT_FILL_TYPE" val="1"/>
</p:tagLst>
</file>

<file path=ppt/tags/tag4.xml><?xml version="1.0" encoding="utf-8"?>
<p:tagLst xmlns:p="http://schemas.openxmlformats.org/presentationml/2006/main">
  <p:tag name="KSO_WM_UNIT_VALUE" val="1904*1904"/>
  <p:tag name="KSO_WM_UNIT_HIGHLIGHT" val="0"/>
  <p:tag name="KSO_WM_UNIT_COMPATIBLE" val="0"/>
  <p:tag name="KSO_WM_UNIT_DIAGRAM_ISNUMVISUAL" val="0"/>
  <p:tag name="KSO_WM_UNIT_DIAGRAM_ISREFERUNIT" val="0"/>
  <p:tag name="KSO_WM_UNIT_TYPE" val="d"/>
  <p:tag name="KSO_WM_UNIT_INDEX" val="1"/>
  <p:tag name="KSO_WM_UNIT_ID" val="diagram20228390_1*d*1"/>
  <p:tag name="KSO_WM_TEMPLATE_CATEGORY" val="diagram"/>
  <p:tag name="KSO_WM_TEMPLATE_INDEX" val="20228390"/>
  <p:tag name="KSO_WM_UNIT_LAYERLEVEL" val="1"/>
  <p:tag name="KSO_WM_TAG_VERSION" val="1.0"/>
  <p:tag name="KSO_WM_BEAUTIFY_FLAG" val="#wm#"/>
  <p:tag name="KSO_WM_UNIT_PICTURE_CLIP_FLAG" val="0"/>
</p:tagLst>
</file>

<file path=ppt/tags/tag5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TYPE" val="i"/>
  <p:tag name="KSO_WM_UNIT_INDEX" val="4"/>
  <p:tag name="KSO_WM_UNIT_ID" val="diagram20228390_1*i*4"/>
  <p:tag name="KSO_WM_TEMPLATE_CATEGORY" val="diagram"/>
  <p:tag name="KSO_WM_TEMPLATE_INDEX" val="20228390"/>
  <p:tag name="KSO_WM_UNIT_LAYERLEVEL" val="1"/>
  <p:tag name="KSO_WM_TAG_VERSION" val="1.0"/>
  <p:tag name="KSO_WM_BEAUTIFY_FLAG" val="#wm#"/>
  <p:tag name="KSO_WM_UNIT_FILL_FORE_SCHEMECOLOR_INDEX_BRIGHTNESS" val="0"/>
  <p:tag name="KSO_WM_UNIT_FILL_FORE_SCHEMECOLOR_INDEX" val="14"/>
  <p:tag name="KSO_WM_UNIT_FILL_TYPE" val="1"/>
  <p:tag name="KSO_WM_UNIT_TEXT_FILL_FORE_SCHEMECOLOR_INDEX_BRIGHTNESS" val="0"/>
  <p:tag name="KSO_WM_UNIT_TEXT_FILL_FORE_SCHEMECOLOR_INDEX" val="2"/>
  <p:tag name="KSO_WM_UNIT_TEXT_FILL_TYPE" val="1"/>
</p:tagLst>
</file>

<file path=ppt/tags/tag6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TYPE" val="i"/>
  <p:tag name="KSO_WM_UNIT_INDEX" val="5"/>
  <p:tag name="KSO_WM_UNIT_ID" val="diagram20228390_1*i*5"/>
  <p:tag name="KSO_WM_TEMPLATE_CATEGORY" val="diagram"/>
  <p:tag name="KSO_WM_TEMPLATE_INDEX" val="20228390"/>
  <p:tag name="KSO_WM_UNIT_LAYERLEVEL" val="1"/>
  <p:tag name="KSO_WM_TAG_VERSION" val="1.0"/>
  <p:tag name="KSO_WM_BEAUTIFY_FLAG" val="#wm#"/>
  <p:tag name="KSO_WM_UNIT_FILL_FORE_SCHEMECOLOR_INDEX_BRIGHTNESS" val="0"/>
  <p:tag name="KSO_WM_UNIT_FILL_FORE_SCHEMECOLOR_INDEX" val="14"/>
  <p:tag name="KSO_WM_UNIT_FILL_TYPE" val="1"/>
  <p:tag name="KSO_WM_UNIT_TEXT_FILL_FORE_SCHEMECOLOR_INDEX_BRIGHTNESS" val="0"/>
  <p:tag name="KSO_WM_UNIT_TEXT_FILL_FORE_SCHEMECOLOR_INDEX" val="2"/>
  <p:tag name="KSO_WM_UNIT_TEXT_FILL_TYPE" val="1"/>
</p:tagLst>
</file>

<file path=ppt/tags/tag7.xml><?xml version="1.0" encoding="utf-8"?>
<p:tagLst xmlns:p="http://schemas.openxmlformats.org/presentationml/2006/main">
  <p:tag name="KSO_WM_UNIT_SUBTYPE" val="a"/>
  <p:tag name="KSO_WM_UNIT_PRESET_TEXT" val="单击此处输入你的正文，文字是您思想的提炼，为了最终演示发布的良好效果，请尽量言简意赅的阐述观点；根据需要可酌情增减文字，以便观者可以准确理解您所传达的信息。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UNIT_ID" val="diagram20228390_1*f*2"/>
  <p:tag name="KSO_WM_TEMPLATE_CATEGORY" val="diagram"/>
  <p:tag name="KSO_WM_TEMPLATE_INDEX" val="20228390"/>
  <p:tag name="KSO_WM_UNIT_LAYERLEVEL" val="1"/>
  <p:tag name="KSO_WM_TAG_VERSION" val="1.0"/>
  <p:tag name="KSO_WM_UNIT_TEXT_FILL_FORE_SCHEMECOLOR_INDEX_BRIGHTNESS" val="0.5"/>
  <p:tag name="KSO_WM_UNIT_TEXT_FILL_FORE_SCHEMECOLOR_INDEX" val="13"/>
  <p:tag name="KSO_WM_UNIT_TEXT_FILL_TYPE" val="1"/>
</p:tagLst>
</file>

<file path=ppt/tags/tag8.xml><?xml version="1.0" encoding="utf-8"?>
<p:tagLst xmlns:p="http://schemas.openxmlformats.org/presentationml/2006/main">
  <p:tag name="KSO_WM_UNIT_SUBTYPE" val="a"/>
  <p:tag name="KSO_WM_UNIT_PRESET_TEXT" val="单击此处输入你的正文，文字是您思想的提炼，为了最终演示发布的良好效果，请尽量言简意赅的阐述观点息。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UNIT_ID" val="diagram20228390_1*f*3"/>
  <p:tag name="KSO_WM_TEMPLATE_CATEGORY" val="diagram"/>
  <p:tag name="KSO_WM_TEMPLATE_INDEX" val="20228390"/>
  <p:tag name="KSO_WM_UNIT_LAYERLEVEL" val="1"/>
  <p:tag name="KSO_WM_TAG_VERSION" val="1.0"/>
  <p:tag name="KSO_WM_UNIT_TEXT_FILL_FORE_SCHEMECOLOR_INDEX_BRIGHTNESS" val="0.5"/>
  <p:tag name="KSO_WM_UNIT_TEXT_FILL_FORE_SCHEMECOLOR_INDEX" val="13"/>
  <p:tag name="KSO_WM_UNIT_TEXT_FILL_TYPE" val="1"/>
</p:tagLst>
</file>

<file path=ppt/tags/tag9.xml><?xml version="1.0" encoding="utf-8"?>
<p:tagLst xmlns:p="http://schemas.openxmlformats.org/presentationml/2006/main">
  <p:tag name="KSO_WM_BEAUTIFY_FLAG" val="#wm#"/>
  <p:tag name="KSO_WM_TEMPLATE_CATEGORY" val="diagram"/>
  <p:tag name="KSO_WM_TEMPLATE_INDEX" val="20228390"/>
  <p:tag name="KSO_WM_SPECIAL_SOURCE" val="bdnull"/>
  <p:tag name="KSO_WM_SLIDE_ID" val="diagram20228390_1"/>
  <p:tag name="KSO_WM_TEMPLATE_SUBCATEGORY" val="0"/>
  <p:tag name="KSO_WM_TEMPLATE_MASTER_TYPE" val="1"/>
  <p:tag name="KSO_WM_TEMPLATE_COLOR_TYPE" val="0"/>
  <p:tag name="KSO_WM_SLIDE_TYPE" val="text"/>
  <p:tag name="KSO_WM_SLIDE_SUBTYPE" val="picTxt"/>
  <p:tag name="KSO_WM_SLIDE_ITEM_CNT" val="0"/>
  <p:tag name="KSO_WM_SLIDE_INDEX" val="1"/>
  <p:tag name="KSO_WM_SLIDE_SIZE" val="976*590"/>
  <p:tag name="KSO_WM_SLIDE_POSITION" val="-16*0"/>
  <p:tag name="KSO_WM_TAG_VERSION" val="1.0"/>
  <p:tag name="KSO_WM_SLIDE_LAYOUT" val="a_d_f"/>
  <p:tag name="KSO_WM_SLIDE_LAYOUT_CNT" val="1_1_3"/>
</p:tagLst>
</file>

<file path=ppt/tags/tag10.xml><?xml version="1.0" encoding="utf-8"?>
<p:tagLst xmlns:p="http://schemas.openxmlformats.org/presentationml/2006/main">
  <p:tag name="KSO_WM_UNIT_ISCONTENTSTITLE" val="0"/>
  <p:tag name="KSO_WM_UNIT_ISNUMDGMTITLE" val="0"/>
  <p:tag name="KSO_WM_UNIT_PRESET_TEXT" val="单击添加大标题"/>
  <p:tag name="KSO_WM_UNIT_NOCLEAR" val="0"/>
  <p:tag name="KSO_WM_UNIT_VALUE" val="6"/>
  <p:tag name="KSO_WM_UNIT_HIGHLIGHT" val="0"/>
  <p:tag name="KSO_WM_UNIT_COMPATIBLE" val="0"/>
  <p:tag name="KSO_WM_UNIT_DIAGRAM_ISNUMVISUAL" val="0"/>
  <p:tag name="KSO_WM_UNIT_DIAGRAM_ISREFERUNIT" val="0"/>
  <p:tag name="KSO_WM_UNIT_TYPE" val="a"/>
  <p:tag name="KSO_WM_UNIT_INDEX" val="1"/>
  <p:tag name="KSO_WM_UNIT_ID" val="diagram20228390_1*a*1"/>
  <p:tag name="KSO_WM_TEMPLATE_CATEGORY" val="diagram"/>
  <p:tag name="KSO_WM_TEMPLATE_INDEX" val="20228390"/>
  <p:tag name="KSO_WM_UNIT_LAYERLEVEL" val="1"/>
  <p:tag name="KSO_WM_TAG_VERSION" val="1.0"/>
  <p:tag name="KSO_WM_BEAUTIFY_FLAG" val="#wm#"/>
  <p:tag name="KSO_WM_UNIT_TEXT_FILL_FORE_SCHEMECOLOR_INDEX_BRIGHTNESS" val="0.15"/>
  <p:tag name="KSO_WM_UNIT_TEXT_FILL_FORE_SCHEMECOLOR_INDEX" val="13"/>
  <p:tag name="KSO_WM_UNIT_TEXT_FILL_TYPE" val="1"/>
</p:tagLst>
</file>

<file path=ppt/tags/tag11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TYPE" val="i"/>
  <p:tag name="KSO_WM_UNIT_INDEX" val="4"/>
  <p:tag name="KSO_WM_UNIT_ID" val="diagram20228390_1*i*4"/>
  <p:tag name="KSO_WM_TEMPLATE_CATEGORY" val="diagram"/>
  <p:tag name="KSO_WM_TEMPLATE_INDEX" val="20228390"/>
  <p:tag name="KSO_WM_UNIT_LAYERLEVEL" val="1"/>
  <p:tag name="KSO_WM_TAG_VERSION" val="1.0"/>
  <p:tag name="KSO_WM_BEAUTIFY_FLAG" val="#wm#"/>
  <p:tag name="KSO_WM_UNIT_FILL_FORE_SCHEMECOLOR_INDEX_BRIGHTNESS" val="0"/>
  <p:tag name="KSO_WM_UNIT_FILL_FORE_SCHEMECOLOR_INDEX" val="14"/>
  <p:tag name="KSO_WM_UNIT_FILL_TYPE" val="1"/>
  <p:tag name="KSO_WM_UNIT_TEXT_FILL_FORE_SCHEMECOLOR_INDEX_BRIGHTNESS" val="0"/>
  <p:tag name="KSO_WM_UNIT_TEXT_FILL_FORE_SCHEMECOLOR_INDEX" val="2"/>
  <p:tag name="KSO_WM_UNIT_TEXT_FILL_TYPE" val="1"/>
</p:tagLst>
</file>

<file path=ppt/tags/tag12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TYPE" val="i"/>
  <p:tag name="KSO_WM_UNIT_INDEX" val="5"/>
  <p:tag name="KSO_WM_UNIT_ID" val="diagram20228390_1*i*5"/>
  <p:tag name="KSO_WM_TEMPLATE_CATEGORY" val="diagram"/>
  <p:tag name="KSO_WM_TEMPLATE_INDEX" val="20228390"/>
  <p:tag name="KSO_WM_UNIT_LAYERLEVEL" val="1"/>
  <p:tag name="KSO_WM_TAG_VERSION" val="1.0"/>
  <p:tag name="KSO_WM_BEAUTIFY_FLAG" val="#wm#"/>
  <p:tag name="KSO_WM_UNIT_FILL_FORE_SCHEMECOLOR_INDEX_BRIGHTNESS" val="0"/>
  <p:tag name="KSO_WM_UNIT_FILL_FORE_SCHEMECOLOR_INDEX" val="14"/>
  <p:tag name="KSO_WM_UNIT_FILL_TYPE" val="1"/>
  <p:tag name="KSO_WM_UNIT_TEXT_FILL_FORE_SCHEMECOLOR_INDEX_BRIGHTNESS" val="0"/>
  <p:tag name="KSO_WM_UNIT_TEXT_FILL_FORE_SCHEMECOLOR_INDEX" val="2"/>
  <p:tag name="KSO_WM_UNIT_TEXT_FILL_TYPE" val="1"/>
</p:tagLst>
</file>

<file path=ppt/tags/tag13.xml><?xml version="1.0" encoding="utf-8"?>
<p:tagLst xmlns:p="http://schemas.openxmlformats.org/presentationml/2006/main">
  <p:tag name="KSO_WM_UNIT_SUBTYPE" val="a"/>
  <p:tag name="KSO_WM_UNIT_PRESET_TEXT" val="单击此处输入你的正文，文字是您思想的提炼，为了最终演示发布的良好效果，请尽量言简意赅的阐述观点；根据需要可酌情增减文字，以便观者可以准确理解您所传达的信息。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UNIT_ID" val="diagram20228390_1*f*2"/>
  <p:tag name="KSO_WM_TEMPLATE_CATEGORY" val="diagram"/>
  <p:tag name="KSO_WM_TEMPLATE_INDEX" val="20228390"/>
  <p:tag name="KSO_WM_UNIT_LAYERLEVEL" val="1"/>
  <p:tag name="KSO_WM_TAG_VERSION" val="1.0"/>
  <p:tag name="KSO_WM_UNIT_TEXT_FILL_FORE_SCHEMECOLOR_INDEX_BRIGHTNESS" val="0.5"/>
  <p:tag name="KSO_WM_UNIT_TEXT_FILL_FORE_SCHEMECOLOR_INDEX" val="13"/>
  <p:tag name="KSO_WM_UNIT_TEXT_FILL_TYPE" val="1"/>
</p:tagLst>
</file>

<file path=ppt/tags/tag14.xml><?xml version="1.0" encoding="utf-8"?>
<p:tagLst xmlns:p="http://schemas.openxmlformats.org/presentationml/2006/main">
  <p:tag name="KSO_WM_UNIT_SUBTYPE" val="a"/>
  <p:tag name="KSO_WM_UNIT_PRESET_TEXT" val="单击此处输入你的正文，文字是您思想的提炼，为了最终演示发布的良好效果，请尽量言简意赅的阐述观点息。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UNIT_ID" val="diagram20228390_1*f*3"/>
  <p:tag name="KSO_WM_TEMPLATE_CATEGORY" val="diagram"/>
  <p:tag name="KSO_WM_TEMPLATE_INDEX" val="20228390"/>
  <p:tag name="KSO_WM_UNIT_LAYERLEVEL" val="1"/>
  <p:tag name="KSO_WM_TAG_VERSION" val="1.0"/>
  <p:tag name="KSO_WM_UNIT_TEXT_FILL_FORE_SCHEMECOLOR_INDEX_BRIGHTNESS" val="0.5"/>
  <p:tag name="KSO_WM_UNIT_TEXT_FILL_FORE_SCHEMECOLOR_INDEX" val="13"/>
  <p:tag name="KSO_WM_UNIT_TEXT_FILL_TYPE" val="1"/>
</p:tagLst>
</file>

<file path=ppt/tags/tag15.xml><?xml version="1.0" encoding="utf-8"?>
<p:tagLst xmlns:p="http://schemas.openxmlformats.org/presentationml/2006/main">
  <p:tag name="KSO_WM_DIAGRAM_VIRTUALLY_FRAME" val="{&quot;height&quot;:414.95,&quot;left&quot;:56.25,&quot;top&quot;:63.3,&quot;width&quot;:879.05}"/>
</p:tagLst>
</file>

<file path=ppt/tags/tag16.xml><?xml version="1.0" encoding="utf-8"?>
<p:tagLst xmlns:p="http://schemas.openxmlformats.org/presentationml/2006/main">
  <p:tag name="KSO_WM_BEAUTIFY_FLAG" val="#wm#"/>
  <p:tag name="KSO_WM_TEMPLATE_CATEGORY" val="diagram"/>
  <p:tag name="KSO_WM_TEMPLATE_INDEX" val="20228390"/>
  <p:tag name="KSO_WM_SPECIAL_SOURCE" val="bdnull"/>
  <p:tag name="KSO_WM_SLIDE_ID" val="diagram20228390_1"/>
  <p:tag name="KSO_WM_TEMPLATE_SUBCATEGORY" val="0"/>
  <p:tag name="KSO_WM_TEMPLATE_MASTER_TYPE" val="1"/>
  <p:tag name="KSO_WM_TEMPLATE_COLOR_TYPE" val="0"/>
  <p:tag name="KSO_WM_SLIDE_TYPE" val="text"/>
  <p:tag name="KSO_WM_SLIDE_SUBTYPE" val="picTxt"/>
  <p:tag name="KSO_WM_SLIDE_ITEM_CNT" val="0"/>
  <p:tag name="KSO_WM_SLIDE_INDEX" val="1"/>
  <p:tag name="KSO_WM_SLIDE_SIZE" val="976*590"/>
  <p:tag name="KSO_WM_SLIDE_POSITION" val="-16*0"/>
  <p:tag name="KSO_WM_TAG_VERSION" val="1.0"/>
  <p:tag name="KSO_WM_SLIDE_LAYOUT" val="a_d_f"/>
  <p:tag name="KSO_WM_SLIDE_LAYOUT_CNT" val="1_1_3"/>
</p:tagLst>
</file>

<file path=ppt/tags/tag17.xml><?xml version="1.0" encoding="utf-8"?>
<p:tagLst xmlns:p="http://schemas.openxmlformats.org/presentationml/2006/main">
  <p:tag name="KSO_WM_UNIT_ISCONTENTSTITLE" val="0"/>
  <p:tag name="KSO_WM_UNIT_ISNUMDGMTITLE" val="0"/>
  <p:tag name="KSO_WM_UNIT_PRESET_TEXT" val="单击添加大标题"/>
  <p:tag name="KSO_WM_UNIT_NOCLEAR" val="0"/>
  <p:tag name="KSO_WM_UNIT_VALUE" val="6"/>
  <p:tag name="KSO_WM_UNIT_HIGHLIGHT" val="0"/>
  <p:tag name="KSO_WM_UNIT_COMPATIBLE" val="0"/>
  <p:tag name="KSO_WM_UNIT_DIAGRAM_ISNUMVISUAL" val="0"/>
  <p:tag name="KSO_WM_UNIT_DIAGRAM_ISREFERUNIT" val="0"/>
  <p:tag name="KSO_WM_UNIT_TYPE" val="a"/>
  <p:tag name="KSO_WM_UNIT_INDEX" val="1"/>
  <p:tag name="KSO_WM_UNIT_ID" val="diagram20228390_1*a*1"/>
  <p:tag name="KSO_WM_TEMPLATE_CATEGORY" val="diagram"/>
  <p:tag name="KSO_WM_TEMPLATE_INDEX" val="20228390"/>
  <p:tag name="KSO_WM_UNIT_LAYERLEVEL" val="1"/>
  <p:tag name="KSO_WM_TAG_VERSION" val="1.0"/>
  <p:tag name="KSO_WM_BEAUTIFY_FLAG" val="#wm#"/>
  <p:tag name="KSO_WM_UNIT_TEXT_FILL_FORE_SCHEMECOLOR_INDEX_BRIGHTNESS" val="0.15"/>
  <p:tag name="KSO_WM_UNIT_TEXT_FILL_FORE_SCHEMECOLOR_INDEX" val="13"/>
  <p:tag name="KSO_WM_UNIT_TEXT_FILL_TYPE" val="1"/>
</p:tagLst>
</file>

<file path=ppt/tags/tag18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TYPE" val="i"/>
  <p:tag name="KSO_WM_UNIT_INDEX" val="4"/>
  <p:tag name="KSO_WM_UNIT_ID" val="diagram20228390_1*i*4"/>
  <p:tag name="KSO_WM_TEMPLATE_CATEGORY" val="diagram"/>
  <p:tag name="KSO_WM_TEMPLATE_INDEX" val="20228390"/>
  <p:tag name="KSO_WM_UNIT_LAYERLEVEL" val="1"/>
  <p:tag name="KSO_WM_TAG_VERSION" val="1.0"/>
  <p:tag name="KSO_WM_BEAUTIFY_FLAG" val="#wm#"/>
  <p:tag name="KSO_WM_UNIT_FILL_FORE_SCHEMECOLOR_INDEX_BRIGHTNESS" val="0"/>
  <p:tag name="KSO_WM_UNIT_FILL_FORE_SCHEMECOLOR_INDEX" val="14"/>
  <p:tag name="KSO_WM_UNIT_FILL_TYPE" val="1"/>
  <p:tag name="KSO_WM_UNIT_TEXT_FILL_FORE_SCHEMECOLOR_INDEX_BRIGHTNESS" val="0"/>
  <p:tag name="KSO_WM_UNIT_TEXT_FILL_FORE_SCHEMECOLOR_INDEX" val="2"/>
  <p:tag name="KSO_WM_UNIT_TEXT_FILL_TYPE" val="1"/>
</p:tagLst>
</file>

<file path=ppt/tags/tag19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TYPE" val="i"/>
  <p:tag name="KSO_WM_UNIT_INDEX" val="5"/>
  <p:tag name="KSO_WM_UNIT_ID" val="diagram20228390_1*i*5"/>
  <p:tag name="KSO_WM_TEMPLATE_CATEGORY" val="diagram"/>
  <p:tag name="KSO_WM_TEMPLATE_INDEX" val="20228390"/>
  <p:tag name="KSO_WM_UNIT_LAYERLEVEL" val="1"/>
  <p:tag name="KSO_WM_TAG_VERSION" val="1.0"/>
  <p:tag name="KSO_WM_BEAUTIFY_FLAG" val="#wm#"/>
  <p:tag name="KSO_WM_UNIT_FILL_FORE_SCHEMECOLOR_INDEX_BRIGHTNESS" val="0"/>
  <p:tag name="KSO_WM_UNIT_FILL_FORE_SCHEMECOLOR_INDEX" val="14"/>
  <p:tag name="KSO_WM_UNIT_FILL_TYPE" val="1"/>
  <p:tag name="KSO_WM_UNIT_TEXT_FILL_FORE_SCHEMECOLOR_INDEX_BRIGHTNESS" val="0"/>
  <p:tag name="KSO_WM_UNIT_TEXT_FILL_FORE_SCHEMECOLOR_INDEX" val="2"/>
  <p:tag name="KSO_WM_UNIT_TEXT_FILL_TYPE" val="1"/>
</p:tagLst>
</file>

<file path=ppt/tags/tag20.xml><?xml version="1.0" encoding="utf-8"?>
<p:tagLst xmlns:p="http://schemas.openxmlformats.org/presentationml/2006/main">
  <p:tag name="KSO_WM_UNIT_SUBTYPE" val="a"/>
  <p:tag name="KSO_WM_UNIT_PRESET_TEXT" val="单击此处输入你的正文，文字是您思想的提炼，为了最终演示发布的良好效果，请尽量言简意赅的阐述观点；根据需要可酌情增减文字，以便观者可以准确理解您所传达的信息。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UNIT_ID" val="diagram20228390_1*f*2"/>
  <p:tag name="KSO_WM_TEMPLATE_CATEGORY" val="diagram"/>
  <p:tag name="KSO_WM_TEMPLATE_INDEX" val="20228390"/>
  <p:tag name="KSO_WM_UNIT_LAYERLEVEL" val="1"/>
  <p:tag name="KSO_WM_TAG_VERSION" val="1.0"/>
  <p:tag name="KSO_WM_UNIT_TEXT_FILL_FORE_SCHEMECOLOR_INDEX_BRIGHTNESS" val="0.5"/>
  <p:tag name="KSO_WM_UNIT_TEXT_FILL_FORE_SCHEMECOLOR_INDEX" val="13"/>
  <p:tag name="KSO_WM_UNIT_TEXT_FILL_TYPE" val="1"/>
</p:tagLst>
</file>

<file path=ppt/tags/tag21.xml><?xml version="1.0" encoding="utf-8"?>
<p:tagLst xmlns:p="http://schemas.openxmlformats.org/presentationml/2006/main">
  <p:tag name="KSO_WM_UNIT_SUBTYPE" val="a"/>
  <p:tag name="KSO_WM_UNIT_PRESET_TEXT" val="单击此处输入你的正文，文字是您思想的提炼，为了最终演示发布的良好效果，请尽量言简意赅的阐述观点息。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UNIT_ID" val="diagram20228390_1*f*3"/>
  <p:tag name="KSO_WM_TEMPLATE_CATEGORY" val="diagram"/>
  <p:tag name="KSO_WM_TEMPLATE_INDEX" val="20228390"/>
  <p:tag name="KSO_WM_UNIT_LAYERLEVEL" val="1"/>
  <p:tag name="KSO_WM_TAG_VERSION" val="1.0"/>
  <p:tag name="KSO_WM_UNIT_TEXT_FILL_FORE_SCHEMECOLOR_INDEX_BRIGHTNESS" val="0.5"/>
  <p:tag name="KSO_WM_UNIT_TEXT_FILL_FORE_SCHEMECOLOR_INDEX" val="13"/>
  <p:tag name="KSO_WM_UNIT_TEXT_FILL_TYPE" val="1"/>
</p:tagLst>
</file>

<file path=ppt/tags/tag22.xml><?xml version="1.0" encoding="utf-8"?>
<p:tagLst xmlns:p="http://schemas.openxmlformats.org/presentationml/2006/main">
  <p:tag name="KSO_WM_DIAGRAM_VIRTUALLY_FRAME" val="{&quot;height&quot;:341.4,&quot;left&quot;:41.5,&quot;top&quot;:136.85,&quot;width&quot;:893}"/>
</p:tagLst>
</file>

<file path=ppt/tags/tag23.xml><?xml version="1.0" encoding="utf-8"?>
<p:tagLst xmlns:p="http://schemas.openxmlformats.org/presentationml/2006/main">
  <p:tag name="KSO_WM_BEAUTIFY_FLAG" val="#wm#"/>
  <p:tag name="KSO_WM_TEMPLATE_CATEGORY" val="diagram"/>
  <p:tag name="KSO_WM_TEMPLATE_INDEX" val="20228390"/>
  <p:tag name="KSO_WM_SPECIAL_SOURCE" val="bdnull"/>
  <p:tag name="KSO_WM_SLIDE_ID" val="diagram20228390_1"/>
  <p:tag name="KSO_WM_TEMPLATE_SUBCATEGORY" val="0"/>
  <p:tag name="KSO_WM_TEMPLATE_MASTER_TYPE" val="1"/>
  <p:tag name="KSO_WM_TEMPLATE_COLOR_TYPE" val="0"/>
  <p:tag name="KSO_WM_SLIDE_TYPE" val="text"/>
  <p:tag name="KSO_WM_SLIDE_SUBTYPE" val="picTxt"/>
  <p:tag name="KSO_WM_SLIDE_ITEM_CNT" val="0"/>
  <p:tag name="KSO_WM_SLIDE_INDEX" val="1"/>
  <p:tag name="KSO_WM_SLIDE_SIZE" val="976*590"/>
  <p:tag name="KSO_WM_SLIDE_POSITION" val="-16*0"/>
  <p:tag name="KSO_WM_TAG_VERSION" val="1.0"/>
  <p:tag name="KSO_WM_SLIDE_LAYOUT" val="a_d_f"/>
  <p:tag name="KSO_WM_SLIDE_LAYOUT_CNT" val="1_1_3"/>
</p:tagLst>
</file>

<file path=ppt/tags/tag24.xml><?xml version="1.0" encoding="utf-8"?>
<p:tagLst xmlns:p="http://schemas.openxmlformats.org/presentationml/2006/main">
  <p:tag name="KSO_WM_BEAUTIFY_FLAG" val=""/>
</p:tagLst>
</file>

<file path=ppt/tags/tag25.xml><?xml version="1.0" encoding="utf-8"?>
<p:tagLst xmlns:p="http://schemas.openxmlformats.org/presentationml/2006/main">
  <p:tag name="KSO_WM_BEAUTIFY_FLAG" val="#wm#"/>
  <p:tag name="KSO_WM_TEMPLATE_CATEGORY" val="diagram"/>
  <p:tag name="KSO_WM_TEMPLATE_INDEX" val="20212457"/>
</p:tagLst>
</file>

<file path=ppt/tags/tag26.xml><?xml version="1.0" encoding="utf-8"?>
<p:tagLst xmlns:p="http://schemas.openxmlformats.org/presentationml/2006/main">
  <p:tag name="KSO_WM_UNIT_TEXT_PART_ID_V2" val="a-1-2"/>
  <p:tag name="KSO_WM_UNIT_ISCONTENTSTITLE" val="0"/>
  <p:tag name="KSO_WM_UNIT_PRESET_TEXT" val="单击添加大标题"/>
  <p:tag name="KSO_WM_UNIT_NOCLEAR" val="0"/>
  <p:tag name="KSO_WM_UNIT_VALUE" val="8"/>
  <p:tag name="KSO_WM_UNIT_HIGHLIGHT" val="0"/>
  <p:tag name="KSO_WM_UNIT_COMPATIBLE" val="0"/>
  <p:tag name="KSO_WM_UNIT_DIAGRAM_ISNUMVISUAL" val="0"/>
  <p:tag name="KSO_WM_UNIT_DIAGRAM_ISREFERUNIT" val="0"/>
  <p:tag name="KSO_WM_UNIT_TYPE" val="a"/>
  <p:tag name="KSO_WM_UNIT_INDEX" val="1"/>
  <p:tag name="KSO_WM_UNIT_ID" val="diagram20194722_1*a*1"/>
  <p:tag name="KSO_WM_TEMPLATE_CATEGORY" val="diagram"/>
  <p:tag name="KSO_WM_TEMPLATE_INDEX" val="20194722"/>
  <p:tag name="KSO_WM_UNIT_LAYERLEVEL" val="1"/>
  <p:tag name="KSO_WM_TAG_VERSION" val="1.0"/>
  <p:tag name="KSO_WM_BEAUTIFY_FLAG" val="#wm#"/>
  <p:tag name="KSO_WM_UNIT_COLOR_SCHEME_SHAPE_ID" val="2"/>
  <p:tag name="KSO_WM_UNIT_COLOR_SCHEME_PARENT_PAGE" val="0_1"/>
</p:tagLst>
</file>

<file path=ppt/tags/tag27.xml><?xml version="1.0" encoding="utf-8"?>
<p:tagLst xmlns:p="http://schemas.openxmlformats.org/presentationml/2006/main">
  <p:tag name="KSO_WM_UNIT_TEXT_PART_ID_V2" val="d-2-2"/>
  <p:tag name="KSO_WM_UNIT_PRESET_TEXT" val="单击此处添加小标题:&#10;点击此处添加正文，文字是您思想的提炼。&#10;为了最终呈现发布的良好效果，言简意赅阐述。&#10;单击此处添加小标题：&#10;即便信息错综复杂，需要更多的文字来表述。&#10;恰如其分的表达观点，往往事半功倍。"/>
  <p:tag name="KSO_WM_UNIT_NOCLEAR" val="1"/>
  <p:tag name="KSO_WM_UNIT_VALUE" val="156"/>
  <p:tag name="KSO_WM_UNIT_HIGHLIGHT" val="0"/>
  <p:tag name="KSO_WM_UNIT_COMPATIBLE" val="0"/>
  <p:tag name="KSO_WM_UNIT_DIAGRAM_ISNUMVISUAL" val="0"/>
  <p:tag name="KSO_WM_UNIT_DIAGRAM_ISREFERUNIT" val="0"/>
  <p:tag name="KSO_WM_UNIT_TYPE" val="f"/>
  <p:tag name="KSO_WM_UNIT_INDEX" val="1"/>
  <p:tag name="KSO_WM_UNIT_ID" val="diagram20194722_1*f*1"/>
  <p:tag name="KSO_WM_TEMPLATE_CATEGORY" val="diagram"/>
  <p:tag name="KSO_WM_TEMPLATE_INDEX" val="20194722"/>
  <p:tag name="KSO_WM_UNIT_LAYERLEVEL" val="1"/>
  <p:tag name="KSO_WM_TAG_VERSION" val="1.0"/>
  <p:tag name="KSO_WM_BEAUTIFY_FLAG" val="#wm#"/>
  <p:tag name="KSO_WM_UNIT_COLOR_SCHEME_SHAPE_ID" val="3"/>
  <p:tag name="KSO_WM_UNIT_COLOR_SCHEME_PARENT_PAGE" val="0_1"/>
</p:tagLst>
</file>

<file path=ppt/tags/tag28.xml><?xml version="1.0" encoding="utf-8"?>
<p:tagLst xmlns:p="http://schemas.openxmlformats.org/presentationml/2006/main">
  <p:tag name="KSO_WM_DIAGRAM_VIRTUALLY_FRAME" val="{&quot;height&quot;:414.95,&quot;left&quot;:56.25,&quot;top&quot;:63.3,&quot;width&quot;:879.05}"/>
</p:tagLst>
</file>

<file path=ppt/tags/tag29.xml><?xml version="1.0" encoding="utf-8"?>
<p:tagLst xmlns:p="http://schemas.openxmlformats.org/presentationml/2006/main">
  <p:tag name="KSO_WM_DIAGRAM_VIRTUALLY_FRAME" val="{&quot;height&quot;:414.95,&quot;left&quot;:56.25,&quot;top&quot;:63.3,&quot;width&quot;:879.05}"/>
</p:tagLst>
</file>

<file path=ppt/tags/tag30.xml><?xml version="1.0" encoding="utf-8"?>
<p:tagLst xmlns:p="http://schemas.openxmlformats.org/presentationml/2006/main">
  <p:tag name="KSO_WM_DIAGRAM_VIRTUALLY_FRAME" val="{&quot;height&quot;:341.4,&quot;left&quot;:41.5,&quot;top&quot;:136.85,&quot;width&quot;:893}"/>
</p:tagLst>
</file>

<file path=ppt/tags/tag31.xml><?xml version="1.0" encoding="utf-8"?>
<p:tagLst xmlns:p="http://schemas.openxmlformats.org/presentationml/2006/main">
  <p:tag name="KSO_WM_SLIDE_ID" val="diagram20194722_1"/>
  <p:tag name="KSO_WM_SLIDE_ITEM_CNT" val="0"/>
  <p:tag name="KSO_WM_SLIDE_INDEX" val="1"/>
  <p:tag name="KSO_WM_TAG_VERSION" val="1.0"/>
  <p:tag name="KSO_WM_BEAUTIFY_FLAG" val="#wm#"/>
  <p:tag name="KSO_WM_TEMPLATE_CATEGORY" val="diagram"/>
  <p:tag name="KSO_WM_TEMPLATE_INDEX" val="20194722"/>
  <p:tag name="KSO_WM_SLIDE_LAYOUT" val="a_f"/>
  <p:tag name="KSO_WM_SLIDE_LAYOUT_CNT" val="1_1"/>
  <p:tag name="KSO_WM_SLIDE_TYPE" val="text"/>
  <p:tag name="KSO_WM_SLIDE_SUBTYPE" val="pureTxt"/>
  <p:tag name="KSO_WM_SLIDE_SIZE" val="949*472"/>
  <p:tag name="KSO_WM_SLIDE_POSITION" val="10*35"/>
  <p:tag name="KSO_WM_SLIDE_COLORSCHEME_VERSION" val="3.2"/>
</p:tagLst>
</file>

<file path=ppt/tags/tag32.xml><?xml version="1.0" encoding="utf-8"?>
<p:tagLst xmlns:p="http://schemas.openxmlformats.org/presentationml/2006/main">
  <p:tag name="KSO_WM_UNIT_TEXT_PART_ID_V2" val="a-1-2"/>
  <p:tag name="KSO_WM_UNIT_ISCONTENTSTITLE" val="0"/>
  <p:tag name="KSO_WM_UNIT_PRESET_TEXT" val="单击添加大标题"/>
  <p:tag name="KSO_WM_UNIT_NOCLEAR" val="0"/>
  <p:tag name="KSO_WM_UNIT_VALUE" val="8"/>
  <p:tag name="KSO_WM_UNIT_HIGHLIGHT" val="0"/>
  <p:tag name="KSO_WM_UNIT_COMPATIBLE" val="0"/>
  <p:tag name="KSO_WM_UNIT_DIAGRAM_ISNUMVISUAL" val="0"/>
  <p:tag name="KSO_WM_UNIT_DIAGRAM_ISREFERUNIT" val="0"/>
  <p:tag name="KSO_WM_UNIT_TYPE" val="a"/>
  <p:tag name="KSO_WM_UNIT_INDEX" val="1"/>
  <p:tag name="KSO_WM_UNIT_ID" val="diagram20194722_1*a*1"/>
  <p:tag name="KSO_WM_TEMPLATE_CATEGORY" val="diagram"/>
  <p:tag name="KSO_WM_TEMPLATE_INDEX" val="20194722"/>
  <p:tag name="KSO_WM_UNIT_LAYERLEVEL" val="1"/>
  <p:tag name="KSO_WM_TAG_VERSION" val="1.0"/>
  <p:tag name="KSO_WM_BEAUTIFY_FLAG" val="#wm#"/>
  <p:tag name="KSO_WM_UNIT_COLOR_SCHEME_SHAPE_ID" val="2"/>
  <p:tag name="KSO_WM_UNIT_COLOR_SCHEME_PARENT_PAGE" val="0_1"/>
</p:tagLst>
</file>

<file path=ppt/tags/tag33.xml><?xml version="1.0" encoding="utf-8"?>
<p:tagLst xmlns:p="http://schemas.openxmlformats.org/presentationml/2006/main">
  <p:tag name="KSO_WM_UNIT_TEXT_PART_ID_V2" val="d-2-2"/>
  <p:tag name="KSO_WM_UNIT_PRESET_TEXT" val="单击此处添加小标题:&#10;点击此处添加正文，文字是您思想的提炼。&#10;为了最终呈现发布的良好效果，言简意赅阐述。&#10;单击此处添加小标题：&#10;即便信息错综复杂，需要更多的文字来表述。&#10;恰如其分的表达观点，往往事半功倍。"/>
  <p:tag name="KSO_WM_UNIT_NOCLEAR" val="1"/>
  <p:tag name="KSO_WM_UNIT_VALUE" val="156"/>
  <p:tag name="KSO_WM_UNIT_HIGHLIGHT" val="0"/>
  <p:tag name="KSO_WM_UNIT_COMPATIBLE" val="0"/>
  <p:tag name="KSO_WM_UNIT_DIAGRAM_ISNUMVISUAL" val="0"/>
  <p:tag name="KSO_WM_UNIT_DIAGRAM_ISREFERUNIT" val="0"/>
  <p:tag name="KSO_WM_UNIT_TYPE" val="f"/>
  <p:tag name="KSO_WM_UNIT_INDEX" val="1"/>
  <p:tag name="KSO_WM_UNIT_ID" val="diagram20194722_1*f*1"/>
  <p:tag name="KSO_WM_TEMPLATE_CATEGORY" val="diagram"/>
  <p:tag name="KSO_WM_TEMPLATE_INDEX" val="20194722"/>
  <p:tag name="KSO_WM_UNIT_LAYERLEVEL" val="1"/>
  <p:tag name="KSO_WM_TAG_VERSION" val="1.0"/>
  <p:tag name="KSO_WM_BEAUTIFY_FLAG" val="#wm#"/>
  <p:tag name="KSO_WM_UNIT_COLOR_SCHEME_SHAPE_ID" val="3"/>
  <p:tag name="KSO_WM_UNIT_COLOR_SCHEME_PARENT_PAGE" val="0_1"/>
</p:tagLst>
</file>

<file path=ppt/tags/tag34.xml><?xml version="1.0" encoding="utf-8"?>
<p:tagLst xmlns:p="http://schemas.openxmlformats.org/presentationml/2006/main">
  <p:tag name="KSO_WM_SLIDE_ID" val="diagram20194722_1"/>
  <p:tag name="KSO_WM_SLIDE_ITEM_CNT" val="0"/>
  <p:tag name="KSO_WM_SLIDE_INDEX" val="1"/>
  <p:tag name="KSO_WM_TAG_VERSION" val="1.0"/>
  <p:tag name="KSO_WM_BEAUTIFY_FLAG" val="#wm#"/>
  <p:tag name="KSO_WM_TEMPLATE_CATEGORY" val="diagram"/>
  <p:tag name="KSO_WM_TEMPLATE_INDEX" val="20194722"/>
  <p:tag name="KSO_WM_SLIDE_LAYOUT" val="a_f"/>
  <p:tag name="KSO_WM_SLIDE_LAYOUT_CNT" val="1_1"/>
  <p:tag name="KSO_WM_SLIDE_TYPE" val="text"/>
  <p:tag name="KSO_WM_SLIDE_SUBTYPE" val="pureTxt"/>
  <p:tag name="KSO_WM_SLIDE_SIZE" val="949*472"/>
  <p:tag name="KSO_WM_SLIDE_POSITION" val="10*35"/>
  <p:tag name="KSO_WM_SLIDE_COLORSCHEME_VERSION" val="3.2"/>
</p:tagLst>
</file>

<file path=ppt/tags/tag35.xml><?xml version="1.0" encoding="utf-8"?>
<p:tagLst xmlns:p="http://schemas.openxmlformats.org/presentationml/2006/main">
  <p:tag name="KSO_WM_UNIT_ISCONTENTSTITLE" val="0"/>
  <p:tag name="KSO_WM_UNIT_ISNUMDGMTITLE" val="0"/>
  <p:tag name="KSO_WM_UNIT_NOCLEAR" val="0"/>
  <p:tag name="KSO_WM_UNIT_VALUE" val="19"/>
  <p:tag name="KSO_WM_UNIT_HIGHLIGHT" val="0"/>
  <p:tag name="KSO_WM_UNIT_COMPATIBLE" val="0"/>
  <p:tag name="KSO_WM_UNIT_DIAGRAM_ISNUMVISUAL" val="0"/>
  <p:tag name="KSO_WM_UNIT_DIAGRAM_ISREFERUNIT" val="0"/>
  <p:tag name="KSO_WM_UNIT_TYPE" val="a"/>
  <p:tag name="KSO_WM_UNIT_INDEX" val="1"/>
  <p:tag name="KSO_WM_UNIT_ID" val="diagram20217110_1*a*1"/>
  <p:tag name="KSO_WM_TEMPLATE_CATEGORY" val="diagram"/>
  <p:tag name="KSO_WM_TEMPLATE_INDEX" val="20217110"/>
  <p:tag name="KSO_WM_UNIT_LAYERLEVEL" val="1"/>
  <p:tag name="KSO_WM_TAG_VERSION" val="1.0"/>
  <p:tag name="KSO_WM_BEAUTIFY_FLAG" val="#wm#"/>
  <p:tag name="KSO_WM_UNIT_PRESET_TEXT" val="单击此处添加大标题内容"/>
  <p:tag name="KSO_WM_UNIT_DEFAULT_FONT" val="24;44;4"/>
  <p:tag name="KSO_WM_UNIT_BLOCK" val="0"/>
  <p:tag name="KSO_WM_UNIT_SHOW_EDIT_AREA_INDICATION" val="1"/>
  <p:tag name="KSO_WM_CHIP_GROUPID" val="5e7881253197e252a37019b5"/>
  <p:tag name="KSO_WM_CHIP_XID" val="5e7881253197e252a37019b6"/>
  <p:tag name="KSO_WM_UNIT_DEC_AREA_ID" val="c6468faaa1d34a06b9a7e82560e43b60"/>
  <p:tag name="KSO_WM_UNIT_DECORATE_INFO" val="{&quot;ReferentInfo&quot;:{&quot;Id&quot;:&quot;slide&quot;,&quot;X&quot;:{&quot;Pos&quot;:0},&quot;Y&quot;:{&quot;Pos&quot;:0}},&quot;DecorateInfoX&quot;:{&quot;Pos&quot;:0,&quot;IsAbs&quot;:false},&quot;DecorateInfoY&quot;:{&quot;Pos&quot;:0,&quot;IsAbs&quot;:false},&quot;DecorateInfoW&quot;:{&quot;IsAbs&quot;:false},&quot;DecorateInfoH&quot;:{&quot;IsAbs&quot;:false},&quot;whChangeMode&quot;:0}"/>
  <p:tag name="KSO_WM_UNIT_SM_LIMIT_TYPE" val="2"/>
  <p:tag name="KSO_WM_CHIP_FILLAREA_FILL_RULE" val="{&quot;fill_align&quot;:&quot;cm&quot;,&quot;fill_mode&quot;:&quot;full&quot;,&quot;sacle_strategy&quot;:&quot;smart&quot;}"/>
  <p:tag name="KSO_WM_ASSEMBLE_CHIP_INDEX" val="2dedad87e30b4c1d801efe0441f09418"/>
  <p:tag name="KSO_WM_UNIT_TEXT_FILL_FORE_SCHEMECOLOR_INDEX_BRIGHTNESS" val="0"/>
  <p:tag name="KSO_WM_UNIT_TEXT_FILL_FORE_SCHEMECOLOR_INDEX" val="13"/>
  <p:tag name="KSO_WM_UNIT_TEXT_FILL_TYPE" val="1"/>
  <p:tag name="KSO_WM_TEMPLATE_ASSEMBLE_XID" val="6065706a4054ed1e2fb814f8"/>
  <p:tag name="KSO_WM_TEMPLATE_ASSEMBLE_GROUPID" val="6065706a4054ed1e2fb814f8"/>
</p:tagLst>
</file>

<file path=ppt/tags/tag36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TYPE" val="i"/>
  <p:tag name="KSO_WM_UNIT_INDEX" val="1"/>
  <p:tag name="KSO_WM_UNIT_ID" val="diagram20217110_1*i*1"/>
  <p:tag name="KSO_WM_TEMPLATE_CATEGORY" val="diagram"/>
  <p:tag name="KSO_WM_TEMPLATE_INDEX" val="20217110"/>
  <p:tag name="KSO_WM_UNIT_LAYERLEVEL" val="1"/>
  <p:tag name="KSO_WM_TAG_VERSION" val="1.0"/>
  <p:tag name="KSO_WM_BEAUTIFY_FLAG" val="#wm#"/>
  <p:tag name="KSO_WM_UNIT_BLOCK" val="0"/>
  <p:tag name="KSO_WM_UNIT_SM_LIMIT_TYPE" val="2"/>
  <p:tag name="KSO_WM_UNIT_DEC_AREA_ID" val="febec62ec89d4fae899d9e38d57c0fd5"/>
  <p:tag name="KSO_WM_UNIT_DECORATE_INFO" val="{&quot;ReferentInfo&quot;:{&quot;Id&quot;:&quot;slide&quot;,&quot;X&quot;:{&quot;Pos&quot;:0},&quot;Y&quot;:{&quot;Pos&quot;:0}},&quot;DecorateInfoX&quot;:{&quot;Pos&quot;:0,&quot;IsAbs&quot;:false},&quot;DecorateInfoY&quot;:{&quot;Pos&quot;:0,&quot;IsAbs&quot;:false},&quot;DecorateInfoW&quot;:{&quot;IsAbs&quot;:false},&quot;DecorateInfoH&quot;:{&quot;IsAbs&quot;:false},&quot;whChangeMode&quot;:0}"/>
  <p:tag name="KSO_WM_CHIP_GROUPID" val="5fc5e83f310219e61717cdf2"/>
  <p:tag name="KSO_WM_CHIP_XID" val="5fc5e83f310219e61717cdf3"/>
  <p:tag name="KSO_WM_TEMPLATE_ASSEMBLE_XID" val="6065706a4054ed1e2fb814f8"/>
  <p:tag name="KSO_WM_TEMPLATE_ASSEMBLE_GROUPID" val="6065706a4054ed1e2fb814f8"/>
</p:tagLst>
</file>

<file path=ppt/tags/tag37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TYPE" val="i"/>
  <p:tag name="KSO_WM_UNIT_INDEX" val="2"/>
  <p:tag name="KSO_WM_UNIT_ID" val="diagram20217110_1*i*2"/>
  <p:tag name="KSO_WM_TEMPLATE_CATEGORY" val="diagram"/>
  <p:tag name="KSO_WM_TEMPLATE_INDEX" val="20217110"/>
  <p:tag name="KSO_WM_UNIT_LAYERLEVEL" val="1"/>
  <p:tag name="KSO_WM_TAG_VERSION" val="1.0"/>
  <p:tag name="KSO_WM_BEAUTIFY_FLAG" val="#wm#"/>
  <p:tag name="KSO_WM_UNIT_SM_LIMIT_TYPE" val="2"/>
  <p:tag name="KSO_WM_CHIP_GROUPID" val="5fc5e83f310219e61717cdf2"/>
  <p:tag name="KSO_WM_CHIP_XID" val="5fc5e83f310219e61717cdf3"/>
  <p:tag name="KSO_WM_UNIT_TEXT_FILL_FORE_SCHEMECOLOR_INDEX_BRIGHTNESS" val="0"/>
  <p:tag name="KSO_WM_UNIT_TEXT_FILL_FORE_SCHEMECOLOR_INDEX" val="13"/>
  <p:tag name="KSO_WM_UNIT_TEXT_FILL_TYPE" val="1"/>
  <p:tag name="KSO_WM_UNIT_VALUE" val="4"/>
  <p:tag name="KSO_WM_TEMPLATE_ASSEMBLE_XID" val="6065706a4054ed1e2fb814f8"/>
  <p:tag name="KSO_WM_TEMPLATE_ASSEMBLE_GROUPID" val="6065706a4054ed1e2fb814f8"/>
</p:tagLst>
</file>

<file path=ppt/tags/tag38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TYPE" val="i"/>
  <p:tag name="KSO_WM_UNIT_INDEX" val="3"/>
  <p:tag name="KSO_WM_UNIT_ID" val="diagram20217110_1*i*3"/>
  <p:tag name="KSO_WM_TEMPLATE_CATEGORY" val="diagram"/>
  <p:tag name="KSO_WM_TEMPLATE_INDEX" val="20217110"/>
  <p:tag name="KSO_WM_UNIT_LAYERLEVEL" val="1"/>
  <p:tag name="KSO_WM_TAG_VERSION" val="1.0"/>
  <p:tag name="KSO_WM_BEAUTIFY_FLAG" val="#wm#"/>
  <p:tag name="KSO_WM_UNIT_SM_LIMIT_TYPE" val="2"/>
  <p:tag name="KSO_WM_CHIP_GROUPID" val="5fc5e83f310219e61717cdf2"/>
  <p:tag name="KSO_WM_CHIP_XID" val="5fc5e83f310219e61717cdf3"/>
  <p:tag name="KSO_WM_UNIT_TEXT_FILL_FORE_SCHEMECOLOR_INDEX_BRIGHTNESS" val="0"/>
  <p:tag name="KSO_WM_UNIT_TEXT_FILL_FORE_SCHEMECOLOR_INDEX" val="13"/>
  <p:tag name="KSO_WM_UNIT_TEXT_FILL_TYPE" val="1"/>
  <p:tag name="KSO_WM_UNIT_VALUE" val="4"/>
  <p:tag name="KSO_WM_TEMPLATE_ASSEMBLE_XID" val="6065706a4054ed1e2fb814f8"/>
  <p:tag name="KSO_WM_TEMPLATE_ASSEMBLE_GROUPID" val="6065706a4054ed1e2fb814f8"/>
</p:tagLst>
</file>

<file path=ppt/tags/tag39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TYPE" val="i"/>
  <p:tag name="KSO_WM_UNIT_INDEX" val="4"/>
  <p:tag name="KSO_WM_UNIT_ID" val="diagram20217110_1*i*4"/>
  <p:tag name="KSO_WM_TEMPLATE_CATEGORY" val="diagram"/>
  <p:tag name="KSO_WM_TEMPLATE_INDEX" val="20217110"/>
  <p:tag name="KSO_WM_UNIT_LAYERLEVEL" val="1"/>
  <p:tag name="KSO_WM_TAG_VERSION" val="1.0"/>
  <p:tag name="KSO_WM_BEAUTIFY_FLAG" val="#wm#"/>
  <p:tag name="KSO_WM_UNIT_SM_LIMIT_TYPE" val="2"/>
  <p:tag name="KSO_WM_CHIP_GROUPID" val="5fc5e83f310219e61717cdf2"/>
  <p:tag name="KSO_WM_CHIP_XID" val="5fc5e83f310219e61717cdf3"/>
  <p:tag name="KSO_WM_TEMPLATE_ASSEMBLE_XID" val="6065706a4054ed1e2fb814f8"/>
  <p:tag name="KSO_WM_TEMPLATE_ASSEMBLE_GROUPID" val="6065706a4054ed1e2fb814f8"/>
</p:tagLst>
</file>

<file path=ppt/tags/tag40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TYPE" val="i"/>
  <p:tag name="KSO_WM_UNIT_INDEX" val="5"/>
  <p:tag name="KSO_WM_UNIT_ID" val="diagram20217110_1*i*5"/>
  <p:tag name="KSO_WM_TEMPLATE_CATEGORY" val="diagram"/>
  <p:tag name="KSO_WM_TEMPLATE_INDEX" val="20217110"/>
  <p:tag name="KSO_WM_UNIT_LAYERLEVEL" val="1"/>
  <p:tag name="KSO_WM_TAG_VERSION" val="1.0"/>
  <p:tag name="KSO_WM_BEAUTIFY_FLAG" val="#wm#"/>
  <p:tag name="KSO_WM_UNIT_SM_LIMIT_TYPE" val="2"/>
  <p:tag name="KSO_WM_CHIP_GROUPID" val="5fc5e83f310219e61717cdf2"/>
  <p:tag name="KSO_WM_CHIP_XID" val="5fc5e83f310219e61717cdf3"/>
  <p:tag name="KSO_WM_TEMPLATE_ASSEMBLE_XID" val="6065706a4054ed1e2fb814f8"/>
  <p:tag name="KSO_WM_TEMPLATE_ASSEMBLE_GROUPID" val="6065706a4054ed1e2fb814f8"/>
</p:tagLst>
</file>

<file path=ppt/tags/tag41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TYPE" val="i"/>
  <p:tag name="KSO_WM_UNIT_INDEX" val="6"/>
  <p:tag name="KSO_WM_UNIT_ID" val="diagram20217110_1*i*6"/>
  <p:tag name="KSO_WM_TEMPLATE_CATEGORY" val="diagram"/>
  <p:tag name="KSO_WM_TEMPLATE_INDEX" val="20217110"/>
  <p:tag name="KSO_WM_UNIT_LAYERLEVEL" val="1"/>
  <p:tag name="KSO_WM_TAG_VERSION" val="1.0"/>
  <p:tag name="KSO_WM_BEAUTIFY_FLAG" val="#wm#"/>
  <p:tag name="KSO_WM_UNIT_SM_LIMIT_TYPE" val="2"/>
  <p:tag name="KSO_WM_CHIP_GROUPID" val="5fc5e83f310219e61717cdf2"/>
  <p:tag name="KSO_WM_CHIP_XID" val="5fc5e83f310219e61717cdf3"/>
  <p:tag name="KSO_WM_TEMPLATE_ASSEMBLE_XID" val="6065706a4054ed1e2fb814f8"/>
  <p:tag name="KSO_WM_TEMPLATE_ASSEMBLE_GROUPID" val="6065706a4054ed1e2fb814f8"/>
</p:tagLst>
</file>

<file path=ppt/tags/tag42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TYPE" val="i"/>
  <p:tag name="KSO_WM_UNIT_INDEX" val="7"/>
  <p:tag name="KSO_WM_UNIT_ID" val="diagram20217110_1*i*7"/>
  <p:tag name="KSO_WM_TEMPLATE_CATEGORY" val="diagram"/>
  <p:tag name="KSO_WM_TEMPLATE_INDEX" val="20217110"/>
  <p:tag name="KSO_WM_UNIT_LAYERLEVEL" val="1"/>
  <p:tag name="KSO_WM_TAG_VERSION" val="1.0"/>
  <p:tag name="KSO_WM_BEAUTIFY_FLAG" val="#wm#"/>
  <p:tag name="KSO_WM_UNIT_SM_LIMIT_TYPE" val="2"/>
  <p:tag name="KSO_WM_CHIP_GROUPID" val="5fc5e83f310219e61717cdf2"/>
  <p:tag name="KSO_WM_CHIP_XID" val="5fc5e83f310219e61717cdf3"/>
  <p:tag name="KSO_WM_UNIT_TEXT_FILL_FORE_SCHEMECOLOR_INDEX_BRIGHTNESS" val="0"/>
  <p:tag name="KSO_WM_UNIT_TEXT_FILL_FORE_SCHEMECOLOR_INDEX" val="13"/>
  <p:tag name="KSO_WM_UNIT_TEXT_FILL_TYPE" val="1"/>
  <p:tag name="KSO_WM_UNIT_VALUE" val="4"/>
  <p:tag name="KSO_WM_TEMPLATE_ASSEMBLE_XID" val="6065706a4054ed1e2fb814f8"/>
  <p:tag name="KSO_WM_TEMPLATE_ASSEMBLE_GROUPID" val="6065706a4054ed1e2fb814f8"/>
</p:tagLst>
</file>

<file path=ppt/tags/tag43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TYPE" val="i"/>
  <p:tag name="KSO_WM_UNIT_INDEX" val="8"/>
  <p:tag name="KSO_WM_UNIT_ID" val="diagram20217110_1*i*8"/>
  <p:tag name="KSO_WM_TEMPLATE_CATEGORY" val="diagram"/>
  <p:tag name="KSO_WM_TEMPLATE_INDEX" val="20217110"/>
  <p:tag name="KSO_WM_UNIT_LAYERLEVEL" val="1"/>
  <p:tag name="KSO_WM_TAG_VERSION" val="1.0"/>
  <p:tag name="KSO_WM_BEAUTIFY_FLAG" val="#wm#"/>
  <p:tag name="KSO_WM_UNIT_SM_LIMIT_TYPE" val="2"/>
  <p:tag name="KSO_WM_CHIP_GROUPID" val="5fc5e83f310219e61717cdf2"/>
  <p:tag name="KSO_WM_CHIP_XID" val="5fc5e83f310219e61717cdf3"/>
  <p:tag name="KSO_WM_UNIT_TEXT_FILL_FORE_SCHEMECOLOR_INDEX_BRIGHTNESS" val="0"/>
  <p:tag name="KSO_WM_UNIT_TEXT_FILL_FORE_SCHEMECOLOR_INDEX" val="13"/>
  <p:tag name="KSO_WM_UNIT_TEXT_FILL_TYPE" val="1"/>
  <p:tag name="KSO_WM_UNIT_VALUE" val="4"/>
  <p:tag name="KSO_WM_TEMPLATE_ASSEMBLE_XID" val="6065706a4054ed1e2fb814f8"/>
  <p:tag name="KSO_WM_TEMPLATE_ASSEMBLE_GROUPID" val="6065706a4054ed1e2fb814f8"/>
</p:tagLst>
</file>

<file path=ppt/tags/tag44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TYPE" val="i"/>
  <p:tag name="KSO_WM_UNIT_INDEX" val="9"/>
  <p:tag name="KSO_WM_UNIT_ID" val="diagram20217110_1*i*9"/>
  <p:tag name="KSO_WM_TEMPLATE_CATEGORY" val="diagram"/>
  <p:tag name="KSO_WM_TEMPLATE_INDEX" val="20217110"/>
  <p:tag name="KSO_WM_UNIT_LAYERLEVEL" val="1"/>
  <p:tag name="KSO_WM_TAG_VERSION" val="1.0"/>
  <p:tag name="KSO_WM_BEAUTIFY_FLAG" val="#wm#"/>
  <p:tag name="KSO_WM_UNIT_SM_LIMIT_TYPE" val="2"/>
  <p:tag name="KSO_WM_CHIP_GROUPID" val="5fc5e83f310219e61717cdf2"/>
  <p:tag name="KSO_WM_CHIP_XID" val="5fc5e83f310219e61717cdf3"/>
  <p:tag name="KSO_WM_TEMPLATE_ASSEMBLE_XID" val="6065706a4054ed1e2fb814f8"/>
  <p:tag name="KSO_WM_TEMPLATE_ASSEMBLE_GROUPID" val="6065706a4054ed1e2fb814f8"/>
</p:tagLst>
</file>

<file path=ppt/tags/tag45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TYPE" val="i"/>
  <p:tag name="KSO_WM_UNIT_INDEX" val="10"/>
  <p:tag name="KSO_WM_UNIT_ID" val="diagram20217110_1*i*10"/>
  <p:tag name="KSO_WM_TEMPLATE_CATEGORY" val="diagram"/>
  <p:tag name="KSO_WM_TEMPLATE_INDEX" val="20217110"/>
  <p:tag name="KSO_WM_UNIT_LAYERLEVEL" val="1"/>
  <p:tag name="KSO_WM_TAG_VERSION" val="1.0"/>
  <p:tag name="KSO_WM_BEAUTIFY_FLAG" val="#wm#"/>
  <p:tag name="KSO_WM_UNIT_SM_LIMIT_TYPE" val="2"/>
  <p:tag name="KSO_WM_CHIP_GROUPID" val="5fc5e83f310219e61717cdf2"/>
  <p:tag name="KSO_WM_CHIP_XID" val="5fc5e83f310219e61717cdf3"/>
  <p:tag name="KSO_WM_UNIT_TEXT_FILL_FORE_SCHEMECOLOR_INDEX_BRIGHTNESS" val="0"/>
  <p:tag name="KSO_WM_UNIT_TEXT_FILL_FORE_SCHEMECOLOR_INDEX" val="13"/>
  <p:tag name="KSO_WM_UNIT_TEXT_FILL_TYPE" val="1"/>
  <p:tag name="KSO_WM_UNIT_VALUE" val="4"/>
  <p:tag name="KSO_WM_TEMPLATE_ASSEMBLE_XID" val="6065706a4054ed1e2fb814f8"/>
  <p:tag name="KSO_WM_TEMPLATE_ASSEMBLE_GROUPID" val="6065706a4054ed1e2fb814f8"/>
</p:tagLst>
</file>

<file path=ppt/tags/tag46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TYPE" val="i"/>
  <p:tag name="KSO_WM_UNIT_INDEX" val="11"/>
  <p:tag name="KSO_WM_UNIT_ID" val="diagram20217110_1*i*11"/>
  <p:tag name="KSO_WM_TEMPLATE_CATEGORY" val="diagram"/>
  <p:tag name="KSO_WM_TEMPLATE_INDEX" val="20217110"/>
  <p:tag name="KSO_WM_UNIT_LAYERLEVEL" val="1"/>
  <p:tag name="KSO_WM_TAG_VERSION" val="1.0"/>
  <p:tag name="KSO_WM_BEAUTIFY_FLAG" val="#wm#"/>
  <p:tag name="KSO_WM_UNIT_SM_LIMIT_TYPE" val="2"/>
  <p:tag name="KSO_WM_CHIP_GROUPID" val="5fc5e83f310219e61717cdf2"/>
  <p:tag name="KSO_WM_CHIP_XID" val="5fc5e83f310219e61717cdf3"/>
  <p:tag name="KSO_WM_UNIT_TEXT_FILL_FORE_SCHEMECOLOR_INDEX_BRIGHTNESS" val="0"/>
  <p:tag name="KSO_WM_UNIT_TEXT_FILL_FORE_SCHEMECOLOR_INDEX" val="13"/>
  <p:tag name="KSO_WM_UNIT_TEXT_FILL_TYPE" val="1"/>
  <p:tag name="KSO_WM_UNIT_VALUE" val="4"/>
  <p:tag name="KSO_WM_TEMPLATE_ASSEMBLE_XID" val="6065706a4054ed1e2fb814f8"/>
  <p:tag name="KSO_WM_TEMPLATE_ASSEMBLE_GROUPID" val="6065706a4054ed1e2fb814f8"/>
</p:tagLst>
</file>

<file path=ppt/tags/tag47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TYPE" val="i"/>
  <p:tag name="KSO_WM_UNIT_INDEX" val="12"/>
  <p:tag name="KSO_WM_UNIT_ID" val="diagram20217110_1*i*12"/>
  <p:tag name="KSO_WM_TEMPLATE_CATEGORY" val="diagram"/>
  <p:tag name="KSO_WM_TEMPLATE_INDEX" val="20217110"/>
  <p:tag name="KSO_WM_UNIT_LAYERLEVEL" val="1"/>
  <p:tag name="KSO_WM_TAG_VERSION" val="1.0"/>
  <p:tag name="KSO_WM_BEAUTIFY_FLAG" val="#wm#"/>
  <p:tag name="KSO_WM_UNIT_SM_LIMIT_TYPE" val="2"/>
  <p:tag name="KSO_WM_CHIP_GROUPID" val="5fc5e83f310219e61717cdf2"/>
  <p:tag name="KSO_WM_CHIP_XID" val="5fc5e83f310219e61717cdf3"/>
  <p:tag name="KSO_WM_TEMPLATE_ASSEMBLE_XID" val="6065706a4054ed1e2fb814f8"/>
  <p:tag name="KSO_WM_TEMPLATE_ASSEMBLE_GROUPID" val="6065706a4054ed1e2fb814f8"/>
</p:tagLst>
</file>

<file path=ppt/tags/tag48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TYPE" val="i"/>
  <p:tag name="KSO_WM_UNIT_INDEX" val="13"/>
  <p:tag name="KSO_WM_UNIT_ID" val="diagram20217110_1*i*13"/>
  <p:tag name="KSO_WM_TEMPLATE_CATEGORY" val="diagram"/>
  <p:tag name="KSO_WM_TEMPLATE_INDEX" val="20217110"/>
  <p:tag name="KSO_WM_UNIT_LAYERLEVEL" val="1"/>
  <p:tag name="KSO_WM_TAG_VERSION" val="1.0"/>
  <p:tag name="KSO_WM_BEAUTIFY_FLAG" val="#wm#"/>
  <p:tag name="KSO_WM_UNIT_SM_LIMIT_TYPE" val="2"/>
  <p:tag name="KSO_WM_CHIP_GROUPID" val="5fc5e83f310219e61717cdf2"/>
  <p:tag name="KSO_WM_CHIP_XID" val="5fc5e83f310219e61717cdf3"/>
  <p:tag name="KSO_WM_TEMPLATE_ASSEMBLE_XID" val="6065706a4054ed1e2fb814f8"/>
  <p:tag name="KSO_WM_TEMPLATE_ASSEMBLE_GROUPID" val="6065706a4054ed1e2fb814f8"/>
</p:tagLst>
</file>

<file path=ppt/tags/tag49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TYPE" val="i"/>
  <p:tag name="KSO_WM_UNIT_INDEX" val="14"/>
  <p:tag name="KSO_WM_UNIT_ID" val="diagram20217110_1*i*14"/>
  <p:tag name="KSO_WM_TEMPLATE_CATEGORY" val="diagram"/>
  <p:tag name="KSO_WM_TEMPLATE_INDEX" val="20217110"/>
  <p:tag name="KSO_WM_UNIT_LAYERLEVEL" val="1"/>
  <p:tag name="KSO_WM_TAG_VERSION" val="1.0"/>
  <p:tag name="KSO_WM_BEAUTIFY_FLAG" val="#wm#"/>
  <p:tag name="KSO_WM_UNIT_SM_LIMIT_TYPE" val="2"/>
  <p:tag name="KSO_WM_CHIP_GROUPID" val="5fc5e83f310219e61717cdf2"/>
  <p:tag name="KSO_WM_CHIP_XID" val="5fc5e83f310219e61717cdf3"/>
  <p:tag name="KSO_WM_TEMPLATE_ASSEMBLE_XID" val="6065706a4054ed1e2fb814f8"/>
  <p:tag name="KSO_WM_TEMPLATE_ASSEMBLE_GROUPID" val="6065706a4054ed1e2fb814f8"/>
</p:tagLst>
</file>

<file path=ppt/tags/tag50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TYPE" val="i"/>
  <p:tag name="KSO_WM_UNIT_INDEX" val="15"/>
  <p:tag name="KSO_WM_UNIT_ID" val="diagram20217110_1*i*15"/>
  <p:tag name="KSO_WM_TEMPLATE_CATEGORY" val="diagram"/>
  <p:tag name="KSO_WM_TEMPLATE_INDEX" val="20217110"/>
  <p:tag name="KSO_WM_UNIT_LAYERLEVEL" val="1"/>
  <p:tag name="KSO_WM_TAG_VERSION" val="1.0"/>
  <p:tag name="KSO_WM_BEAUTIFY_FLAG" val="#wm#"/>
  <p:tag name="KSO_WM_UNIT_SM_LIMIT_TYPE" val="2"/>
  <p:tag name="KSO_WM_CHIP_GROUPID" val="5fc5e83f310219e61717cdf2"/>
  <p:tag name="KSO_WM_CHIP_XID" val="5fc5e83f310219e61717cdf3"/>
  <p:tag name="KSO_WM_UNIT_TEXT_FILL_FORE_SCHEMECOLOR_INDEX_BRIGHTNESS" val="0"/>
  <p:tag name="KSO_WM_UNIT_TEXT_FILL_FORE_SCHEMECOLOR_INDEX" val="13"/>
  <p:tag name="KSO_WM_UNIT_TEXT_FILL_TYPE" val="1"/>
  <p:tag name="KSO_WM_UNIT_VALUE" val="4"/>
  <p:tag name="KSO_WM_TEMPLATE_ASSEMBLE_XID" val="6065706a4054ed1e2fb814f8"/>
  <p:tag name="KSO_WM_TEMPLATE_ASSEMBLE_GROUPID" val="6065706a4054ed1e2fb814f8"/>
</p:tagLst>
</file>

<file path=ppt/tags/tag51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TYPE" val="i"/>
  <p:tag name="KSO_WM_UNIT_INDEX" val="16"/>
  <p:tag name="KSO_WM_UNIT_ID" val="diagram20217110_1*i*16"/>
  <p:tag name="KSO_WM_TEMPLATE_CATEGORY" val="diagram"/>
  <p:tag name="KSO_WM_TEMPLATE_INDEX" val="20217110"/>
  <p:tag name="KSO_WM_UNIT_LAYERLEVEL" val="1"/>
  <p:tag name="KSO_WM_TAG_VERSION" val="1.0"/>
  <p:tag name="KSO_WM_BEAUTIFY_FLAG" val="#wm#"/>
  <p:tag name="KSO_WM_UNIT_SM_LIMIT_TYPE" val="2"/>
  <p:tag name="KSO_WM_CHIP_GROUPID" val="5fc5e83f310219e61717cdf2"/>
  <p:tag name="KSO_WM_CHIP_XID" val="5fc5e83f310219e61717cdf3"/>
  <p:tag name="KSO_WM_UNIT_TEXT_FILL_FORE_SCHEMECOLOR_INDEX_BRIGHTNESS" val="0"/>
  <p:tag name="KSO_WM_UNIT_TEXT_FILL_FORE_SCHEMECOLOR_INDEX" val="13"/>
  <p:tag name="KSO_WM_UNIT_TEXT_FILL_TYPE" val="1"/>
  <p:tag name="KSO_WM_UNIT_VALUE" val="4"/>
  <p:tag name="KSO_WM_TEMPLATE_ASSEMBLE_XID" val="6065706a4054ed1e2fb814f8"/>
  <p:tag name="KSO_WM_TEMPLATE_ASSEMBLE_GROUPID" val="6065706a4054ed1e2fb814f8"/>
</p:tagLst>
</file>

<file path=ppt/tags/tag52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TYPE" val="i"/>
  <p:tag name="KSO_WM_UNIT_INDEX" val="17"/>
  <p:tag name="KSO_WM_UNIT_ID" val="diagram20217110_1*i*17"/>
  <p:tag name="KSO_WM_TEMPLATE_CATEGORY" val="diagram"/>
  <p:tag name="KSO_WM_TEMPLATE_INDEX" val="20217110"/>
  <p:tag name="KSO_WM_UNIT_LAYERLEVEL" val="1"/>
  <p:tag name="KSO_WM_TAG_VERSION" val="1.0"/>
  <p:tag name="KSO_WM_BEAUTIFY_FLAG" val="#wm#"/>
  <p:tag name="KSO_WM_UNIT_SM_LIMIT_TYPE" val="2"/>
  <p:tag name="KSO_WM_CHIP_GROUPID" val="5fc5e83f310219e61717cdf2"/>
  <p:tag name="KSO_WM_CHIP_XID" val="5fc5e83f310219e61717cdf3"/>
  <p:tag name="KSO_WM_TEMPLATE_ASSEMBLE_XID" val="6065706a4054ed1e2fb814f8"/>
  <p:tag name="KSO_WM_TEMPLATE_ASSEMBLE_GROUPID" val="6065706a4054ed1e2fb814f8"/>
</p:tagLst>
</file>

<file path=ppt/tags/tag53.xml><?xml version="1.0" encoding="utf-8"?>
<p:tagLst xmlns:p="http://schemas.openxmlformats.org/presentationml/2006/main">
  <p:tag name="AS_UNIQUEID" val="2345"/>
</p:tagLst>
</file>

<file path=ppt/tags/tag54.xml><?xml version="1.0" encoding="utf-8"?>
<p:tagLst xmlns:p="http://schemas.openxmlformats.org/presentationml/2006/main">
  <p:tag name="AS_UNIQUEID" val="2347"/>
</p:tagLst>
</file>

<file path=ppt/tags/tag55.xml><?xml version="1.0" encoding="utf-8"?>
<p:tagLst xmlns:p="http://schemas.openxmlformats.org/presentationml/2006/main">
  <p:tag name="AS_UNIQUEID" val="2421"/>
</p:tagLst>
</file>

<file path=ppt/tags/tag56.xml><?xml version="1.0" encoding="utf-8"?>
<p:tagLst xmlns:p="http://schemas.openxmlformats.org/presentationml/2006/main">
  <p:tag name="KSO_WM_SLIDE_ID" val="diagram20217110_1"/>
  <p:tag name="KSO_WM_TEMPLATE_SUBCATEGORY" val="21"/>
  <p:tag name="KSO_WM_TEMPLATE_MASTER_TYPE" val="0"/>
  <p:tag name="KSO_WM_TEMPLATE_COLOR_TYPE" val="1"/>
  <p:tag name="KSO_WM_SLIDE_TYPE" val="text"/>
  <p:tag name="KSO_WM_SLIDE_SUBTYPE" val="picTxt"/>
  <p:tag name="KSO_WM_SLIDE_ITEM_CNT" val="0"/>
  <p:tag name="KSO_WM_SLIDE_INDEX" val="1"/>
  <p:tag name="KSO_WM_TAG_VERSION" val="1.0"/>
  <p:tag name="KSO_WM_BEAUTIFY_FLAG" val="#wm#"/>
  <p:tag name="KSO_WM_TEMPLATE_CATEGORY" val="diagram"/>
  <p:tag name="KSO_WM_TEMPLATE_INDEX" val="20217110"/>
  <p:tag name="KSO_WM_SLIDE_LAYOUT" val="a_d"/>
  <p:tag name="KSO_WM_SLIDE_LAYOUT_CNT" val="1_1"/>
  <p:tag name="KSO_WM_TEMPLATE_THUMBS_INDEX" val="1、4、7、12、13、14、15、16、17、18、20、24、25、28、33、36、40、43、44"/>
  <p:tag name="KSO_WM_SLIDE_SIZE" val="888*468"/>
  <p:tag name="KSO_WM_SLIDE_POSITION" val="36*36"/>
  <p:tag name="KSO_WM_SLIDE_LAYOUT_INFO" val="{&quot;backgroundInfo&quot;:[{&quot;bottom&quot;:0,&quot;bottomAbs&quot;:false,&quot;left&quot;:0,&quot;leftAbs&quot;:false,&quot;right&quot;:0,&quot;rightAbs&quot;:false,&quot;top&quot;:0,&quot;topAbs&quot;:false,&quot;type&quot;:&quot;general&quot;}],&quot;id&quot;:&quot;2021-04-01T16:16:43&quot;,&quot;maxSize&quot;:{&quot;size1&quot;:33.299650680520394},&quot;minSize&quot;:{&quot;size1&quot;:24.5996506805204},&quot;normalSize&quot;:{&quot;size1&quot;:30.432984013853734},&quot;subLayout&quot;:[{&quot;id&quot;:&quot;2021-04-01T16:16:43&quot;,&quot;margin&quot;:{&quot;bottom&quot;:0.02600000612437725,&quot;left&quot;:4.657000541687012,&quot;right&quot;:4.657000541687012,&quot;top&quot;:2.5399999618530273},&quot;type&quot;:0},{&quot;id&quot;:&quot;2021-04-01T16:16:43&quot;,&quot;margin&quot;:{&quot;bottom&quot;:2.5399999618530273,&quot;left&quot;:4.657000541687012,&quot;right&quot;:4.657000541687012,&quot;top&quot;:0.8199999928474426},&quot;type&quot;:0}],&quot;type&quot;:0}"/>
  <p:tag name="KSO_WM_SLIDE_BACKGROUND" val="[&quot;general&quot;]"/>
  <p:tag name="KSO_WM_SLIDE_RATIO" val="1.777778"/>
  <p:tag name="KSO_WM_CHIP_INFOS" val="{&quot;type&quot;:0,&quot;layout_type&quot;:&quot;topbottom&quot;,&quot;layout_feature&quot;:1,&quot;aspect_ratio&quot;:&quot;16:9&quot;,&quot;same_font_size&quot;:false,&quot;diagram&quot;:{&quot;type&quot;:[],&quot;direction&quot;:0,&quot;isSupportDecBetweenItems&quot;:false},&quot;tags&quot;:{&quot;style&quot;:[&quot;商务&quot;,&quot;简约&quot;,&quot;文艺清新&quot;,&quot;中国风&quot;,&quot;卡通&quot;,&quot;欧美风&quot;,&quot;黑板风&quot;,&quot;渐变风&quot;,&quot;党政风&quot;]},&quot;slide_type&quot;:[&quot;text&quot;]}"/>
  <p:tag name="KSO_WM_CHIP_XID" val="5fc5e83f310219e61717cdf3"/>
  <p:tag name="KSO_WM_CHIP_FILLPROP" val="[[{&quot;text_align&quot;:&quot;cm&quot;,&quot;text_direction&quot;:&quot;horizontal&quot;,&quot;support_big_font&quot;:false,&quot;picture_toward&quot;:0,&quot;picture_dockside&quot;:[],&quot;fill_id&quot;:&quot;ba3ff9d51a534949a36d761c038b2272&quot;,&quot;fill_align&quot;:&quot;cm&quot;,&quot;chip_types&quot;:[&quot;header&quot;]},{&quot;text_align&quot;:&quot;cm&quot;,&quot;text_direction&quot;:&quot;horizontal&quot;,&quot;support_features&quot;:[&quot;collage&quot;,&quot;carousel&quot;],&quot;support_big_font&quot;:false,&quot;picture_toward&quot;:0,&quot;picture_dockside&quot;:[],&quot;fill_id&quot;:&quot;385b67bca2024cfd9b21355f5a1f21ce&quot;,&quot;fill_align&quot;:&quot;cm&quot;,&quot;chip_types&quot;:[&quot;diagram&quot;,&quot;pictext&quot;,&quot;text&quot;,&quot;picture&quot;,&quot;chart&quot;,&quot;table&quot;,&quot;video&quot;]}]]"/>
  <p:tag name="KSO_WM_CHIP_DECFILLPROP" val="[]"/>
  <p:tag name="KSO_WM_CHIP_GROUPID" val="5fc5e83f310219e61717cdf2"/>
  <p:tag name="KSO_WM_SLIDE_BK_DARK_LIGHT" val="2"/>
  <p:tag name="KSO_WM_SLIDE_BACKGROUND_TYPE" val="general"/>
  <p:tag name="KSO_WM_SLIDE_SUPPORT_FEATURE_TYPE" val="3"/>
  <p:tag name="KSO_WM_TEMPLATE_ASSEMBLE_XID" val="6065706a4054ed1e2fb814f8"/>
  <p:tag name="KSO_WM_TEMPLATE_ASSEMBLE_GROUPID" val="6065706a4054ed1e2fb814f8"/>
</p:tagLst>
</file>

<file path=ppt/tags/tag57.xml><?xml version="1.0" encoding="utf-8"?>
<p:tagLst xmlns:p="http://schemas.openxmlformats.org/presentationml/2006/main">
  <p:tag name="KSO_WM_DIAGRAM_VIRTUALLY_FRAME" val="{&quot;height&quot;:414.95,&quot;left&quot;:56.25,&quot;top&quot;:63.3,&quot;width&quot;:879.05}"/>
</p:tagLst>
</file>

<file path=ppt/tags/tag58.xml><?xml version="1.0" encoding="utf-8"?>
<p:tagLst xmlns:p="http://schemas.openxmlformats.org/presentationml/2006/main">
  <p:tag name="KSO_WM_BEAUTIFY_FLAG" val="#wm#"/>
  <p:tag name="KSO_WM_TEMPLATE_CATEGORY" val="diagram"/>
  <p:tag name="KSO_WM_TEMPLATE_INDEX" val="20212457"/>
</p:tagLst>
</file>

<file path=ppt/tags/tag59.xml><?xml version="1.0" encoding="utf-8"?>
<p:tagLst xmlns:p="http://schemas.openxmlformats.org/presentationml/2006/main">
  <p:tag name="KSO_WM_UNIT_TABLE_BEAUTIFY" val="smartTable{bd52173b-2132-4b26-a6ef-5ee2d1393684}"/>
  <p:tag name="KSO_WM_BEAUTIFY_FLAG" val=""/>
  <p:tag name="TABLE_ENDDRAG_ORIGIN_RECT" val="333*196"/>
  <p:tag name="TABLE_ENDDRAG_RECT" val="572*208*333*196"/>
</p:tagLst>
</file>

<file path=ppt/tags/tag60.xml><?xml version="1.0" encoding="utf-8"?>
<p:tagLst xmlns:p="http://schemas.openxmlformats.org/presentationml/2006/main">
  <p:tag name="KSO_WM_DIAGRAM_VIRTUALLY_FRAME" val="{&quot;height&quot;:222.31952755905513,&quot;left&quot;:-30.1,&quot;top&quot;:273.33047244094485,&quot;width&quot;:846.3914960629921}"/>
</p:tagLst>
</file>

<file path=ppt/tags/tag61.xml><?xml version="1.0" encoding="utf-8"?>
<p:tagLst xmlns:p="http://schemas.openxmlformats.org/presentationml/2006/main">
  <p:tag name="KSO_WM_DIAGRAM_VIRTUALLY_FRAME" val="{&quot;height&quot;:142.63984251968503,&quot;left&quot;:71.61905511811024,&quot;top&quot;:273.33047244094485,&quot;width&quot;:613.122440944882}"/>
</p:tagLst>
</file>

<file path=ppt/tags/tag62.xml><?xml version="1.0" encoding="utf-8"?>
<p:tagLst xmlns:p="http://schemas.openxmlformats.org/presentationml/2006/main">
  <p:tag name="KSO_WM_DIAGRAM_VIRTUALLY_FRAME" val="{&quot;height&quot;:222.31952755905513,&quot;left&quot;:-30.1,&quot;top&quot;:273.33047244094485,&quot;width&quot;:846.3914960629921}"/>
</p:tagLst>
</file>

<file path=ppt/tags/tag63.xml><?xml version="1.0" encoding="utf-8"?>
<p:tagLst xmlns:p="http://schemas.openxmlformats.org/presentationml/2006/main">
  <p:tag name="KSO_WM_DIAGRAM_VIRTUALLY_FRAME" val="{&quot;height&quot;:222.31952755905513,&quot;left&quot;:-30.1,&quot;top&quot;:273.33047244094485,&quot;width&quot;:846.3914960629921}"/>
</p:tagLst>
</file>

<file path=ppt/tags/tag64.xml><?xml version="1.0" encoding="utf-8"?>
<p:tagLst xmlns:p="http://schemas.openxmlformats.org/presentationml/2006/main">
  <p:tag name="KSO_WM_DIAGRAM_VIRTUALLY_FRAME" val="{&quot;height&quot;:222.31952755905513,&quot;left&quot;:-30.1,&quot;top&quot;:273.33047244094485,&quot;width&quot;:846.3914960629921}"/>
</p:tagLst>
</file>

<file path=ppt/tags/tag65.xml><?xml version="1.0" encoding="utf-8"?>
<p:tagLst xmlns:p="http://schemas.openxmlformats.org/presentationml/2006/main">
  <p:tag name="KSO_WM_DIAGRAM_VIRTUALLY_FRAME" val="{&quot;height&quot;:222.31952755905513,&quot;left&quot;:-30.1,&quot;top&quot;:273.33047244094485,&quot;width&quot;:846.3914960629921}"/>
</p:tagLst>
</file>

<file path=ppt/tags/tag66.xml><?xml version="1.0" encoding="utf-8"?>
<p:tagLst xmlns:p="http://schemas.openxmlformats.org/presentationml/2006/main">
  <p:tag name="KSO_WM_DIAGRAM_VIRTUALLY_FRAME" val="{&quot;height&quot;:142.63984251968503,&quot;left&quot;:71.61905511811024,&quot;top&quot;:273.33047244094485,&quot;width&quot;:613.122440944882}"/>
</p:tagLst>
</file>

<file path=ppt/tags/tag67.xml><?xml version="1.0" encoding="utf-8"?>
<p:tagLst xmlns:p="http://schemas.openxmlformats.org/presentationml/2006/main">
  <p:tag name="KSO_WM_DIAGRAM_VIRTUALLY_FRAME" val="{&quot;height&quot;:222.31952755905513,&quot;left&quot;:-30.1,&quot;top&quot;:273.33047244094485,&quot;width&quot;:846.3914960629921}"/>
</p:tagLst>
</file>

<file path=ppt/tags/tag68.xml><?xml version="1.0" encoding="utf-8"?>
<p:tagLst xmlns:p="http://schemas.openxmlformats.org/presentationml/2006/main">
  <p:tag name="KSO_WM_DIAGRAM_VIRTUALLY_FRAME" val="{&quot;height&quot;:222.31952755905513,&quot;left&quot;:-30.1,&quot;top&quot;:273.33047244094485,&quot;width&quot;:846.3914960629921}"/>
</p:tagLst>
</file>

<file path=ppt/tags/tag69.xml><?xml version="1.0" encoding="utf-8"?>
<p:tagLst xmlns:p="http://schemas.openxmlformats.org/presentationml/2006/main">
  <p:tag name="KSO_WM_DIAGRAM_VIRTUALLY_FRAME" val="{&quot;height&quot;:222.31952755905513,&quot;left&quot;:-30.1,&quot;top&quot;:273.33047244094485,&quot;width&quot;:846.3914960629921}"/>
</p:tagLst>
</file>

<file path=ppt/tags/tag70.xml><?xml version="1.0" encoding="utf-8"?>
<p:tagLst xmlns:p="http://schemas.openxmlformats.org/presentationml/2006/main">
  <p:tag name="KSO_WM_DIAGRAM_VIRTUALLY_FRAME" val="{&quot;height&quot;:222.31952755905513,&quot;left&quot;:-30.1,&quot;top&quot;:273.33047244094485,&quot;width&quot;:846.3914960629921}"/>
</p:tagLst>
</file>

<file path=ppt/tags/tag71.xml><?xml version="1.0" encoding="utf-8"?>
<p:tagLst xmlns:p="http://schemas.openxmlformats.org/presentationml/2006/main">
  <p:tag name="KSO_WM_DIAGRAM_VIRTUALLY_FRAME" val="{&quot;height&quot;:142.63984251968503,&quot;left&quot;:71.61905511811024,&quot;top&quot;:273.33047244094485,&quot;width&quot;:613.122440944882}"/>
</p:tagLst>
</file>

<file path=ppt/tags/tag72.xml><?xml version="1.0" encoding="utf-8"?>
<p:tagLst xmlns:p="http://schemas.openxmlformats.org/presentationml/2006/main">
  <p:tag name="KSO_WM_DIAGRAM_VIRTUALLY_FRAME" val="{&quot;height&quot;:222.31952755905513,&quot;left&quot;:-30.1,&quot;top&quot;:273.33047244094485,&quot;width&quot;:846.3914960629921}"/>
</p:tagLst>
</file>

<file path=ppt/tags/tag73.xml><?xml version="1.0" encoding="utf-8"?>
<p:tagLst xmlns:p="http://schemas.openxmlformats.org/presentationml/2006/main">
  <p:tag name="KSO_WM_DIAGRAM_VIRTUALLY_FRAME" val="{&quot;height&quot;:222.31952755905513,&quot;left&quot;:-30.1,&quot;top&quot;:273.33047244094485,&quot;width&quot;:846.3914960629921}"/>
</p:tagLst>
</file>

<file path=ppt/tags/tag74.xml><?xml version="1.0" encoding="utf-8"?>
<p:tagLst xmlns:p="http://schemas.openxmlformats.org/presentationml/2006/main">
  <p:tag name="KSO_WM_DIAGRAM_VIRTUALLY_FRAME" val="{&quot;height&quot;:222.31952755905513,&quot;left&quot;:-30.1,&quot;top&quot;:273.33047244094485,&quot;width&quot;:846.3914960629921}"/>
</p:tagLst>
</file>

<file path=ppt/tags/tag75.xml><?xml version="1.0" encoding="utf-8"?>
<p:tagLst xmlns:p="http://schemas.openxmlformats.org/presentationml/2006/main">
  <p:tag name="KSO_WM_DIAGRAM_VIRTUALLY_FRAME" val="{&quot;height&quot;:222.31952755905513,&quot;left&quot;:-30.1,&quot;top&quot;:273.33047244094485,&quot;width&quot;:846.3914960629921}"/>
</p:tagLst>
</file>

<file path=ppt/tags/tag76.xml><?xml version="1.0" encoding="utf-8"?>
<p:tagLst xmlns:p="http://schemas.openxmlformats.org/presentationml/2006/main">
  <p:tag name="KSO_WM_DIAGRAM_VIRTUALLY_FRAME" val="{&quot;height&quot;:222.31952755905513,&quot;left&quot;:-30.1,&quot;top&quot;:273.33047244094485,&quot;width&quot;:846.3914960629921}"/>
</p:tagLst>
</file>

<file path=ppt/tags/tag77.xml><?xml version="1.0" encoding="utf-8"?>
<p:tagLst xmlns:p="http://schemas.openxmlformats.org/presentationml/2006/main">
  <p:tag name="KSO_WM_DIAGRAM_VIRTUALLY_FRAME" val="{&quot;height&quot;:222.31952755905513,&quot;left&quot;:-30.1,&quot;top&quot;:273.33047244094485,&quot;width&quot;:846.3914960629921}"/>
</p:tagLst>
</file>

<file path=ppt/tags/tag78.xml><?xml version="1.0" encoding="utf-8"?>
<p:tagLst xmlns:p="http://schemas.openxmlformats.org/presentationml/2006/main">
  <p:tag name="KSO_WM_DIAGRAM_VIRTUALLY_FRAME" val="{&quot;height&quot;:222.31952755905513,&quot;left&quot;:-30.1,&quot;top&quot;:273.33047244094485,&quot;width&quot;:846.3914960629921}"/>
</p:tagLst>
</file>

<file path=ppt/tags/tag79.xml><?xml version="1.0" encoding="utf-8"?>
<p:tagLst xmlns:p="http://schemas.openxmlformats.org/presentationml/2006/main">
  <p:tag name="KSO_WM_DIAGRAM_VIRTUALLY_FRAME" val="{&quot;height&quot;:222.31952755905513,&quot;left&quot;:-30.1,&quot;top&quot;:273.33047244094485,&quot;width&quot;:846.3914960629921}"/>
</p:tagLst>
</file>

<file path=ppt/tags/tag80.xml><?xml version="1.0" encoding="utf-8"?>
<p:tagLst xmlns:p="http://schemas.openxmlformats.org/presentationml/2006/main">
  <p:tag name="KSO_WM_BEAUTIFY_FLAG" val=""/>
</p:tagLst>
</file>

<file path=ppt/tags/tag81.xml><?xml version="1.0" encoding="utf-8"?>
<p:tagLst xmlns:p="http://schemas.openxmlformats.org/presentationml/2006/main">
  <p:tag name="KSO_WM_DIAGRAM_VIRTUALLY_FRAME" val="{&quot;height&quot;:222.31952755905513,&quot;left&quot;:-30.1,&quot;top&quot;:273.33047244094485,&quot;width&quot;:846.3914960629921}"/>
</p:tagLst>
</file>

<file path=ppt/tags/tag82.xml><?xml version="1.0" encoding="utf-8"?>
<p:tagLst xmlns:p="http://schemas.openxmlformats.org/presentationml/2006/main">
  <p:tag name="KSO_WM_DIAGRAM_VIRTUALLY_FRAME" val="{&quot;height&quot;:142.63984251968503,&quot;left&quot;:71.61905511811024,&quot;top&quot;:273.33047244094485,&quot;width&quot;:613.122440944882}"/>
</p:tagLst>
</file>

<file path=ppt/tags/tag83.xml><?xml version="1.0" encoding="utf-8"?>
<p:tagLst xmlns:p="http://schemas.openxmlformats.org/presentationml/2006/main">
  <p:tag name="KSO_WM_DIAGRAM_VIRTUALLY_FRAME" val="{&quot;height&quot;:222.31952755905513,&quot;left&quot;:-30.1,&quot;top&quot;:273.33047244094485,&quot;width&quot;:846.3914960629921}"/>
</p:tagLst>
</file>

<file path=ppt/tags/tag84.xml><?xml version="1.0" encoding="utf-8"?>
<p:tagLst xmlns:p="http://schemas.openxmlformats.org/presentationml/2006/main">
  <p:tag name="KSO_WM_DIAGRAM_VIRTUALLY_FRAME" val="{&quot;height&quot;:222.31952755905513,&quot;left&quot;:-30.1,&quot;top&quot;:273.33047244094485,&quot;width&quot;:846.3914960629921}"/>
</p:tagLst>
</file>

<file path=ppt/tags/tag85.xml><?xml version="1.0" encoding="utf-8"?>
<p:tagLst xmlns:p="http://schemas.openxmlformats.org/presentationml/2006/main">
  <p:tag name="KSO_WM_DIAGRAM_VIRTUALLY_FRAME" val="{&quot;height&quot;:222.31952755905513,&quot;left&quot;:-30.1,&quot;top&quot;:273.33047244094485,&quot;width&quot;:846.3914960629921}"/>
</p:tagLst>
</file>

<file path=ppt/tags/tag86.xml><?xml version="1.0" encoding="utf-8"?>
<p:tagLst xmlns:p="http://schemas.openxmlformats.org/presentationml/2006/main">
  <p:tag name="KSO_WM_DIAGRAM_VIRTUALLY_FRAME" val="{&quot;height&quot;:222.31952755905513,&quot;left&quot;:-30.1,&quot;top&quot;:273.33047244094485,&quot;width&quot;:846.3914960629921}"/>
</p:tagLst>
</file>

<file path=ppt/tags/tag87.xml><?xml version="1.0" encoding="utf-8"?>
<p:tagLst xmlns:p="http://schemas.openxmlformats.org/presentationml/2006/main">
  <p:tag name="KSO_WM_DIAGRAM_VIRTUALLY_FRAME" val="{&quot;height&quot;:142.63984251968503,&quot;left&quot;:71.61905511811024,&quot;top&quot;:273.33047244094485,&quot;width&quot;:613.122440944882}"/>
</p:tagLst>
</file>

<file path=ppt/tags/tag88.xml><?xml version="1.0" encoding="utf-8"?>
<p:tagLst xmlns:p="http://schemas.openxmlformats.org/presentationml/2006/main">
  <p:tag name="KSO_WM_DIAGRAM_VIRTUALLY_FRAME" val="{&quot;height&quot;:222.31952755905513,&quot;left&quot;:-30.1,&quot;top&quot;:273.33047244094485,&quot;width&quot;:846.3914960629921}"/>
</p:tagLst>
</file>

<file path=ppt/tags/tag89.xml><?xml version="1.0" encoding="utf-8"?>
<p:tagLst xmlns:p="http://schemas.openxmlformats.org/presentationml/2006/main">
  <p:tag name="KSO_WM_DIAGRAM_VIRTUALLY_FRAME" val="{&quot;height&quot;:222.31952755905513,&quot;left&quot;:-30.1,&quot;top&quot;:273.33047244094485,&quot;width&quot;:846.3914960629921}"/>
</p:tagLst>
</file>

<file path=ppt/tags/tag90.xml><?xml version="1.0" encoding="utf-8"?>
<p:tagLst xmlns:p="http://schemas.openxmlformats.org/presentationml/2006/main">
  <p:tag name="KSO_WM_DIAGRAM_VIRTUALLY_FRAME" val="{&quot;height&quot;:222.31952755905513,&quot;left&quot;:-30.1,&quot;top&quot;:273.33047244094485,&quot;width&quot;:846.3914960629921}"/>
</p:tagLst>
</file>

<file path=ppt/tags/tag91.xml><?xml version="1.0" encoding="utf-8"?>
<p:tagLst xmlns:p="http://schemas.openxmlformats.org/presentationml/2006/main">
  <p:tag name="KSO_WM_DIAGRAM_VIRTUALLY_FRAME" val="{&quot;height&quot;:222.31952755905513,&quot;left&quot;:-30.1,&quot;top&quot;:273.33047244094485,&quot;width&quot;:846.3914960629921}"/>
</p:tagLst>
</file>

<file path=ppt/tags/tag92.xml><?xml version="1.0" encoding="utf-8"?>
<p:tagLst xmlns:p="http://schemas.openxmlformats.org/presentationml/2006/main">
  <p:tag name="KSO_WM_DIAGRAM_VIRTUALLY_FRAME" val="{&quot;height&quot;:142.63984251968503,&quot;left&quot;:71.61905511811024,&quot;top&quot;:273.33047244094485,&quot;width&quot;:613.122440944882}"/>
</p:tagLst>
</file>

<file path=ppt/tags/tag93.xml><?xml version="1.0" encoding="utf-8"?>
<p:tagLst xmlns:p="http://schemas.openxmlformats.org/presentationml/2006/main">
  <p:tag name="KSO_WM_DIAGRAM_VIRTUALLY_FRAME" val="{&quot;height&quot;:222.31952755905513,&quot;left&quot;:-30.1,&quot;top&quot;:273.33047244094485,&quot;width&quot;:846.3914960629921}"/>
</p:tagLst>
</file>

<file path=ppt/tags/tag94.xml><?xml version="1.0" encoding="utf-8"?>
<p:tagLst xmlns:p="http://schemas.openxmlformats.org/presentationml/2006/main">
  <p:tag name="KSO_WM_DIAGRAM_VIRTUALLY_FRAME" val="{&quot;height&quot;:222.31952755905513,&quot;left&quot;:-30.1,&quot;top&quot;:273.33047244094485,&quot;width&quot;:846.3914960629921}"/>
</p:tagLst>
</file>

<file path=ppt/tags/tag95.xml><?xml version="1.0" encoding="utf-8"?>
<p:tagLst xmlns:p="http://schemas.openxmlformats.org/presentationml/2006/main">
  <p:tag name="KSO_WM_DIAGRAM_VIRTUALLY_FRAME" val="{&quot;height&quot;:222.31952755905513,&quot;left&quot;:-30.1,&quot;top&quot;:273.33047244094485,&quot;width&quot;:846.3914960629921}"/>
</p:tagLst>
</file>

<file path=ppt/tags/tag96.xml><?xml version="1.0" encoding="utf-8"?>
<p:tagLst xmlns:p="http://schemas.openxmlformats.org/presentationml/2006/main">
  <p:tag name="KSO_WM_DIAGRAM_VIRTUALLY_FRAME" val="{&quot;height&quot;:222.31952755905513,&quot;left&quot;:-30.1,&quot;top&quot;:273.33047244094485,&quot;width&quot;:846.3914960629921}"/>
</p:tagLst>
</file>

<file path=ppt/tags/tag97.xml><?xml version="1.0" encoding="utf-8"?>
<p:tagLst xmlns:p="http://schemas.openxmlformats.org/presentationml/2006/main">
  <p:tag name="KSO_WM_DIAGRAM_VIRTUALLY_FRAME" val="{&quot;height&quot;:222.31952755905513,&quot;left&quot;:-30.1,&quot;top&quot;:273.33047244094485,&quot;width&quot;:846.3914960629921}"/>
</p:tagLst>
</file>

<file path=ppt/tags/tag98.xml><?xml version="1.0" encoding="utf-8"?>
<p:tagLst xmlns:p="http://schemas.openxmlformats.org/presentationml/2006/main">
  <p:tag name="KSO_WM_DIAGRAM_VIRTUALLY_FRAME" val="{&quot;height&quot;:222.31952755905513,&quot;left&quot;:-30.1,&quot;top&quot;:273.33047244094485,&quot;width&quot;:846.3914960629921}"/>
</p:tagLst>
</file>

<file path=ppt/tags/tag99.xml><?xml version="1.0" encoding="utf-8"?>
<p:tagLst xmlns:p="http://schemas.openxmlformats.org/presentationml/2006/main">
  <p:tag name="KSO_WM_DIAGRAM_VIRTUALLY_FRAME" val="{&quot;height&quot;:222.31952755905513,&quot;left&quot;:-30.1,&quot;top&quot;:273.33047244094485,&quot;width&quot;:846.3914960629921}"/>
</p:tagLst>
</file>

<file path=ppt/tags/tag100.xml><?xml version="1.0" encoding="utf-8"?>
<p:tagLst xmlns:p="http://schemas.openxmlformats.org/presentationml/2006/main">
  <p:tag name="KSO_WM_DIAGRAM_VIRTUALLY_FRAME" val="{&quot;height&quot;:222.31952755905513,&quot;left&quot;:-30.1,&quot;top&quot;:273.33047244094485,&quot;width&quot;:846.3914960629921}"/>
</p:tagLst>
</file>

<file path=ppt/tags/tag101.xml><?xml version="1.0" encoding="utf-8"?>
<p:tagLst xmlns:p="http://schemas.openxmlformats.org/presentationml/2006/main">
  <p:tag name="KSO_WM_MEDIACOVER_FLAG" val="1"/>
  <p:tag name="KSO_WM_UNIT_MEDIACOVER_BTN_STATE" val="1"/>
  <p:tag name="KSO_WM_UNIT_MEDIACOVER_BTNRECT" val="0*0*0*0"/>
</p:tagLst>
</file>

<file path=ppt/tags/tag102.xml><?xml version="1.0" encoding="utf-8"?>
<p:tagLst xmlns:p="http://schemas.openxmlformats.org/presentationml/2006/main">
  <p:tag name="KSO_WM_MEDIACOVER_FLAG" val="1"/>
  <p:tag name="KSO_WM_UNIT_MEDIACOVER_BTN_STATE" val="1"/>
  <p:tag name="KSO_WM_UNIT_MEDIACOVER_BTNRECT" val="0*0*0*0"/>
</p:tagLst>
</file>

<file path=ppt/tags/tag103.xml><?xml version="1.0" encoding="utf-8"?>
<p:tagLst xmlns:p="http://schemas.openxmlformats.org/presentationml/2006/main">
  <p:tag name="KSO_WM_UNIT_ISCONTENTSTITLE" val="0"/>
  <p:tag name="KSO_WM_UNIT_ISNUMDGMTITLE" val="0"/>
  <p:tag name="KSO_WM_UNIT_NOCLEAR" val="0"/>
  <p:tag name="KSO_WM_UNIT_VALUE" val="19"/>
  <p:tag name="KSO_WM_UNIT_HIGHLIGHT" val="0"/>
  <p:tag name="KSO_WM_UNIT_COMPATIBLE" val="0"/>
  <p:tag name="KSO_WM_UNIT_DIAGRAM_ISNUMVISUAL" val="0"/>
  <p:tag name="KSO_WM_UNIT_DIAGRAM_ISREFERUNIT" val="0"/>
  <p:tag name="KSO_WM_UNIT_TYPE" val="a"/>
  <p:tag name="KSO_WM_UNIT_INDEX" val="1"/>
  <p:tag name="KSO_WM_UNIT_ID" val="diagram20217110_1*a*1"/>
  <p:tag name="KSO_WM_TEMPLATE_CATEGORY" val="diagram"/>
  <p:tag name="KSO_WM_TEMPLATE_INDEX" val="20217110"/>
  <p:tag name="KSO_WM_UNIT_LAYERLEVEL" val="1"/>
  <p:tag name="KSO_WM_TAG_VERSION" val="1.0"/>
  <p:tag name="KSO_WM_BEAUTIFY_FLAG" val="#wm#"/>
  <p:tag name="KSO_WM_UNIT_PRESET_TEXT" val="单击此处添加大标题内容"/>
  <p:tag name="KSO_WM_UNIT_DEFAULT_FONT" val="24;44;4"/>
  <p:tag name="KSO_WM_UNIT_BLOCK" val="0"/>
  <p:tag name="KSO_WM_UNIT_SHOW_EDIT_AREA_INDICATION" val="1"/>
  <p:tag name="KSO_WM_CHIP_GROUPID" val="5e7881253197e252a37019b5"/>
  <p:tag name="KSO_WM_CHIP_XID" val="5e7881253197e252a37019b6"/>
  <p:tag name="KSO_WM_UNIT_DEC_AREA_ID" val="c6468faaa1d34a06b9a7e82560e43b60"/>
  <p:tag name="KSO_WM_UNIT_DECORATE_INFO" val="{&quot;ReferentInfo&quot;:{&quot;Id&quot;:&quot;slide&quot;,&quot;X&quot;:{&quot;Pos&quot;:0},&quot;Y&quot;:{&quot;Pos&quot;:0}},&quot;DecorateInfoX&quot;:{&quot;Pos&quot;:0,&quot;IsAbs&quot;:false},&quot;DecorateInfoY&quot;:{&quot;Pos&quot;:0,&quot;IsAbs&quot;:false},&quot;DecorateInfoW&quot;:{&quot;IsAbs&quot;:false},&quot;DecorateInfoH&quot;:{&quot;IsAbs&quot;:false},&quot;whChangeMode&quot;:0}"/>
  <p:tag name="KSO_WM_UNIT_SM_LIMIT_TYPE" val="2"/>
  <p:tag name="KSO_WM_CHIP_FILLAREA_FILL_RULE" val="{&quot;fill_align&quot;:&quot;cm&quot;,&quot;fill_mode&quot;:&quot;full&quot;,&quot;sacle_strategy&quot;:&quot;smart&quot;}"/>
  <p:tag name="KSO_WM_ASSEMBLE_CHIP_INDEX" val="2dedad87e30b4c1d801efe0441f09418"/>
  <p:tag name="KSO_WM_UNIT_TEXT_FILL_FORE_SCHEMECOLOR_INDEX_BRIGHTNESS" val="0"/>
  <p:tag name="KSO_WM_UNIT_TEXT_FILL_FORE_SCHEMECOLOR_INDEX" val="13"/>
  <p:tag name="KSO_WM_UNIT_TEXT_FILL_TYPE" val="1"/>
  <p:tag name="KSO_WM_TEMPLATE_ASSEMBLE_XID" val="6065706a4054ed1e2fb814f8"/>
  <p:tag name="KSO_WM_TEMPLATE_ASSEMBLE_GROUPID" val="6065706a4054ed1e2fb814f8"/>
</p:tagLst>
</file>

<file path=ppt/tags/tag104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TYPE" val="i"/>
  <p:tag name="KSO_WM_UNIT_INDEX" val="1"/>
  <p:tag name="KSO_WM_UNIT_ID" val="diagram20217110_1*i*1"/>
  <p:tag name="KSO_WM_TEMPLATE_CATEGORY" val="diagram"/>
  <p:tag name="KSO_WM_TEMPLATE_INDEX" val="20217110"/>
  <p:tag name="KSO_WM_UNIT_LAYERLEVEL" val="1"/>
  <p:tag name="KSO_WM_TAG_VERSION" val="1.0"/>
  <p:tag name="KSO_WM_BEAUTIFY_FLAG" val="#wm#"/>
  <p:tag name="KSO_WM_UNIT_BLOCK" val="0"/>
  <p:tag name="KSO_WM_UNIT_SM_LIMIT_TYPE" val="2"/>
  <p:tag name="KSO_WM_UNIT_DEC_AREA_ID" val="febec62ec89d4fae899d9e38d57c0fd5"/>
  <p:tag name="KSO_WM_UNIT_DECORATE_INFO" val="{&quot;ReferentInfo&quot;:{&quot;Id&quot;:&quot;slide&quot;,&quot;X&quot;:{&quot;Pos&quot;:0},&quot;Y&quot;:{&quot;Pos&quot;:0}},&quot;DecorateInfoX&quot;:{&quot;Pos&quot;:0,&quot;IsAbs&quot;:false},&quot;DecorateInfoY&quot;:{&quot;Pos&quot;:0,&quot;IsAbs&quot;:false},&quot;DecorateInfoW&quot;:{&quot;IsAbs&quot;:false},&quot;DecorateInfoH&quot;:{&quot;IsAbs&quot;:false},&quot;whChangeMode&quot;:0}"/>
  <p:tag name="KSO_WM_CHIP_GROUPID" val="5fc5e83f310219e61717cdf2"/>
  <p:tag name="KSO_WM_CHIP_XID" val="5fc5e83f310219e61717cdf3"/>
  <p:tag name="KSO_WM_TEMPLATE_ASSEMBLE_XID" val="6065706a4054ed1e2fb814f8"/>
  <p:tag name="KSO_WM_TEMPLATE_ASSEMBLE_GROUPID" val="6065706a4054ed1e2fb814f8"/>
</p:tagLst>
</file>

<file path=ppt/tags/tag105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TYPE" val="i"/>
  <p:tag name="KSO_WM_UNIT_INDEX" val="2"/>
  <p:tag name="KSO_WM_UNIT_ID" val="diagram20217110_1*i*2"/>
  <p:tag name="KSO_WM_TEMPLATE_CATEGORY" val="diagram"/>
  <p:tag name="KSO_WM_TEMPLATE_INDEX" val="20217110"/>
  <p:tag name="KSO_WM_UNIT_LAYERLEVEL" val="1"/>
  <p:tag name="KSO_WM_TAG_VERSION" val="1.0"/>
  <p:tag name="KSO_WM_BEAUTIFY_FLAG" val="#wm#"/>
  <p:tag name="KSO_WM_UNIT_SM_LIMIT_TYPE" val="2"/>
  <p:tag name="KSO_WM_CHIP_GROUPID" val="5fc5e83f310219e61717cdf2"/>
  <p:tag name="KSO_WM_CHIP_XID" val="5fc5e83f310219e61717cdf3"/>
  <p:tag name="KSO_WM_UNIT_TEXT_FILL_FORE_SCHEMECOLOR_INDEX_BRIGHTNESS" val="0"/>
  <p:tag name="KSO_WM_UNIT_TEXT_FILL_FORE_SCHEMECOLOR_INDEX" val="13"/>
  <p:tag name="KSO_WM_UNIT_TEXT_FILL_TYPE" val="1"/>
  <p:tag name="KSO_WM_UNIT_VALUE" val="4"/>
  <p:tag name="KSO_WM_TEMPLATE_ASSEMBLE_XID" val="6065706a4054ed1e2fb814f8"/>
  <p:tag name="KSO_WM_TEMPLATE_ASSEMBLE_GROUPID" val="6065706a4054ed1e2fb814f8"/>
</p:tagLst>
</file>

<file path=ppt/tags/tag106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TYPE" val="i"/>
  <p:tag name="KSO_WM_UNIT_INDEX" val="3"/>
  <p:tag name="KSO_WM_UNIT_ID" val="diagram20217110_1*i*3"/>
  <p:tag name="KSO_WM_TEMPLATE_CATEGORY" val="diagram"/>
  <p:tag name="KSO_WM_TEMPLATE_INDEX" val="20217110"/>
  <p:tag name="KSO_WM_UNIT_LAYERLEVEL" val="1"/>
  <p:tag name="KSO_WM_TAG_VERSION" val="1.0"/>
  <p:tag name="KSO_WM_BEAUTIFY_FLAG" val="#wm#"/>
  <p:tag name="KSO_WM_UNIT_SM_LIMIT_TYPE" val="2"/>
  <p:tag name="KSO_WM_CHIP_GROUPID" val="5fc5e83f310219e61717cdf2"/>
  <p:tag name="KSO_WM_CHIP_XID" val="5fc5e83f310219e61717cdf3"/>
  <p:tag name="KSO_WM_UNIT_TEXT_FILL_FORE_SCHEMECOLOR_INDEX_BRIGHTNESS" val="0"/>
  <p:tag name="KSO_WM_UNIT_TEXT_FILL_FORE_SCHEMECOLOR_INDEX" val="13"/>
  <p:tag name="KSO_WM_UNIT_TEXT_FILL_TYPE" val="1"/>
  <p:tag name="KSO_WM_UNIT_VALUE" val="4"/>
  <p:tag name="KSO_WM_TEMPLATE_ASSEMBLE_XID" val="6065706a4054ed1e2fb814f8"/>
  <p:tag name="KSO_WM_TEMPLATE_ASSEMBLE_GROUPID" val="6065706a4054ed1e2fb814f8"/>
</p:tagLst>
</file>

<file path=ppt/tags/tag107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TYPE" val="i"/>
  <p:tag name="KSO_WM_UNIT_INDEX" val="4"/>
  <p:tag name="KSO_WM_UNIT_ID" val="diagram20217110_1*i*4"/>
  <p:tag name="KSO_WM_TEMPLATE_CATEGORY" val="diagram"/>
  <p:tag name="KSO_WM_TEMPLATE_INDEX" val="20217110"/>
  <p:tag name="KSO_WM_UNIT_LAYERLEVEL" val="1"/>
  <p:tag name="KSO_WM_TAG_VERSION" val="1.0"/>
  <p:tag name="KSO_WM_BEAUTIFY_FLAG" val="#wm#"/>
  <p:tag name="KSO_WM_UNIT_SM_LIMIT_TYPE" val="2"/>
  <p:tag name="KSO_WM_CHIP_GROUPID" val="5fc5e83f310219e61717cdf2"/>
  <p:tag name="KSO_WM_CHIP_XID" val="5fc5e83f310219e61717cdf3"/>
  <p:tag name="KSO_WM_TEMPLATE_ASSEMBLE_XID" val="6065706a4054ed1e2fb814f8"/>
  <p:tag name="KSO_WM_TEMPLATE_ASSEMBLE_GROUPID" val="6065706a4054ed1e2fb814f8"/>
</p:tagLst>
</file>

<file path=ppt/tags/tag108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TYPE" val="i"/>
  <p:tag name="KSO_WM_UNIT_INDEX" val="5"/>
  <p:tag name="KSO_WM_UNIT_ID" val="diagram20217110_1*i*5"/>
  <p:tag name="KSO_WM_TEMPLATE_CATEGORY" val="diagram"/>
  <p:tag name="KSO_WM_TEMPLATE_INDEX" val="20217110"/>
  <p:tag name="KSO_WM_UNIT_LAYERLEVEL" val="1"/>
  <p:tag name="KSO_WM_TAG_VERSION" val="1.0"/>
  <p:tag name="KSO_WM_BEAUTIFY_FLAG" val="#wm#"/>
  <p:tag name="KSO_WM_UNIT_SM_LIMIT_TYPE" val="2"/>
  <p:tag name="KSO_WM_CHIP_GROUPID" val="5fc5e83f310219e61717cdf2"/>
  <p:tag name="KSO_WM_CHIP_XID" val="5fc5e83f310219e61717cdf3"/>
  <p:tag name="KSO_WM_TEMPLATE_ASSEMBLE_XID" val="6065706a4054ed1e2fb814f8"/>
  <p:tag name="KSO_WM_TEMPLATE_ASSEMBLE_GROUPID" val="6065706a4054ed1e2fb814f8"/>
</p:tagLst>
</file>

<file path=ppt/tags/tag109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TYPE" val="i"/>
  <p:tag name="KSO_WM_UNIT_INDEX" val="6"/>
  <p:tag name="KSO_WM_UNIT_ID" val="diagram20217110_1*i*6"/>
  <p:tag name="KSO_WM_TEMPLATE_CATEGORY" val="diagram"/>
  <p:tag name="KSO_WM_TEMPLATE_INDEX" val="20217110"/>
  <p:tag name="KSO_WM_UNIT_LAYERLEVEL" val="1"/>
  <p:tag name="KSO_WM_TAG_VERSION" val="1.0"/>
  <p:tag name="KSO_WM_BEAUTIFY_FLAG" val="#wm#"/>
  <p:tag name="KSO_WM_UNIT_SM_LIMIT_TYPE" val="2"/>
  <p:tag name="KSO_WM_CHIP_GROUPID" val="5fc5e83f310219e61717cdf2"/>
  <p:tag name="KSO_WM_CHIP_XID" val="5fc5e83f310219e61717cdf3"/>
  <p:tag name="KSO_WM_TEMPLATE_ASSEMBLE_XID" val="6065706a4054ed1e2fb814f8"/>
  <p:tag name="KSO_WM_TEMPLATE_ASSEMBLE_GROUPID" val="6065706a4054ed1e2fb814f8"/>
</p:tagLst>
</file>

<file path=ppt/tags/tag110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TYPE" val="i"/>
  <p:tag name="KSO_WM_UNIT_INDEX" val="7"/>
  <p:tag name="KSO_WM_UNIT_ID" val="diagram20217110_1*i*7"/>
  <p:tag name="KSO_WM_TEMPLATE_CATEGORY" val="diagram"/>
  <p:tag name="KSO_WM_TEMPLATE_INDEX" val="20217110"/>
  <p:tag name="KSO_WM_UNIT_LAYERLEVEL" val="1"/>
  <p:tag name="KSO_WM_TAG_VERSION" val="1.0"/>
  <p:tag name="KSO_WM_BEAUTIFY_FLAG" val="#wm#"/>
  <p:tag name="KSO_WM_UNIT_SM_LIMIT_TYPE" val="2"/>
  <p:tag name="KSO_WM_CHIP_GROUPID" val="5fc5e83f310219e61717cdf2"/>
  <p:tag name="KSO_WM_CHIP_XID" val="5fc5e83f310219e61717cdf3"/>
  <p:tag name="KSO_WM_UNIT_TEXT_FILL_FORE_SCHEMECOLOR_INDEX_BRIGHTNESS" val="0"/>
  <p:tag name="KSO_WM_UNIT_TEXT_FILL_FORE_SCHEMECOLOR_INDEX" val="13"/>
  <p:tag name="KSO_WM_UNIT_TEXT_FILL_TYPE" val="1"/>
  <p:tag name="KSO_WM_UNIT_VALUE" val="4"/>
  <p:tag name="KSO_WM_TEMPLATE_ASSEMBLE_XID" val="6065706a4054ed1e2fb814f8"/>
  <p:tag name="KSO_WM_TEMPLATE_ASSEMBLE_GROUPID" val="6065706a4054ed1e2fb814f8"/>
</p:tagLst>
</file>

<file path=ppt/tags/tag111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TYPE" val="i"/>
  <p:tag name="KSO_WM_UNIT_INDEX" val="8"/>
  <p:tag name="KSO_WM_UNIT_ID" val="diagram20217110_1*i*8"/>
  <p:tag name="KSO_WM_TEMPLATE_CATEGORY" val="diagram"/>
  <p:tag name="KSO_WM_TEMPLATE_INDEX" val="20217110"/>
  <p:tag name="KSO_WM_UNIT_LAYERLEVEL" val="1"/>
  <p:tag name="KSO_WM_TAG_VERSION" val="1.0"/>
  <p:tag name="KSO_WM_BEAUTIFY_FLAG" val="#wm#"/>
  <p:tag name="KSO_WM_UNIT_SM_LIMIT_TYPE" val="2"/>
  <p:tag name="KSO_WM_CHIP_GROUPID" val="5fc5e83f310219e61717cdf2"/>
  <p:tag name="KSO_WM_CHIP_XID" val="5fc5e83f310219e61717cdf3"/>
  <p:tag name="KSO_WM_UNIT_TEXT_FILL_FORE_SCHEMECOLOR_INDEX_BRIGHTNESS" val="0"/>
  <p:tag name="KSO_WM_UNIT_TEXT_FILL_FORE_SCHEMECOLOR_INDEX" val="13"/>
  <p:tag name="KSO_WM_UNIT_TEXT_FILL_TYPE" val="1"/>
  <p:tag name="KSO_WM_UNIT_VALUE" val="4"/>
  <p:tag name="KSO_WM_TEMPLATE_ASSEMBLE_XID" val="6065706a4054ed1e2fb814f8"/>
  <p:tag name="KSO_WM_TEMPLATE_ASSEMBLE_GROUPID" val="6065706a4054ed1e2fb814f8"/>
</p:tagLst>
</file>

<file path=ppt/tags/tag112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TYPE" val="i"/>
  <p:tag name="KSO_WM_UNIT_INDEX" val="9"/>
  <p:tag name="KSO_WM_UNIT_ID" val="diagram20217110_1*i*9"/>
  <p:tag name="KSO_WM_TEMPLATE_CATEGORY" val="diagram"/>
  <p:tag name="KSO_WM_TEMPLATE_INDEX" val="20217110"/>
  <p:tag name="KSO_WM_UNIT_LAYERLEVEL" val="1"/>
  <p:tag name="KSO_WM_TAG_VERSION" val="1.0"/>
  <p:tag name="KSO_WM_BEAUTIFY_FLAG" val="#wm#"/>
  <p:tag name="KSO_WM_UNIT_SM_LIMIT_TYPE" val="2"/>
  <p:tag name="KSO_WM_CHIP_GROUPID" val="5fc5e83f310219e61717cdf2"/>
  <p:tag name="KSO_WM_CHIP_XID" val="5fc5e83f310219e61717cdf3"/>
  <p:tag name="KSO_WM_TEMPLATE_ASSEMBLE_XID" val="6065706a4054ed1e2fb814f8"/>
  <p:tag name="KSO_WM_TEMPLATE_ASSEMBLE_GROUPID" val="6065706a4054ed1e2fb814f8"/>
</p:tagLst>
</file>

<file path=ppt/tags/tag113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TYPE" val="i"/>
  <p:tag name="KSO_WM_UNIT_INDEX" val="10"/>
  <p:tag name="KSO_WM_UNIT_ID" val="diagram20217110_1*i*10"/>
  <p:tag name="KSO_WM_TEMPLATE_CATEGORY" val="diagram"/>
  <p:tag name="KSO_WM_TEMPLATE_INDEX" val="20217110"/>
  <p:tag name="KSO_WM_UNIT_LAYERLEVEL" val="1"/>
  <p:tag name="KSO_WM_TAG_VERSION" val="1.0"/>
  <p:tag name="KSO_WM_BEAUTIFY_FLAG" val="#wm#"/>
  <p:tag name="KSO_WM_UNIT_SM_LIMIT_TYPE" val="2"/>
  <p:tag name="KSO_WM_CHIP_GROUPID" val="5fc5e83f310219e61717cdf2"/>
  <p:tag name="KSO_WM_CHIP_XID" val="5fc5e83f310219e61717cdf3"/>
  <p:tag name="KSO_WM_UNIT_TEXT_FILL_FORE_SCHEMECOLOR_INDEX_BRIGHTNESS" val="0"/>
  <p:tag name="KSO_WM_UNIT_TEXT_FILL_FORE_SCHEMECOLOR_INDEX" val="13"/>
  <p:tag name="KSO_WM_UNIT_TEXT_FILL_TYPE" val="1"/>
  <p:tag name="KSO_WM_UNIT_VALUE" val="4"/>
  <p:tag name="KSO_WM_TEMPLATE_ASSEMBLE_XID" val="6065706a4054ed1e2fb814f8"/>
  <p:tag name="KSO_WM_TEMPLATE_ASSEMBLE_GROUPID" val="6065706a4054ed1e2fb814f8"/>
</p:tagLst>
</file>

<file path=ppt/tags/tag114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TYPE" val="i"/>
  <p:tag name="KSO_WM_UNIT_INDEX" val="11"/>
  <p:tag name="KSO_WM_UNIT_ID" val="diagram20217110_1*i*11"/>
  <p:tag name="KSO_WM_TEMPLATE_CATEGORY" val="diagram"/>
  <p:tag name="KSO_WM_TEMPLATE_INDEX" val="20217110"/>
  <p:tag name="KSO_WM_UNIT_LAYERLEVEL" val="1"/>
  <p:tag name="KSO_WM_TAG_VERSION" val="1.0"/>
  <p:tag name="KSO_WM_BEAUTIFY_FLAG" val="#wm#"/>
  <p:tag name="KSO_WM_UNIT_SM_LIMIT_TYPE" val="2"/>
  <p:tag name="KSO_WM_CHIP_GROUPID" val="5fc5e83f310219e61717cdf2"/>
  <p:tag name="KSO_WM_CHIP_XID" val="5fc5e83f310219e61717cdf3"/>
  <p:tag name="KSO_WM_UNIT_TEXT_FILL_FORE_SCHEMECOLOR_INDEX_BRIGHTNESS" val="0"/>
  <p:tag name="KSO_WM_UNIT_TEXT_FILL_FORE_SCHEMECOLOR_INDEX" val="13"/>
  <p:tag name="KSO_WM_UNIT_TEXT_FILL_TYPE" val="1"/>
  <p:tag name="KSO_WM_UNIT_VALUE" val="4"/>
  <p:tag name="KSO_WM_TEMPLATE_ASSEMBLE_XID" val="6065706a4054ed1e2fb814f8"/>
  <p:tag name="KSO_WM_TEMPLATE_ASSEMBLE_GROUPID" val="6065706a4054ed1e2fb814f8"/>
</p:tagLst>
</file>

<file path=ppt/tags/tag115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TYPE" val="i"/>
  <p:tag name="KSO_WM_UNIT_INDEX" val="12"/>
  <p:tag name="KSO_WM_UNIT_ID" val="diagram20217110_1*i*12"/>
  <p:tag name="KSO_WM_TEMPLATE_CATEGORY" val="diagram"/>
  <p:tag name="KSO_WM_TEMPLATE_INDEX" val="20217110"/>
  <p:tag name="KSO_WM_UNIT_LAYERLEVEL" val="1"/>
  <p:tag name="KSO_WM_TAG_VERSION" val="1.0"/>
  <p:tag name="KSO_WM_BEAUTIFY_FLAG" val="#wm#"/>
  <p:tag name="KSO_WM_UNIT_SM_LIMIT_TYPE" val="2"/>
  <p:tag name="KSO_WM_CHIP_GROUPID" val="5fc5e83f310219e61717cdf2"/>
  <p:tag name="KSO_WM_CHIP_XID" val="5fc5e83f310219e61717cdf3"/>
  <p:tag name="KSO_WM_TEMPLATE_ASSEMBLE_XID" val="6065706a4054ed1e2fb814f8"/>
  <p:tag name="KSO_WM_TEMPLATE_ASSEMBLE_GROUPID" val="6065706a4054ed1e2fb814f8"/>
</p:tagLst>
</file>

<file path=ppt/tags/tag116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TYPE" val="i"/>
  <p:tag name="KSO_WM_UNIT_INDEX" val="13"/>
  <p:tag name="KSO_WM_UNIT_ID" val="diagram20217110_1*i*13"/>
  <p:tag name="KSO_WM_TEMPLATE_CATEGORY" val="diagram"/>
  <p:tag name="KSO_WM_TEMPLATE_INDEX" val="20217110"/>
  <p:tag name="KSO_WM_UNIT_LAYERLEVEL" val="1"/>
  <p:tag name="KSO_WM_TAG_VERSION" val="1.0"/>
  <p:tag name="KSO_WM_BEAUTIFY_FLAG" val="#wm#"/>
  <p:tag name="KSO_WM_UNIT_SM_LIMIT_TYPE" val="2"/>
  <p:tag name="KSO_WM_CHIP_GROUPID" val="5fc5e83f310219e61717cdf2"/>
  <p:tag name="KSO_WM_CHIP_XID" val="5fc5e83f310219e61717cdf3"/>
  <p:tag name="KSO_WM_TEMPLATE_ASSEMBLE_XID" val="6065706a4054ed1e2fb814f8"/>
  <p:tag name="KSO_WM_TEMPLATE_ASSEMBLE_GROUPID" val="6065706a4054ed1e2fb814f8"/>
</p:tagLst>
</file>

<file path=ppt/tags/tag117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TYPE" val="i"/>
  <p:tag name="KSO_WM_UNIT_INDEX" val="14"/>
  <p:tag name="KSO_WM_UNIT_ID" val="diagram20217110_1*i*14"/>
  <p:tag name="KSO_WM_TEMPLATE_CATEGORY" val="diagram"/>
  <p:tag name="KSO_WM_TEMPLATE_INDEX" val="20217110"/>
  <p:tag name="KSO_WM_UNIT_LAYERLEVEL" val="1"/>
  <p:tag name="KSO_WM_TAG_VERSION" val="1.0"/>
  <p:tag name="KSO_WM_BEAUTIFY_FLAG" val="#wm#"/>
  <p:tag name="KSO_WM_UNIT_SM_LIMIT_TYPE" val="2"/>
  <p:tag name="KSO_WM_CHIP_GROUPID" val="5fc5e83f310219e61717cdf2"/>
  <p:tag name="KSO_WM_CHIP_XID" val="5fc5e83f310219e61717cdf3"/>
  <p:tag name="KSO_WM_TEMPLATE_ASSEMBLE_XID" val="6065706a4054ed1e2fb814f8"/>
  <p:tag name="KSO_WM_TEMPLATE_ASSEMBLE_GROUPID" val="6065706a4054ed1e2fb814f8"/>
</p:tagLst>
</file>

<file path=ppt/tags/tag118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TYPE" val="i"/>
  <p:tag name="KSO_WM_UNIT_INDEX" val="15"/>
  <p:tag name="KSO_WM_UNIT_ID" val="diagram20217110_1*i*15"/>
  <p:tag name="KSO_WM_TEMPLATE_CATEGORY" val="diagram"/>
  <p:tag name="KSO_WM_TEMPLATE_INDEX" val="20217110"/>
  <p:tag name="KSO_WM_UNIT_LAYERLEVEL" val="1"/>
  <p:tag name="KSO_WM_TAG_VERSION" val="1.0"/>
  <p:tag name="KSO_WM_BEAUTIFY_FLAG" val="#wm#"/>
  <p:tag name="KSO_WM_UNIT_SM_LIMIT_TYPE" val="2"/>
  <p:tag name="KSO_WM_CHIP_GROUPID" val="5fc5e83f310219e61717cdf2"/>
  <p:tag name="KSO_WM_CHIP_XID" val="5fc5e83f310219e61717cdf3"/>
  <p:tag name="KSO_WM_UNIT_TEXT_FILL_FORE_SCHEMECOLOR_INDEX_BRIGHTNESS" val="0"/>
  <p:tag name="KSO_WM_UNIT_TEXT_FILL_FORE_SCHEMECOLOR_INDEX" val="13"/>
  <p:tag name="KSO_WM_UNIT_TEXT_FILL_TYPE" val="1"/>
  <p:tag name="KSO_WM_UNIT_VALUE" val="4"/>
  <p:tag name="KSO_WM_TEMPLATE_ASSEMBLE_XID" val="6065706a4054ed1e2fb814f8"/>
  <p:tag name="KSO_WM_TEMPLATE_ASSEMBLE_GROUPID" val="6065706a4054ed1e2fb814f8"/>
</p:tagLst>
</file>

<file path=ppt/tags/tag119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TYPE" val="i"/>
  <p:tag name="KSO_WM_UNIT_INDEX" val="16"/>
  <p:tag name="KSO_WM_UNIT_ID" val="diagram20217110_1*i*16"/>
  <p:tag name="KSO_WM_TEMPLATE_CATEGORY" val="diagram"/>
  <p:tag name="KSO_WM_TEMPLATE_INDEX" val="20217110"/>
  <p:tag name="KSO_WM_UNIT_LAYERLEVEL" val="1"/>
  <p:tag name="KSO_WM_TAG_VERSION" val="1.0"/>
  <p:tag name="KSO_WM_BEAUTIFY_FLAG" val="#wm#"/>
  <p:tag name="KSO_WM_UNIT_SM_LIMIT_TYPE" val="2"/>
  <p:tag name="KSO_WM_CHIP_GROUPID" val="5fc5e83f310219e61717cdf2"/>
  <p:tag name="KSO_WM_CHIP_XID" val="5fc5e83f310219e61717cdf3"/>
  <p:tag name="KSO_WM_UNIT_TEXT_FILL_FORE_SCHEMECOLOR_INDEX_BRIGHTNESS" val="0"/>
  <p:tag name="KSO_WM_UNIT_TEXT_FILL_FORE_SCHEMECOLOR_INDEX" val="13"/>
  <p:tag name="KSO_WM_UNIT_TEXT_FILL_TYPE" val="1"/>
  <p:tag name="KSO_WM_UNIT_VALUE" val="4"/>
  <p:tag name="KSO_WM_TEMPLATE_ASSEMBLE_XID" val="6065706a4054ed1e2fb814f8"/>
  <p:tag name="KSO_WM_TEMPLATE_ASSEMBLE_GROUPID" val="6065706a4054ed1e2fb814f8"/>
</p:tagLst>
</file>

<file path=ppt/tags/tag120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TYPE" val="i"/>
  <p:tag name="KSO_WM_UNIT_INDEX" val="17"/>
  <p:tag name="KSO_WM_UNIT_ID" val="diagram20217110_1*i*17"/>
  <p:tag name="KSO_WM_TEMPLATE_CATEGORY" val="diagram"/>
  <p:tag name="KSO_WM_TEMPLATE_INDEX" val="20217110"/>
  <p:tag name="KSO_WM_UNIT_LAYERLEVEL" val="1"/>
  <p:tag name="KSO_WM_TAG_VERSION" val="1.0"/>
  <p:tag name="KSO_WM_BEAUTIFY_FLAG" val="#wm#"/>
  <p:tag name="KSO_WM_UNIT_SM_LIMIT_TYPE" val="2"/>
  <p:tag name="KSO_WM_CHIP_GROUPID" val="5fc5e83f310219e61717cdf2"/>
  <p:tag name="KSO_WM_CHIP_XID" val="5fc5e83f310219e61717cdf3"/>
  <p:tag name="KSO_WM_TEMPLATE_ASSEMBLE_XID" val="6065706a4054ed1e2fb814f8"/>
  <p:tag name="KSO_WM_TEMPLATE_ASSEMBLE_GROUPID" val="6065706a4054ed1e2fb814f8"/>
</p:tagLst>
</file>

<file path=ppt/tags/tag121.xml><?xml version="1.0" encoding="utf-8"?>
<p:tagLst xmlns:p="http://schemas.openxmlformats.org/presentationml/2006/main">
  <p:tag name="KSO_WM_SLIDE_ID" val="diagram20217110_1"/>
  <p:tag name="KSO_WM_TEMPLATE_SUBCATEGORY" val="21"/>
  <p:tag name="KSO_WM_TEMPLATE_MASTER_TYPE" val="0"/>
  <p:tag name="KSO_WM_TEMPLATE_COLOR_TYPE" val="1"/>
  <p:tag name="KSO_WM_SLIDE_TYPE" val="text"/>
  <p:tag name="KSO_WM_SLIDE_SUBTYPE" val="picTxt"/>
  <p:tag name="KSO_WM_SLIDE_ITEM_CNT" val="0"/>
  <p:tag name="KSO_WM_SLIDE_INDEX" val="1"/>
  <p:tag name="KSO_WM_TAG_VERSION" val="1.0"/>
  <p:tag name="KSO_WM_BEAUTIFY_FLAG" val="#wm#"/>
  <p:tag name="KSO_WM_TEMPLATE_CATEGORY" val="diagram"/>
  <p:tag name="KSO_WM_TEMPLATE_INDEX" val="20217110"/>
  <p:tag name="KSO_WM_SLIDE_LAYOUT" val="a_d"/>
  <p:tag name="KSO_WM_SLIDE_LAYOUT_CNT" val="1_1"/>
  <p:tag name="KSO_WM_TEMPLATE_THUMBS_INDEX" val="1、4、7、12、13、14、15、16、17、18、20、24、25、28、33、36、40、43、44"/>
  <p:tag name="KSO_WM_SLIDE_SIZE" val="888*468"/>
  <p:tag name="KSO_WM_SLIDE_POSITION" val="36*36"/>
  <p:tag name="KSO_WM_SLIDE_LAYOUT_INFO" val="{&quot;backgroundInfo&quot;:[{&quot;bottom&quot;:0,&quot;bottomAbs&quot;:false,&quot;left&quot;:0,&quot;leftAbs&quot;:false,&quot;right&quot;:0,&quot;rightAbs&quot;:false,&quot;top&quot;:0,&quot;topAbs&quot;:false,&quot;type&quot;:&quot;general&quot;}],&quot;id&quot;:&quot;2021-04-01T16:16:43&quot;,&quot;maxSize&quot;:{&quot;size1&quot;:33.299650680520394},&quot;minSize&quot;:{&quot;size1&quot;:24.5996506805204},&quot;normalSize&quot;:{&quot;size1&quot;:30.432984013853734},&quot;subLayout&quot;:[{&quot;id&quot;:&quot;2021-04-01T16:16:43&quot;,&quot;margin&quot;:{&quot;bottom&quot;:0.02600000612437725,&quot;left&quot;:4.657000541687012,&quot;right&quot;:4.657000541687012,&quot;top&quot;:2.5399999618530273},&quot;type&quot;:0},{&quot;id&quot;:&quot;2021-04-01T16:16:43&quot;,&quot;margin&quot;:{&quot;bottom&quot;:2.5399999618530273,&quot;left&quot;:4.657000541687012,&quot;right&quot;:4.657000541687012,&quot;top&quot;:0.8199999928474426},&quot;type&quot;:0}],&quot;type&quot;:0}"/>
  <p:tag name="KSO_WM_SLIDE_BACKGROUND" val="[&quot;general&quot;]"/>
  <p:tag name="KSO_WM_SLIDE_RATIO" val="1.777778"/>
  <p:tag name="KSO_WM_CHIP_INFOS" val="{&quot;type&quot;:0,&quot;layout_type&quot;:&quot;topbottom&quot;,&quot;layout_feature&quot;:1,&quot;aspect_ratio&quot;:&quot;16:9&quot;,&quot;same_font_size&quot;:false,&quot;diagram&quot;:{&quot;type&quot;:[],&quot;direction&quot;:0,&quot;isSupportDecBetweenItems&quot;:false},&quot;tags&quot;:{&quot;style&quot;:[&quot;商务&quot;,&quot;简约&quot;,&quot;文艺清新&quot;,&quot;中国风&quot;,&quot;卡通&quot;,&quot;欧美风&quot;,&quot;黑板风&quot;,&quot;渐变风&quot;,&quot;党政风&quot;]},&quot;slide_type&quot;:[&quot;text&quot;]}"/>
  <p:tag name="KSO_WM_CHIP_XID" val="5fc5e83f310219e61717cdf3"/>
  <p:tag name="KSO_WM_CHIP_FILLPROP" val="[[{&quot;text_align&quot;:&quot;cm&quot;,&quot;text_direction&quot;:&quot;horizontal&quot;,&quot;support_big_font&quot;:false,&quot;picture_toward&quot;:0,&quot;picture_dockside&quot;:[],&quot;fill_id&quot;:&quot;ba3ff9d51a534949a36d761c038b2272&quot;,&quot;fill_align&quot;:&quot;cm&quot;,&quot;chip_types&quot;:[&quot;header&quot;]},{&quot;text_align&quot;:&quot;cm&quot;,&quot;text_direction&quot;:&quot;horizontal&quot;,&quot;support_features&quot;:[&quot;collage&quot;,&quot;carousel&quot;],&quot;support_big_font&quot;:false,&quot;picture_toward&quot;:0,&quot;picture_dockside&quot;:[],&quot;fill_id&quot;:&quot;385b67bca2024cfd9b21355f5a1f21ce&quot;,&quot;fill_align&quot;:&quot;cm&quot;,&quot;chip_types&quot;:[&quot;diagram&quot;,&quot;pictext&quot;,&quot;text&quot;,&quot;picture&quot;,&quot;chart&quot;,&quot;table&quot;,&quot;video&quot;]}]]"/>
  <p:tag name="KSO_WM_CHIP_DECFILLPROP" val="[]"/>
  <p:tag name="KSO_WM_CHIP_GROUPID" val="5fc5e83f310219e61717cdf2"/>
  <p:tag name="KSO_WM_SLIDE_BK_DARK_LIGHT" val="2"/>
  <p:tag name="KSO_WM_SLIDE_BACKGROUND_TYPE" val="general"/>
  <p:tag name="KSO_WM_SLIDE_SUPPORT_FEATURE_TYPE" val="3"/>
  <p:tag name="KSO_WM_TEMPLATE_ASSEMBLE_XID" val="6065706a4054ed1e2fb814f8"/>
  <p:tag name="KSO_WM_TEMPLATE_ASSEMBLE_GROUPID" val="6065706a4054ed1e2fb814f8"/>
</p:tagLst>
</file>

<file path=ppt/tags/tag122.xml><?xml version="1.0" encoding="utf-8"?>
<p:tagLst xmlns:p="http://schemas.openxmlformats.org/presentationml/2006/main">
  <p:tag name="COMMONDATA" val="eyJoZGlkIjoiMGM3ZDNiNjQ5MjMwNGE4NGUzZGUzN2M4NzZkODkzZjgifQ=="/>
  <p:tag name="KSO_WPP_MARK_KEY" val="aefd2560-03eb-4c5c-b0e5-6c2d06ca4ba3"/>
</p:tagLst>
</file>

<file path=ppt/theme/theme1.xml><?xml version="1.0" encoding="utf-8"?>
<a:theme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思源黑体 CN Light"/>
        <a:ea typeface=""/>
        <a:cs typeface=""/>
        <a:font script="Jpan" typeface="ＭＳ Ｐゴシック"/>
        <a:font script="Hang" typeface="맑은 고딕"/>
        <a:font script="Hans" typeface="思源黑体 CN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思源黑体 CN Light"/>
        <a:ea typeface=""/>
        <a:cs typeface=""/>
        <a:font script="Jpan" typeface="ＭＳ Ｐゴシック"/>
        <a:font script="Hang" typeface="맑은 고딕"/>
        <a:font script="Hans" typeface="思源黑体 CN Light"/>
        <a:font script="Hant" typeface="新細明體"/>
        <a:font script="Arab" typeface="思源黑体 CN Light"/>
        <a:font script="Hebr" typeface="思源黑体 CN Light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思源黑体 CN Light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思源黑体 CN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思源黑体 CN Light"/>
        <a:ea typeface=""/>
        <a:cs typeface=""/>
        <a:font script="Jpan" typeface="ＭＳ Ｐゴシック"/>
        <a:font script="Hang" typeface="맑은 고딕"/>
        <a:font script="Hans" typeface="思源黑体 CN Light"/>
        <a:font script="Hant" typeface="新細明體"/>
        <a:font script="Arab" typeface="思源黑体 CN Light"/>
        <a:font script="Hebr" typeface="思源黑体 CN Light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思源黑体 CN Light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思源黑体 CN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思源黑体 CN Light"/>
        <a:ea typeface=""/>
        <a:cs typeface=""/>
        <a:font script="Jpan" typeface="ＭＳ Ｐゴシック"/>
        <a:font script="Hang" typeface="맑은 고딕"/>
        <a:font script="Hans" typeface="思源黑体 CN Light"/>
        <a:font script="Hant" typeface="新細明體"/>
        <a:font script="Arab" typeface="思源黑体 CN Light"/>
        <a:font script="Hebr" typeface="思源黑体 CN Light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思源黑体 CN Light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925</Words>
  <Application>WPS 演示</Application>
  <PresentationFormat>宽屏</PresentationFormat>
  <Paragraphs>165</Paragraphs>
  <Slides>21</Slides>
  <Notes>0</Notes>
  <HiddenSlides>0</HiddenSlides>
  <MMClips>0</MMClips>
  <ScaleCrop>false</ScaleCrop>
  <HeadingPairs>
    <vt:vector size="8" baseType="variant">
      <vt:variant>
        <vt:lpstr>已用的字体</vt:lpstr>
      </vt:variant>
      <vt:variant>
        <vt:i4>18</vt:i4>
      </vt:variant>
      <vt:variant>
        <vt:lpstr>主题</vt:lpstr>
      </vt:variant>
      <vt:variant>
        <vt:i4>1</vt:i4>
      </vt:variant>
      <vt:variant>
        <vt:lpstr>嵌入 OLE 服务器</vt:lpstr>
      </vt:variant>
      <vt:variant>
        <vt:i4>1</vt:i4>
      </vt:variant>
      <vt:variant>
        <vt:lpstr>幻灯片标题</vt:lpstr>
      </vt:variant>
      <vt:variant>
        <vt:i4>21</vt:i4>
      </vt:variant>
    </vt:vector>
  </HeadingPairs>
  <TitlesOfParts>
    <vt:vector size="41" baseType="lpstr">
      <vt:lpstr>Arial</vt:lpstr>
      <vt:lpstr>宋体</vt:lpstr>
      <vt:lpstr>Wingdings</vt:lpstr>
      <vt:lpstr>思源黑体 CN Light</vt:lpstr>
      <vt:lpstr>微软雅黑</vt:lpstr>
      <vt:lpstr>仓耳渔阳体 W05</vt:lpstr>
      <vt:lpstr>思源黑体 CN Bold</vt:lpstr>
      <vt:lpstr>汉仪楷体简</vt:lpstr>
      <vt:lpstr>汉仪楷体简</vt:lpstr>
      <vt:lpstr>Times New Roman</vt:lpstr>
      <vt:lpstr>Arial Unicode MS</vt:lpstr>
      <vt:lpstr>Wingdings</vt:lpstr>
      <vt:lpstr>思源黑体 CN Regular</vt:lpstr>
      <vt:lpstr>黑体</vt:lpstr>
      <vt:lpstr>WPS-Bullets</vt:lpstr>
      <vt:lpstr>方正盛世楷书简体_粗</vt:lpstr>
      <vt:lpstr>字体管家娜娜体</vt:lpstr>
      <vt:lpstr>华康古籍木兰W3</vt:lpstr>
      <vt:lpstr>Office 主题</vt:lpstr>
      <vt:lpstr>Paint.Picture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Administrator</dc:creator>
  <cp:lastModifiedBy>xiongsongyan</cp:lastModifiedBy>
  <cp:revision>45</cp:revision>
  <dcterms:created xsi:type="dcterms:W3CDTF">2023-03-28T07:58:00Z</dcterms:created>
  <dcterms:modified xsi:type="dcterms:W3CDTF">2026-03-06T11:59:34Z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ICV">
    <vt:lpwstr>1E14D02D1845426DBA64F9B2AED11170_13</vt:lpwstr>
  </property>
  <property fmtid="{D5CDD505-2E9C-101B-9397-08002B2CF9AE}" pid="3" name="KSOProductBuildVer">
    <vt:lpwstr>2052-12.1.0.25225</vt:lpwstr>
  </property>
  <property fmtid="{D5CDD505-2E9C-101B-9397-08002B2CF9AE}" pid="4" name="KSOTemplateUUID">
    <vt:lpwstr>v1.0_mb_T+L95ysIptv7aZdUMe54pw==</vt:lpwstr>
  </property>
</Properties>
</file>