
<file path=[Content_Types].xml><?xml version="1.0" encoding="utf-8"?>
<Types xmlns="http://schemas.openxmlformats.org/package/2006/content-types">
  <Default Extension="jpeg" ContentType="image/jpeg"/>
  <Default Extension="JPG" ContentType="image/.jpg"/>
  <Default Extension="wav" ContentType="audio/x-wav"/>
  <Default Extension="png" ContentType="image/png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handoutMasters/handoutMaster1.xml" ContentType="application/vnd.openxmlformats-officedocument.presentationml.handoutMaster+xml"/>
  <Override PartName="/ppt/media/image28.webp" ContentType="image/webp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20"/>
  </p:notesMasterIdLst>
  <p:handoutMasterIdLst>
    <p:handoutMasterId r:id="rId21"/>
  </p:handoutMasterIdLst>
  <p:sldIdLst>
    <p:sldId id="257" r:id="rId3"/>
    <p:sldId id="320" r:id="rId4"/>
    <p:sldId id="369" r:id="rId5"/>
    <p:sldId id="350" r:id="rId6"/>
    <p:sldId id="351" r:id="rId7"/>
    <p:sldId id="352" r:id="rId8"/>
    <p:sldId id="355" r:id="rId9"/>
    <p:sldId id="357" r:id="rId10"/>
    <p:sldId id="359" r:id="rId11"/>
    <p:sldId id="360" r:id="rId12"/>
    <p:sldId id="362" r:id="rId13"/>
    <p:sldId id="358" r:id="rId14"/>
    <p:sldId id="367" r:id="rId15"/>
    <p:sldId id="366" r:id="rId16"/>
    <p:sldId id="364" r:id="rId17"/>
    <p:sldId id="365" r:id="rId18"/>
    <p:sldId id="277" r:id="rId19"/>
  </p:sldIdLst>
  <p:sldSz cx="12192000" cy="6858000"/>
  <p:notesSz cx="6858000" cy="9144000"/>
  <p:embeddedFontLst>
    <p:embeddedFont>
      <p:font typeface="思源黑体 CN Light" panose="020B0300000000000000" charset="-122"/>
      <p:regular r:id="rId26"/>
    </p:embeddedFont>
    <p:embeddedFont>
      <p:font typeface="微软雅黑" panose="020B0503020204020204" charset="-122"/>
      <p:regular r:id="rId27"/>
      <p:bold r:id="rId28"/>
    </p:embeddedFont>
    <p:embeddedFont>
      <p:font typeface="仓耳渔阳体 W05" panose="02020400000000000000" charset="-122"/>
      <p:regular r:id="rId29"/>
    </p:embeddedFont>
    <p:embeddedFont>
      <p:font typeface="思源黑体 CN Bold" panose="020B0800000000000000" charset="-122"/>
      <p:bold r:id="rId30"/>
    </p:embeddedFont>
    <p:embeddedFont>
      <p:font typeface="汉仪楷体简" panose="02010600000101010101" charset="-128"/>
      <p:regular r:id="rId31"/>
    </p:embeddedFont>
    <p:embeddedFont>
      <p:font typeface="方正盛世楷书简体_粗" panose="02000000000000000000" charset="-122"/>
      <p:regular r:id="rId32"/>
    </p:embeddedFont>
  </p:embeddedFontLst>
  <p:custDataLst>
    <p:tags r:id="rId33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996" userDrawn="1">
          <p15:clr>
            <a:srgbClr val="A4A3A4"/>
          </p15:clr>
        </p15:guide>
        <p15:guide id="2" pos="484" userDrawn="1">
          <p15:clr>
            <a:srgbClr val="A4A3A4"/>
          </p15:clr>
        </p15:guide>
        <p15:guide id="3" pos="7246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作者" initials="A" lastIdx="0" clrIdx="0"/>
  <p:cmAuthor id="2" name="Administrator" initials="A" lastIdx="0" clrIdx="1"/>
  <p:cmAuthor id="3" name="admin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7B37"/>
    <a:srgbClr val="FFDA8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116" d="100"/>
          <a:sy n="116" d="100"/>
        </p:scale>
        <p:origin x="336" y="108"/>
      </p:cViewPr>
      <p:guideLst>
        <p:guide orient="horz" pos="1996"/>
        <p:guide pos="484"/>
        <p:guide pos="724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0" cy="720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3" Type="http://schemas.openxmlformats.org/officeDocument/2006/relationships/tags" Target="tags/tag47.xml"/><Relationship Id="rId32" Type="http://schemas.openxmlformats.org/officeDocument/2006/relationships/font" Target="fonts/font7.fntdata"/><Relationship Id="rId31" Type="http://schemas.openxmlformats.org/officeDocument/2006/relationships/font" Target="fonts/font6.fntdata"/><Relationship Id="rId30" Type="http://schemas.openxmlformats.org/officeDocument/2006/relationships/font" Target="fonts/font5.fntdata"/><Relationship Id="rId3" Type="http://schemas.openxmlformats.org/officeDocument/2006/relationships/slide" Target="slides/slide1.xml"/><Relationship Id="rId29" Type="http://schemas.openxmlformats.org/officeDocument/2006/relationships/font" Target="fonts/font4.fntdata"/><Relationship Id="rId28" Type="http://schemas.openxmlformats.org/officeDocument/2006/relationships/font" Target="fonts/font3.fntdata"/><Relationship Id="rId27" Type="http://schemas.openxmlformats.org/officeDocument/2006/relationships/font" Target="fonts/font2.fntdata"/><Relationship Id="rId26" Type="http://schemas.openxmlformats.org/officeDocument/2006/relationships/font" Target="fonts/font1.fntdata"/><Relationship Id="rId25" Type="http://schemas.openxmlformats.org/officeDocument/2006/relationships/commentAuthors" Target="commentAuthors.xml"/><Relationship Id="rId24" Type="http://schemas.openxmlformats.org/officeDocument/2006/relationships/tableStyles" Target="tableStyles.xml"/><Relationship Id="rId23" Type="http://schemas.openxmlformats.org/officeDocument/2006/relationships/viewProps" Target="viewProps.xml"/><Relationship Id="rId22" Type="http://schemas.openxmlformats.org/officeDocument/2006/relationships/presProps" Target="presProps.xml"/><Relationship Id="rId21" Type="http://schemas.openxmlformats.org/officeDocument/2006/relationships/handoutMaster" Target="handoutMasters/handoutMaster1.xml"/><Relationship Id="rId20" Type="http://schemas.openxmlformats.org/officeDocument/2006/relationships/notesMaster" Target="notesMasters/notesMaster1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思源黑体 CN Light" panose="020B0300000000000000" charset="-122"/>
              <a:ea typeface="思源黑体 CN Light" panose="020B0300000000000000" charset="-122"/>
              <a:cs typeface="思源黑体 CN Light" panose="020B03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ea typeface="思源黑体 CN Light" panose="020B0300000000000000" charset="-122"/>
              </a:rPr>
            </a:fld>
            <a:endParaRPr lang="zh-CN" altLang="en-US">
              <a:ea typeface="思源黑体 CN Light" panose="020B0300000000000000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思源黑体 CN Light" panose="020B0300000000000000" charset="-122"/>
              <a:ea typeface="思源黑体 CN Light" panose="020B0300000000000000" charset="-122"/>
              <a:cs typeface="思源黑体 CN Light" panose="020B0300000000000000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ea typeface="思源黑体 CN Light" panose="020B0300000000000000" charset="-122"/>
              </a:rPr>
            </a:fld>
            <a:endParaRPr lang="zh-CN" altLang="en-US">
              <a:ea typeface="思源黑体 CN Light" panose="020B0300000000000000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5" Type="http://schemas.openxmlformats.org/officeDocument/2006/relationships/image" Target="../media/image5.png"/><Relationship Id="rId4" Type="http://schemas.openxmlformats.org/officeDocument/2006/relationships/tags" Target="../tags/tag2.xml"/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pic>
        <p:nvPicPr>
          <p:cNvPr id="101" name="图片 100" descr="C:/Users/asus/Desktop/2.jpg2"/>
          <p:cNvPicPr/>
          <p:nvPr userDrawn="1">
            <p:custDataLst>
              <p:tags r:id="rId2"/>
            </p:custDataLst>
          </p:nvPr>
        </p:nvPicPr>
        <p:blipFill>
          <a:blip r:embed="rId3"/>
          <a:srcRect l="3144" r="3144" b="4264"/>
          <a:stretch>
            <a:fillRect/>
          </a:stretch>
        </p:blipFill>
        <p:spPr>
          <a:xfrm>
            <a:off x="1993900" y="635"/>
            <a:ext cx="10195560" cy="685736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" name="矩形 8"/>
          <p:cNvSpPr/>
          <p:nvPr userDrawn="1"/>
        </p:nvSpPr>
        <p:spPr>
          <a:xfrm>
            <a:off x="0" y="0"/>
            <a:ext cx="10262235" cy="6858000"/>
          </a:xfrm>
          <a:prstGeom prst="rect">
            <a:avLst/>
          </a:prstGeom>
          <a:gradFill>
            <a:gsLst>
              <a:gs pos="40000">
                <a:srgbClr val="337B37">
                  <a:alpha val="80000"/>
                </a:srgbClr>
              </a:gs>
              <a:gs pos="74000">
                <a:srgbClr val="337B37">
                  <a:alpha val="100000"/>
                </a:srgbClr>
              </a:gs>
              <a:gs pos="60000">
                <a:srgbClr val="337B37">
                  <a:alpha val="94000"/>
                </a:srgbClr>
              </a:gs>
              <a:gs pos="0">
                <a:srgbClr val="337B37">
                  <a:alpha val="0"/>
                </a:srgbClr>
              </a:gs>
              <a:gs pos="87000">
                <a:srgbClr val="337B37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 descr="tents-glamping"/>
          <p:cNvPicPr>
            <a:picLocks noChangeAspect="1"/>
          </p:cNvPicPr>
          <p:nvPr userDrawn="1"/>
        </p:nvPicPr>
        <p:blipFill>
          <a:blip r:embed="rId2"/>
          <a:srcRect t="36948" b="31531"/>
          <a:stretch>
            <a:fillRect/>
          </a:stretch>
        </p:blipFill>
        <p:spPr>
          <a:xfrm>
            <a:off x="-19050" y="0"/>
            <a:ext cx="12211685" cy="2161540"/>
          </a:xfrm>
          <a:prstGeom prst="rect">
            <a:avLst/>
          </a:prstGeom>
        </p:spPr>
      </p:pic>
      <p:sp>
        <p:nvSpPr>
          <p:cNvPr id="11" name="矩形 10"/>
          <p:cNvSpPr/>
          <p:nvPr userDrawn="1"/>
        </p:nvSpPr>
        <p:spPr>
          <a:xfrm>
            <a:off x="-19050" y="0"/>
            <a:ext cx="12161520" cy="2161540"/>
          </a:xfrm>
          <a:prstGeom prst="rect">
            <a:avLst/>
          </a:prstGeom>
          <a:gradFill>
            <a:gsLst>
              <a:gs pos="40000">
                <a:srgbClr val="337B37">
                  <a:alpha val="80000"/>
                </a:srgbClr>
              </a:gs>
              <a:gs pos="74000">
                <a:srgbClr val="337B37">
                  <a:alpha val="100000"/>
                </a:srgbClr>
              </a:gs>
              <a:gs pos="60000">
                <a:srgbClr val="337B37">
                  <a:alpha val="94000"/>
                </a:srgbClr>
              </a:gs>
              <a:gs pos="0">
                <a:srgbClr val="337B37">
                  <a:alpha val="0"/>
                </a:srgbClr>
              </a:gs>
              <a:gs pos="87000">
                <a:srgbClr val="337B37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sp>
        <p:nvSpPr>
          <p:cNvPr id="11" name="椭圆 10"/>
          <p:cNvSpPr/>
          <p:nvPr userDrawn="1"/>
        </p:nvSpPr>
        <p:spPr>
          <a:xfrm>
            <a:off x="197485" y="314325"/>
            <a:ext cx="454660" cy="454660"/>
          </a:xfrm>
          <a:prstGeom prst="ellipse">
            <a:avLst/>
          </a:prstGeom>
          <a:solidFill>
            <a:srgbClr val="337B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7" name="椭圆 6"/>
          <p:cNvSpPr/>
          <p:nvPr userDrawn="1"/>
        </p:nvSpPr>
        <p:spPr>
          <a:xfrm>
            <a:off x="499110" y="323215"/>
            <a:ext cx="226060" cy="226060"/>
          </a:xfrm>
          <a:prstGeom prst="ellipse">
            <a:avLst/>
          </a:prstGeom>
          <a:solidFill>
            <a:srgbClr val="FFDA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自定义版式">
    <p:bg>
      <p:bgPr>
        <a:solidFill>
          <a:srgbClr val="FDCB5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1" name="그룹 1001"/>
          <p:cNvGrpSpPr/>
          <p:nvPr userDrawn="1"/>
        </p:nvGrpSpPr>
        <p:grpSpPr>
          <a:xfrm>
            <a:off x="0" y="0"/>
            <a:ext cx="12190476" cy="6857143"/>
            <a:chOff x="0" y="0"/>
            <a:chExt cx="12190476" cy="6857143"/>
          </a:xfrm>
        </p:grpSpPr>
        <p:pic>
          <p:nvPicPr>
            <p:cNvPr id="6" name="Object 2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0476" cy="6857143"/>
            </a:xfrm>
            <a:prstGeom prst="rect">
              <a:avLst/>
            </a:prstGeom>
          </p:spPr>
        </p:pic>
      </p:grpSp>
      <p:sp>
        <p:nvSpPr>
          <p:cNvPr id="2" name="圆角矩形 1"/>
          <p:cNvSpPr/>
          <p:nvPr userDrawn="1"/>
        </p:nvSpPr>
        <p:spPr>
          <a:xfrm>
            <a:off x="152399" y="152400"/>
            <a:ext cx="11887201" cy="6553200"/>
          </a:xfrm>
          <a:prstGeom prst="roundRect">
            <a:avLst>
              <a:gd name="adj" fmla="val 3933"/>
            </a:avLst>
          </a:prstGeom>
          <a:solidFill>
            <a:srgbClr val="FFFEFB"/>
          </a:solidFill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020" name="그룹 1020"/>
          <p:cNvGrpSpPr/>
          <p:nvPr userDrawn="1"/>
        </p:nvGrpSpPr>
        <p:grpSpPr>
          <a:xfrm>
            <a:off x="609600" y="368395"/>
            <a:ext cx="385032" cy="385032"/>
            <a:chOff x="844899" y="754062"/>
            <a:chExt cx="385032" cy="385032"/>
          </a:xfrm>
        </p:grpSpPr>
        <p:pic>
          <p:nvPicPr>
            <p:cNvPr id="61" name="Object 60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44899" y="754062"/>
              <a:ext cx="385032" cy="385032"/>
            </a:xfrm>
            <a:prstGeom prst="rect">
              <a:avLst/>
            </a:prstGeom>
          </p:spPr>
        </p:pic>
      </p:grpSp>
      <p:cxnSp>
        <p:nvCxnSpPr>
          <p:cNvPr id="3" name="直接连接符 2"/>
          <p:cNvCxnSpPr/>
          <p:nvPr userDrawn="1"/>
        </p:nvCxnSpPr>
        <p:spPr>
          <a:xfrm>
            <a:off x="440563" y="838200"/>
            <a:ext cx="11309350" cy="0"/>
          </a:xfrm>
          <a:prstGeom prst="line">
            <a:avLst/>
          </a:prstGeom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6" name="图片 0" descr="二一教育logo反白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134600" y="308292"/>
            <a:ext cx="1209040" cy="328295"/>
          </a:xfrm>
          <a:prstGeom prst="rect">
            <a:avLst/>
          </a:prstGeom>
        </p:spPr>
      </p:pic>
      <p:sp>
        <p:nvSpPr>
          <p:cNvPr id="9" name="任意多边形 8"/>
          <p:cNvSpPr/>
          <p:nvPr userDrawn="1"/>
        </p:nvSpPr>
        <p:spPr>
          <a:xfrm>
            <a:off x="1295400" y="152400"/>
            <a:ext cx="947420" cy="718185"/>
          </a:xfrm>
          <a:custGeom>
            <a:avLst/>
            <a:gdLst>
              <a:gd name="adj" fmla="val 16667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492" h="1131">
                <a:moveTo>
                  <a:pt x="160" y="0"/>
                </a:moveTo>
                <a:lnTo>
                  <a:pt x="1332" y="0"/>
                </a:lnTo>
                <a:cubicBezTo>
                  <a:pt x="1420" y="0"/>
                  <a:pt x="1492" y="72"/>
                  <a:pt x="1492" y="160"/>
                </a:cubicBezTo>
                <a:lnTo>
                  <a:pt x="1492" y="800"/>
                </a:lnTo>
                <a:cubicBezTo>
                  <a:pt x="1492" y="888"/>
                  <a:pt x="1420" y="960"/>
                  <a:pt x="1332" y="960"/>
                </a:cubicBezTo>
                <a:lnTo>
                  <a:pt x="1218" y="960"/>
                </a:lnTo>
                <a:lnTo>
                  <a:pt x="1132" y="1131"/>
                </a:lnTo>
                <a:lnTo>
                  <a:pt x="1047" y="960"/>
                </a:lnTo>
                <a:lnTo>
                  <a:pt x="160" y="960"/>
                </a:lnTo>
                <a:cubicBezTo>
                  <a:pt x="72" y="960"/>
                  <a:pt x="0" y="888"/>
                  <a:pt x="0" y="800"/>
                </a:cubicBezTo>
                <a:lnTo>
                  <a:pt x="0" y="160"/>
                </a:lnTo>
                <a:cubicBezTo>
                  <a:pt x="0" y="72"/>
                  <a:pt x="72" y="0"/>
                  <a:pt x="160" y="0"/>
                </a:cubicBezTo>
                <a:close/>
              </a:path>
            </a:pathLst>
          </a:custGeom>
          <a:solidFill>
            <a:srgbClr val="FFCF60"/>
          </a:solidFill>
          <a:ln w="31750">
            <a:solidFill>
              <a:srgbClr val="1E1E1E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tIns="0" bIns="71755" rtlCol="0" anchor="ctr">
            <a:noAutofit/>
          </a:bodyPr>
          <a:lstStyle/>
          <a:p>
            <a:pPr algn="ctr"/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04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4" name="文本框 23"/>
          <p:cNvSpPr txBox="1"/>
          <p:nvPr userDrawn="1"/>
        </p:nvSpPr>
        <p:spPr>
          <a:xfrm>
            <a:off x="2362200" y="357822"/>
            <a:ext cx="5568636" cy="307340"/>
          </a:xfrm>
          <a:prstGeom prst="rect">
            <a:avLst/>
          </a:prstGeom>
          <a:noFill/>
        </p:spPr>
        <p:txBody>
          <a:bodyPr wrap="square" tIns="0" bIns="0" rtlCol="0">
            <a:spAutoFit/>
          </a:bodyPr>
          <a:lstStyle/>
          <a:p>
            <a:r>
              <a:rPr lang="zh-CN" altLang="en-US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新知导入</a:t>
            </a:r>
            <a:r>
              <a:rPr lang="en-US" altLang="zh-CN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——</a:t>
            </a:r>
            <a:r>
              <a:rPr lang="zh-CN" altLang="en-US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知识点</a:t>
            </a:r>
            <a:r>
              <a:rPr lang="en-US" altLang="zh-CN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2 </a:t>
            </a:r>
            <a:r>
              <a:rPr lang="zh-CN" altLang="en-US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弹簧测力计</a:t>
            </a:r>
            <a:endParaRPr lang="zh-CN" altLang="en-US" sz="2000" b="1" spc="200" dirty="0">
              <a:solidFill>
                <a:srgbClr val="523600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4" Type="http://schemas.openxmlformats.org/officeDocument/2006/relationships/theme" Target="../theme/theme1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7.xml"/><Relationship Id="rId6" Type="http://schemas.openxmlformats.org/officeDocument/2006/relationships/tags" Target="../tags/tag4.xml"/><Relationship Id="rId5" Type="http://schemas.openxmlformats.org/officeDocument/2006/relationships/image" Target="../media/image7.png"/><Relationship Id="rId4" Type="http://schemas.openxmlformats.org/officeDocument/2006/relationships/tags" Target="../tags/tag3.xml"/><Relationship Id="rId3" Type="http://schemas.microsoft.com/office/2007/relationships/media" Target="../media/media1.mp4"/><Relationship Id="rId2" Type="http://schemas.openxmlformats.org/officeDocument/2006/relationships/video" Target="../media/media1.mp4"/><Relationship Id="rId1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7.xml"/><Relationship Id="rId8" Type="http://schemas.openxmlformats.org/officeDocument/2006/relationships/tags" Target="../tags/tag12.xml"/><Relationship Id="rId7" Type="http://schemas.openxmlformats.org/officeDocument/2006/relationships/tags" Target="../tags/tag11.xml"/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tags" Target="../tags/tag5.xml"/></Relationships>
</file>

<file path=ppt/slides/_rels/slide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tags" Target="../tags/tag13.xml"/><Relationship Id="rId2" Type="http://schemas.openxmlformats.org/officeDocument/2006/relationships/image" Target="../media/image9.png"/><Relationship Id="rId1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tags" Target="../tags/tag14.xml"/><Relationship Id="rId2" Type="http://schemas.openxmlformats.org/officeDocument/2006/relationships/image" Target="../media/image11.jpeg"/><Relationship Id="rId1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tags" Target="../tags/tag15.xml"/><Relationship Id="rId2" Type="http://schemas.openxmlformats.org/officeDocument/2006/relationships/image" Target="../media/image11.jpeg"/><Relationship Id="rId1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7.xml"/><Relationship Id="rId8" Type="http://schemas.openxmlformats.org/officeDocument/2006/relationships/tags" Target="../tags/tag23.xml"/><Relationship Id="rId7" Type="http://schemas.openxmlformats.org/officeDocument/2006/relationships/tags" Target="../tags/tag22.xml"/><Relationship Id="rId6" Type="http://schemas.openxmlformats.org/officeDocument/2006/relationships/tags" Target="../tags/tag21.xml"/><Relationship Id="rId5" Type="http://schemas.openxmlformats.org/officeDocument/2006/relationships/tags" Target="../tags/tag20.xml"/><Relationship Id="rId4" Type="http://schemas.openxmlformats.org/officeDocument/2006/relationships/tags" Target="../tags/tag19.xml"/><Relationship Id="rId3" Type="http://schemas.openxmlformats.org/officeDocument/2006/relationships/tags" Target="../tags/tag18.xml"/><Relationship Id="rId2" Type="http://schemas.openxmlformats.org/officeDocument/2006/relationships/tags" Target="../tags/tag17.xml"/><Relationship Id="rId1" Type="http://schemas.openxmlformats.org/officeDocument/2006/relationships/tags" Target="../tags/tag16.xml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audio" Target="../media/audio1.wav"/><Relationship Id="rId2" Type="http://schemas.openxmlformats.org/officeDocument/2006/relationships/image" Target="../media/image13.jpeg"/><Relationship Id="rId1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7.xml"/><Relationship Id="rId8" Type="http://schemas.openxmlformats.org/officeDocument/2006/relationships/tags" Target="../tags/tag31.xml"/><Relationship Id="rId7" Type="http://schemas.openxmlformats.org/officeDocument/2006/relationships/tags" Target="../tags/tag30.xml"/><Relationship Id="rId6" Type="http://schemas.openxmlformats.org/officeDocument/2006/relationships/tags" Target="../tags/tag29.xml"/><Relationship Id="rId5" Type="http://schemas.openxmlformats.org/officeDocument/2006/relationships/tags" Target="../tags/tag28.xml"/><Relationship Id="rId4" Type="http://schemas.openxmlformats.org/officeDocument/2006/relationships/tags" Target="../tags/tag27.xml"/><Relationship Id="rId3" Type="http://schemas.openxmlformats.org/officeDocument/2006/relationships/tags" Target="../tags/tag26.xml"/><Relationship Id="rId2" Type="http://schemas.openxmlformats.org/officeDocument/2006/relationships/tags" Target="../tags/tag25.xml"/><Relationship Id="rId1" Type="http://schemas.openxmlformats.org/officeDocument/2006/relationships/tags" Target="../tags/tag24.xml"/></Relationships>
</file>

<file path=ppt/slides/_rels/slide1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tags" Target="../tags/tag32.xml"/><Relationship Id="rId2" Type="http://schemas.openxmlformats.org/officeDocument/2006/relationships/image" Target="../media/image16.png"/><Relationship Id="rId1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tags" Target="../tags/tag33.xml"/></Relationships>
</file>

<file path=ppt/slides/_rels/slide14.xml.rels><?xml version="1.0" encoding="UTF-8" standalone="yes"?>
<Relationships xmlns="http://schemas.openxmlformats.org/package/2006/relationships"><Relationship Id="rId9" Type="http://schemas.openxmlformats.org/officeDocument/2006/relationships/image" Target="../media/image21.png"/><Relationship Id="rId8" Type="http://schemas.openxmlformats.org/officeDocument/2006/relationships/tags" Target="../tags/tag37.xml"/><Relationship Id="rId7" Type="http://schemas.microsoft.com/office/2007/relationships/media" Target="../media/media3.mp4"/><Relationship Id="rId6" Type="http://schemas.openxmlformats.org/officeDocument/2006/relationships/tags" Target="../tags/tag36.xml"/><Relationship Id="rId5" Type="http://schemas.openxmlformats.org/officeDocument/2006/relationships/image" Target="../media/image20.png"/><Relationship Id="rId4" Type="http://schemas.openxmlformats.org/officeDocument/2006/relationships/tags" Target="../tags/tag35.xml"/><Relationship Id="rId3" Type="http://schemas.microsoft.com/office/2007/relationships/media" Target="../media/media2.mp4"/><Relationship Id="rId2" Type="http://schemas.openxmlformats.org/officeDocument/2006/relationships/video" Target="NULL" TargetMode="External"/><Relationship Id="rId11" Type="http://schemas.openxmlformats.org/officeDocument/2006/relationships/slideLayout" Target="../slideLayouts/slideLayout7.xml"/><Relationship Id="rId10" Type="http://schemas.openxmlformats.org/officeDocument/2006/relationships/tags" Target="../tags/tag38.xml"/><Relationship Id="rId1" Type="http://schemas.openxmlformats.org/officeDocument/2006/relationships/tags" Target="../tags/tag34.xml"/></Relationships>
</file>

<file path=ppt/slides/_rels/slide15.xml.rels><?xml version="1.0" encoding="UTF-8" standalone="yes"?>
<Relationships xmlns="http://schemas.openxmlformats.org/package/2006/relationships"><Relationship Id="rId9" Type="http://schemas.openxmlformats.org/officeDocument/2006/relationships/tags" Target="../tags/tag44.xml"/><Relationship Id="rId8" Type="http://schemas.openxmlformats.org/officeDocument/2006/relationships/tags" Target="../tags/tag43.xml"/><Relationship Id="rId7" Type="http://schemas.openxmlformats.org/officeDocument/2006/relationships/image" Target="../media/image24.png"/><Relationship Id="rId6" Type="http://schemas.openxmlformats.org/officeDocument/2006/relationships/tags" Target="../tags/tag42.xml"/><Relationship Id="rId5" Type="http://schemas.openxmlformats.org/officeDocument/2006/relationships/image" Target="../media/image23.png"/><Relationship Id="rId4" Type="http://schemas.openxmlformats.org/officeDocument/2006/relationships/tags" Target="../tags/tag41.xml"/><Relationship Id="rId3" Type="http://schemas.openxmlformats.org/officeDocument/2006/relationships/image" Target="../media/image22.jpeg"/><Relationship Id="rId2" Type="http://schemas.openxmlformats.org/officeDocument/2006/relationships/tags" Target="../tags/tag40.xml"/><Relationship Id="rId12" Type="http://schemas.openxmlformats.org/officeDocument/2006/relationships/slideLayout" Target="../slideLayouts/slideLayout7.xml"/><Relationship Id="rId11" Type="http://schemas.openxmlformats.org/officeDocument/2006/relationships/tags" Target="../tags/tag46.xml"/><Relationship Id="rId10" Type="http://schemas.openxmlformats.org/officeDocument/2006/relationships/tags" Target="../tags/tag45.xml"/><Relationship Id="rId1" Type="http://schemas.openxmlformats.org/officeDocument/2006/relationships/tags" Target="../tags/tag39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7" Type="http://schemas.openxmlformats.org/officeDocument/2006/relationships/image" Target="../media/image30.jpeg"/><Relationship Id="rId6" Type="http://schemas.openxmlformats.org/officeDocument/2006/relationships/image" Target="../media/image29.png"/><Relationship Id="rId5" Type="http://schemas.openxmlformats.org/officeDocument/2006/relationships/image" Target="../media/image28.webp"/><Relationship Id="rId4" Type="http://schemas.openxmlformats.org/officeDocument/2006/relationships/image" Target="../media/image27.jpeg"/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hyperlink" Target="http://www.rongdawang.com/shownews.asp?id=2712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文本框 4"/>
          <p:cNvSpPr txBox="1"/>
          <p:nvPr/>
        </p:nvSpPr>
        <p:spPr>
          <a:xfrm>
            <a:off x="877570" y="2706370"/>
            <a:ext cx="837628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8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10.</a:t>
            </a:r>
            <a:r>
              <a:rPr lang="en-US" altLang="zh-CN" sz="8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3</a:t>
            </a:r>
            <a:r>
              <a:rPr lang="zh-CN" altLang="en-US" sz="8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 探索宇宙</a:t>
            </a:r>
            <a:endParaRPr lang="zh-CN" altLang="en-US" sz="8800">
              <a:solidFill>
                <a:schemeClr val="bg1"/>
              </a:solidFill>
              <a:latin typeface="仓耳渔阳体 W05" panose="02020400000000000000" charset="-122"/>
              <a:ea typeface="仓耳渔阳体 W05" panose="02020400000000000000" charset="-122"/>
              <a:cs typeface="思源黑体 CN Light" panose="020B0300000000000000" charset="-122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4913630" y="2595880"/>
            <a:ext cx="281940" cy="281940"/>
          </a:xfrm>
          <a:prstGeom prst="ellipse">
            <a:avLst/>
          </a:prstGeom>
          <a:solidFill>
            <a:srgbClr val="FFDA84">
              <a:alpha val="4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94" name="文本框 7"/>
          <p:cNvSpPr txBox="1"/>
          <p:nvPr/>
        </p:nvSpPr>
        <p:spPr>
          <a:xfrm>
            <a:off x="877570" y="5992495"/>
            <a:ext cx="202247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dirty="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  <a:cs typeface="思源黑体 CN Light" panose="020B0300000000000000" charset="-122"/>
                <a:sym typeface="+mn-lt"/>
              </a:rPr>
              <a:t>沪粤版</a:t>
            </a:r>
            <a:endParaRPr lang="zh-CN" altLang="en-US" sz="2000" dirty="0">
              <a:solidFill>
                <a:schemeClr val="bg1"/>
              </a:solidFill>
              <a:latin typeface="思源黑体 CN Bold" panose="020B0800000000000000" charset="-122"/>
              <a:ea typeface="思源黑体 CN Bold" panose="020B0800000000000000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20" name="燕尾形 19"/>
          <p:cNvSpPr/>
          <p:nvPr/>
        </p:nvSpPr>
        <p:spPr>
          <a:xfrm>
            <a:off x="725170" y="6115685"/>
            <a:ext cx="152400" cy="152400"/>
          </a:xfrm>
          <a:prstGeom prst="chevron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10219690" y="6268085"/>
            <a:ext cx="1754505" cy="4292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p>
            <a:pPr algn="dist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028F51"/>
              </a:buClr>
              <a:buSzTx/>
              <a:buFontTx/>
            </a:pPr>
            <a:r>
              <a:rPr lang="zh-CN" altLang="en-US" sz="1600" b="0">
                <a:solidFill>
                  <a:schemeClr val="bg1"/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rPr>
              <a:t>中</a:t>
            </a:r>
            <a:r>
              <a:rPr lang="zh-CN" altLang="en-US" sz="1600" b="0">
                <a:solidFill>
                  <a:schemeClr val="bg1"/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rPr>
              <a:t>国国</a:t>
            </a:r>
            <a:r>
              <a:rPr lang="zh-CN" altLang="en-US" sz="1600" b="0">
                <a:solidFill>
                  <a:schemeClr val="bg1"/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rPr>
              <a:t>家图书馆</a:t>
            </a:r>
            <a:endParaRPr lang="zh-CN" altLang="en-US" sz="1600" b="0">
              <a:solidFill>
                <a:schemeClr val="bg1"/>
              </a:solidFill>
              <a:latin typeface="思源黑体 CN Light" panose="020B0300000000000000" charset="-122"/>
              <a:ea typeface="思源黑体 CN Light" panose="020B0300000000000000" charset="-122"/>
              <a:cs typeface="思源黑体 CN Light" panose="020B0300000000000000" charset="-122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734060" y="532765"/>
            <a:ext cx="1021969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zh-CN" altLang="en-US" sz="3600"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浩瀚星空，诱人遐思！</a:t>
            </a:r>
            <a:endParaRPr lang="zh-CN" altLang="en-US" sz="3600"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</p:txBody>
      </p:sp>
      <p:pic>
        <p:nvPicPr>
          <p:cNvPr id="6" name="图片 5"/>
          <p:cNvPicPr/>
          <p:nvPr/>
        </p:nvPicPr>
        <p:blipFill>
          <a:blip r:embed="rId1"/>
          <a:srcRect l="15222" r="10502"/>
          <a:stretch>
            <a:fillRect/>
          </a:stretch>
        </p:blipFill>
        <p:spPr>
          <a:xfrm>
            <a:off x="1004570" y="1327150"/>
            <a:ext cx="6840220" cy="5195570"/>
          </a:xfrm>
          <a:prstGeom prst="rect">
            <a:avLst/>
          </a:prstGeom>
        </p:spPr>
      </p:pic>
      <p:pic>
        <p:nvPicPr>
          <p:cNvPr id="4" name="浩瀚星空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  <p:custDataLst>
              <p:tags r:id="rId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353425" y="4205605"/>
            <a:ext cx="3476625" cy="2317115"/>
          </a:xfrm>
          <a:prstGeom prst="rect">
            <a:avLst/>
          </a:prstGeom>
        </p:spPr>
      </p:pic>
    </p:spTree>
    <p:custDataLst>
      <p:tags r:id="rId6"/>
    </p:custDataLst>
  </p:cSld>
  <p:clrMapOvr>
    <a:masterClrMapping/>
  </p:clrMapOvr>
  <p:timing>
    <p:tnLst>
      <p:par>
        <p:cTn id="1" dur="indefinite" restart="never" nodeType="tmRoot">
          <p:childTnLst>
            <p:video fullScrn="1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2174240" y="1833880"/>
            <a:ext cx="8103870" cy="3234690"/>
          </a:xfrm>
        </p:spPr>
        <p:txBody>
          <a:bodyPr/>
          <a:lstStyle/>
          <a:p>
            <a:pPr marL="0" indent="0" algn="ctr" fontAlgn="auto">
              <a:lnSpc>
                <a:spcPct val="150000"/>
              </a:lnSpc>
            </a:pPr>
            <a:r>
              <a:rPr lang="zh-CN" sz="3600" kern="0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sym typeface="+mn-ea"/>
              </a:rPr>
              <a:t>从古至今，人类一直想知道，宇宙倒底是什么模样？</a:t>
            </a:r>
            <a:endParaRPr lang="zh-CN" altLang="en-US" sz="3600" kern="0" dirty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2" name="任意多边形: 形状 9"/>
          <p:cNvSpPr/>
          <p:nvPr>
            <p:custDataLst>
              <p:tags r:id="rId2"/>
            </p:custDataLst>
          </p:nvPr>
        </p:nvSpPr>
        <p:spPr>
          <a:xfrm rot="5400000">
            <a:off x="1639570" y="1515110"/>
            <a:ext cx="716280" cy="14605"/>
          </a:xfrm>
          <a:custGeom>
            <a:avLst/>
            <a:gdLst>
              <a:gd name="connsiteX0" fmla="*/ -24 w 476250"/>
              <a:gd name="connsiteY0" fmla="*/ 26 h 9525"/>
              <a:gd name="connsiteX1" fmla="*/ 476226 w 476250"/>
              <a:gd name="connsiteY1" fmla="*/ 26 h 9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76250" h="9525">
                <a:moveTo>
                  <a:pt x="-24" y="26"/>
                </a:moveTo>
                <a:lnTo>
                  <a:pt x="476226" y="26"/>
                </a:lnTo>
              </a:path>
            </a:pathLst>
          </a:custGeom>
          <a:ln w="1905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endParaRPr lang="zh-CN" altLang="en-US"/>
          </a:p>
        </p:txBody>
      </p:sp>
      <p:sp>
        <p:nvSpPr>
          <p:cNvPr id="13" name="任意多边形: 形状 10"/>
          <p:cNvSpPr/>
          <p:nvPr>
            <p:custDataLst>
              <p:tags r:id="rId3"/>
            </p:custDataLst>
          </p:nvPr>
        </p:nvSpPr>
        <p:spPr>
          <a:xfrm rot="5400000">
            <a:off x="1801495" y="1515110"/>
            <a:ext cx="716280" cy="14605"/>
          </a:xfrm>
          <a:custGeom>
            <a:avLst/>
            <a:gdLst>
              <a:gd name="connsiteX0" fmla="*/ -24 w 476250"/>
              <a:gd name="connsiteY0" fmla="*/ 26 h 9525"/>
              <a:gd name="connsiteX1" fmla="*/ 476226 w 476250"/>
              <a:gd name="connsiteY1" fmla="*/ 26 h 9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76250" h="9525">
                <a:moveTo>
                  <a:pt x="-24" y="26"/>
                </a:moveTo>
                <a:lnTo>
                  <a:pt x="476226" y="26"/>
                </a:lnTo>
              </a:path>
            </a:pathLst>
          </a:custGeom>
          <a:ln w="19050" cap="flat">
            <a:solidFill>
              <a:schemeClr val="accent3"/>
            </a:solidFill>
            <a:prstDash val="solid"/>
            <a:miter/>
          </a:ln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endParaRPr lang="zh-CN" altLang="en-US"/>
          </a:p>
        </p:txBody>
      </p:sp>
      <p:sp>
        <p:nvSpPr>
          <p:cNvPr id="14" name="任意多边形: 形状 11"/>
          <p:cNvSpPr/>
          <p:nvPr>
            <p:custDataLst>
              <p:tags r:id="rId4"/>
            </p:custDataLst>
          </p:nvPr>
        </p:nvSpPr>
        <p:spPr>
          <a:xfrm flipV="1">
            <a:off x="1678940" y="1343660"/>
            <a:ext cx="9109075" cy="68580"/>
          </a:xfrm>
          <a:custGeom>
            <a:avLst/>
            <a:gdLst>
              <a:gd name="connsiteX0" fmla="*/ 0 w 5274310"/>
              <a:gd name="connsiteY0" fmla="*/ 0 h 8255"/>
              <a:gd name="connsiteX1" fmla="*/ 5274310 w 5274310"/>
              <a:gd name="connsiteY1" fmla="*/ 0 h 8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74310" h="8255">
                <a:moveTo>
                  <a:pt x="0" y="0"/>
                </a:moveTo>
                <a:lnTo>
                  <a:pt x="5274310" y="0"/>
                </a:lnTo>
              </a:path>
            </a:pathLst>
          </a:custGeom>
          <a:ln w="16564" cap="flat">
            <a:solidFill>
              <a:schemeClr val="tx1">
                <a:lumMod val="85000"/>
                <a:lumOff val="15000"/>
              </a:schemeClr>
            </a:solidFill>
            <a:prstDash val="solid"/>
            <a:miter/>
          </a:ln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endParaRPr lang="zh-CN" altLang="en-US"/>
          </a:p>
        </p:txBody>
      </p:sp>
      <p:sp>
        <p:nvSpPr>
          <p:cNvPr id="16" name="任意多边形: 形状 6"/>
          <p:cNvSpPr/>
          <p:nvPr>
            <p:custDataLst>
              <p:tags r:id="rId5"/>
            </p:custDataLst>
          </p:nvPr>
        </p:nvSpPr>
        <p:spPr>
          <a:xfrm rot="5400000">
            <a:off x="10079990" y="5329555"/>
            <a:ext cx="716280" cy="14605"/>
          </a:xfrm>
          <a:custGeom>
            <a:avLst/>
            <a:gdLst>
              <a:gd name="connsiteX0" fmla="*/ -24 w 476250"/>
              <a:gd name="connsiteY0" fmla="*/ 26 h 9525"/>
              <a:gd name="connsiteX1" fmla="*/ 476226 w 476250"/>
              <a:gd name="connsiteY1" fmla="*/ 26 h 9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76250" h="9525">
                <a:moveTo>
                  <a:pt x="-24" y="26"/>
                </a:moveTo>
                <a:lnTo>
                  <a:pt x="476226" y="26"/>
                </a:lnTo>
              </a:path>
            </a:pathLst>
          </a:custGeom>
          <a:ln w="1905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endParaRPr lang="zh-CN" altLang="en-US"/>
          </a:p>
        </p:txBody>
      </p:sp>
      <p:sp>
        <p:nvSpPr>
          <p:cNvPr id="17" name="任意多边形: 形状 7"/>
          <p:cNvSpPr/>
          <p:nvPr>
            <p:custDataLst>
              <p:tags r:id="rId6"/>
            </p:custDataLst>
          </p:nvPr>
        </p:nvSpPr>
        <p:spPr>
          <a:xfrm rot="5400000">
            <a:off x="9927590" y="5329555"/>
            <a:ext cx="716280" cy="14605"/>
          </a:xfrm>
          <a:custGeom>
            <a:avLst/>
            <a:gdLst>
              <a:gd name="connsiteX0" fmla="*/ -24 w 476250"/>
              <a:gd name="connsiteY0" fmla="*/ 26 h 9525"/>
              <a:gd name="connsiteX1" fmla="*/ 476226 w 476250"/>
              <a:gd name="connsiteY1" fmla="*/ 26 h 9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76250" h="9525">
                <a:moveTo>
                  <a:pt x="-24" y="26"/>
                </a:moveTo>
                <a:lnTo>
                  <a:pt x="476226" y="26"/>
                </a:lnTo>
              </a:path>
            </a:pathLst>
          </a:custGeom>
          <a:ln w="19050" cap="flat">
            <a:solidFill>
              <a:schemeClr val="accent3"/>
            </a:solidFill>
            <a:prstDash val="solid"/>
            <a:miter/>
          </a:ln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endParaRPr lang="zh-CN" altLang="en-US"/>
          </a:p>
        </p:txBody>
      </p:sp>
      <p:sp>
        <p:nvSpPr>
          <p:cNvPr id="18" name="任意多边形: 形状 8"/>
          <p:cNvSpPr/>
          <p:nvPr>
            <p:custDataLst>
              <p:tags r:id="rId7"/>
            </p:custDataLst>
          </p:nvPr>
        </p:nvSpPr>
        <p:spPr>
          <a:xfrm flipV="1">
            <a:off x="1678940" y="5336540"/>
            <a:ext cx="9109075" cy="68580"/>
          </a:xfrm>
          <a:custGeom>
            <a:avLst/>
            <a:gdLst>
              <a:gd name="connsiteX0" fmla="*/ 0 w 5274310"/>
              <a:gd name="connsiteY0" fmla="*/ 0 h 8255"/>
              <a:gd name="connsiteX1" fmla="*/ 5274310 w 5274310"/>
              <a:gd name="connsiteY1" fmla="*/ 0 h 8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74310" h="8255">
                <a:moveTo>
                  <a:pt x="0" y="0"/>
                </a:moveTo>
                <a:lnTo>
                  <a:pt x="5274310" y="0"/>
                </a:lnTo>
              </a:path>
            </a:pathLst>
          </a:custGeom>
          <a:ln w="16564" cap="flat">
            <a:solidFill>
              <a:schemeClr val="tx1">
                <a:lumMod val="85000"/>
                <a:lumOff val="15000"/>
              </a:schemeClr>
            </a:solidFill>
            <a:prstDash val="solid"/>
            <a:miter/>
          </a:ln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endParaRPr lang="zh-CN" altLang="en-US"/>
          </a:p>
        </p:txBody>
      </p:sp>
    </p:spTree>
    <p:custDataLst>
      <p:tags r:id="rId8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22" name="组合 21"/>
          <p:cNvGrpSpPr/>
          <p:nvPr/>
        </p:nvGrpSpPr>
        <p:grpSpPr>
          <a:xfrm>
            <a:off x="1957185" y="2614811"/>
            <a:ext cx="2275939" cy="3257075"/>
            <a:chOff x="7320136" y="2720243"/>
            <a:chExt cx="2275939" cy="3257075"/>
          </a:xfrm>
        </p:grpSpPr>
        <p:sp>
          <p:nvSpPr>
            <p:cNvPr id="23" name="矩形 22"/>
            <p:cNvSpPr/>
            <p:nvPr/>
          </p:nvSpPr>
          <p:spPr>
            <a:xfrm>
              <a:off x="7843133" y="5516943"/>
              <a:ext cx="1097280" cy="46037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l"/>
              <a:r>
                <a:rPr lang="zh-CN" altLang="en-US" sz="2400">
                  <a:solidFill>
                    <a:schemeClr val="tx1"/>
                  </a:solidFill>
                  <a:latin typeface="汉仪楷体简" panose="02010600000101010101" charset="-128"/>
                  <a:ea typeface="汉仪楷体简" panose="02010600000101010101" charset="-128"/>
                  <a:cs typeface="汉仪楷体简" panose="02010600000101010101" charset="-128"/>
                </a:rPr>
                <a:t>托勒密</a:t>
              </a:r>
              <a:endParaRPr lang="zh-CN" altLang="en-US" sz="24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endParaRPr>
            </a:p>
          </p:txBody>
        </p:sp>
        <p:sp>
          <p:nvSpPr>
            <p:cNvPr id="24" name="椭圆 23"/>
            <p:cNvSpPr/>
            <p:nvPr/>
          </p:nvSpPr>
          <p:spPr>
            <a:xfrm>
              <a:off x="7320136" y="2720243"/>
              <a:ext cx="2275939" cy="2612382"/>
            </a:xfrm>
            <a:prstGeom prst="ellipse">
              <a:avLst/>
            </a:prstGeom>
            <a:blipFill>
              <a:blip r:embed="rId1"/>
              <a:stretch>
                <a:fillRect/>
              </a:stretch>
            </a:blipFill>
            <a:ln w="12700" cap="flat" cmpd="sng" algn="ctr">
              <a:solidFill>
                <a:schemeClr val="lt1">
                  <a:hueOff val="0"/>
                  <a:satOff val="0"/>
                  <a:lumOff val="0"/>
                  <a:alphaOff val="0"/>
                </a:schemeClr>
              </a:solidFill>
              <a:prstDash val="solid"/>
              <a:miter lim="800000"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5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algn="l"/>
              <a:endParaRPr lang="zh-CN" altLang="en-US">
                <a:latin typeface="汉仪楷体简" panose="02010600000101010101" charset="-128"/>
                <a:ea typeface="汉仪楷体简" panose="02010600000101010101" charset="-128"/>
                <a:sym typeface="Times New Roman" panose="02020603050405020304" pitchFamily="18" charset="0"/>
              </a:endParaRPr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800100" y="751840"/>
            <a:ext cx="10507345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3200">
                <a:latin typeface="汉仪楷体简" panose="02010600000101010101" charset="-128"/>
                <a:ea typeface="汉仪楷体简" panose="02010600000101010101" charset="-128"/>
              </a:rPr>
              <a:t>地心说：地球居于中心，太阳和其他行星围绕地球转动。</a:t>
            </a:r>
            <a:endParaRPr lang="zh-CN" altLang="en-US" sz="3200"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2575" y="2059940"/>
            <a:ext cx="4333240" cy="4048760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852170" y="744855"/>
            <a:ext cx="10518140" cy="18148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1543年，哥白尼通过多年的观察与分析，提出了“日心说”</a:t>
            </a:r>
            <a:r>
              <a:rPr lang="zh-CN" altLang="en-US" sz="2800">
                <a:latin typeface="汉仪楷体简" panose="02010600000101010101" charset="-128"/>
                <a:ea typeface="宋体" panose="02010600030101010101" pitchFamily="2" charset="-122"/>
                <a:cs typeface="汉仪楷体简" panose="02010600000101010101" charset="-128"/>
              </a:rPr>
              <a:t>：</a:t>
            </a: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太阳是宇宙的中心，地球和其他行星都绕着太阳转动。</a:t>
            </a:r>
            <a:endParaRPr lang="zh-CN" altLang="en-US" sz="28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endParaRPr lang="zh-CN" altLang="en-US" sz="28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sp>
        <p:nvSpPr>
          <p:cNvPr id="7" name="椭圆 6"/>
          <p:cNvSpPr/>
          <p:nvPr/>
        </p:nvSpPr>
        <p:spPr>
          <a:xfrm>
            <a:off x="1514475" y="2559685"/>
            <a:ext cx="2840355" cy="3361055"/>
          </a:xfrm>
          <a:prstGeom prst="ellipse">
            <a:avLst/>
          </a:prstGeom>
          <a:blipFill>
            <a:blip r:embed="rId1"/>
            <a:stretch>
              <a:fillRect/>
            </a:stretch>
          </a:blipFill>
          <a:ln w="12700" cap="flat" cmpd="sng" algn="ctr">
            <a:solidFill>
              <a:schemeClr val="lt1">
                <a:hueOff val="0"/>
                <a:satOff val="0"/>
                <a:lumOff val="0"/>
                <a:alphaOff val="0"/>
              </a:schemeClr>
            </a:solidFill>
            <a:prstDash val="solid"/>
            <a:miter lim="800000"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5">
              <a:tint val="50000"/>
              <a:hueOff val="866674"/>
              <a:satOff val="1617"/>
              <a:lumOff val="951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zh-CN" altLang="en-US">
              <a:latin typeface="Times New Roman" panose="02020603050405020304" pitchFamily="18" charset="0"/>
              <a:ea typeface="微软雅黑" panose="020B0503020204020204" charset="-122"/>
              <a:sym typeface="Times New Roman" panose="02020603050405020304" pitchFamily="18" charset="0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2314447" y="6033176"/>
            <a:ext cx="1097280" cy="4603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/>
            <a:r>
              <a:rPr lang="zh-CN" altLang="en-US" sz="24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哥白尼</a:t>
            </a:r>
            <a:endParaRPr lang="zh-CN" altLang="en-US" sz="240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pic>
        <p:nvPicPr>
          <p:cNvPr id="17" name="图片 16" descr="7“日心说”模型"/>
          <p:cNvPicPr>
            <a:picLocks noChangeAspect="1"/>
          </p:cNvPicPr>
          <p:nvPr/>
        </p:nvPicPr>
        <p:blipFill>
          <a:blip r:embed="rId2"/>
          <a:srcRect r="3195" b="3217"/>
          <a:stretch>
            <a:fillRect/>
          </a:stretch>
        </p:blipFill>
        <p:spPr>
          <a:xfrm>
            <a:off x="6465570" y="2656205"/>
            <a:ext cx="4442460" cy="350266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7416165" y="6255385"/>
            <a:ext cx="27482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“</a:t>
            </a:r>
            <a:r>
              <a:rPr lang="zh-CN" altLang="en-US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日心说</a:t>
            </a:r>
            <a:r>
              <a:rPr lang="en-US" altLang="zh-CN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”</a:t>
            </a:r>
            <a:r>
              <a:rPr lang="zh-CN" altLang="en-US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模型</a:t>
            </a:r>
            <a:endParaRPr lang="zh-CN" altLang="en-US" sz="24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</p:spTree>
    <p:custDataLst>
      <p:tags r:id="rId3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852170" y="744855"/>
            <a:ext cx="10518140" cy="737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“日心说”模型比</a:t>
            </a:r>
            <a:r>
              <a:rPr lang="en-US" altLang="zh-CN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“</a:t>
            </a: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地心说</a:t>
            </a:r>
            <a:r>
              <a:rPr lang="en-US" altLang="zh-CN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”</a:t>
            </a: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模型优点</a:t>
            </a:r>
            <a:r>
              <a:rPr lang="en-US" altLang="zh-CN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——</a:t>
            </a: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更简洁</a:t>
            </a: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。</a:t>
            </a:r>
            <a:endParaRPr lang="zh-CN" altLang="en-US" sz="28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63320" y="1966595"/>
            <a:ext cx="4333240" cy="4048760"/>
          </a:xfrm>
          <a:prstGeom prst="rect">
            <a:avLst/>
          </a:prstGeom>
        </p:spPr>
      </p:pic>
      <p:pic>
        <p:nvPicPr>
          <p:cNvPr id="17" name="图片 16" descr="7“日心说”模型"/>
          <p:cNvPicPr>
            <a:picLocks noChangeAspect="1"/>
          </p:cNvPicPr>
          <p:nvPr/>
        </p:nvPicPr>
        <p:blipFill>
          <a:blip r:embed="rId2"/>
          <a:srcRect r="3195" b="3217"/>
          <a:stretch>
            <a:fillRect/>
          </a:stretch>
        </p:blipFill>
        <p:spPr>
          <a:xfrm>
            <a:off x="6527800" y="1966595"/>
            <a:ext cx="4442460" cy="3502660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2174240" y="1833880"/>
            <a:ext cx="8103870" cy="3234690"/>
          </a:xfrm>
        </p:spPr>
        <p:txBody>
          <a:bodyPr/>
          <a:lstStyle/>
          <a:p>
            <a:pPr marL="0" indent="0" algn="ctr" fontAlgn="auto">
              <a:lnSpc>
                <a:spcPct val="150000"/>
              </a:lnSpc>
            </a:pPr>
            <a:r>
              <a:rPr lang="zh-CN" sz="3600" kern="0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sym typeface="+mn-ea"/>
              </a:rPr>
              <a:t>有人质疑：为什么地球绕太阳转动？</a:t>
            </a:r>
            <a:endParaRPr lang="zh-CN" altLang="en-US" sz="3600" kern="0" dirty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2" name="任意多边形: 形状 9"/>
          <p:cNvSpPr/>
          <p:nvPr>
            <p:custDataLst>
              <p:tags r:id="rId2"/>
            </p:custDataLst>
          </p:nvPr>
        </p:nvSpPr>
        <p:spPr>
          <a:xfrm rot="5400000">
            <a:off x="1639570" y="1515110"/>
            <a:ext cx="716280" cy="14605"/>
          </a:xfrm>
          <a:custGeom>
            <a:avLst/>
            <a:gdLst>
              <a:gd name="connsiteX0" fmla="*/ -24 w 476250"/>
              <a:gd name="connsiteY0" fmla="*/ 26 h 9525"/>
              <a:gd name="connsiteX1" fmla="*/ 476226 w 476250"/>
              <a:gd name="connsiteY1" fmla="*/ 26 h 9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76250" h="9525">
                <a:moveTo>
                  <a:pt x="-24" y="26"/>
                </a:moveTo>
                <a:lnTo>
                  <a:pt x="476226" y="26"/>
                </a:lnTo>
              </a:path>
            </a:pathLst>
          </a:custGeom>
          <a:ln w="1905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endParaRPr lang="zh-CN" altLang="en-US"/>
          </a:p>
        </p:txBody>
      </p:sp>
      <p:sp>
        <p:nvSpPr>
          <p:cNvPr id="13" name="任意多边形: 形状 10"/>
          <p:cNvSpPr/>
          <p:nvPr>
            <p:custDataLst>
              <p:tags r:id="rId3"/>
            </p:custDataLst>
          </p:nvPr>
        </p:nvSpPr>
        <p:spPr>
          <a:xfrm rot="5400000">
            <a:off x="1801495" y="1515110"/>
            <a:ext cx="716280" cy="14605"/>
          </a:xfrm>
          <a:custGeom>
            <a:avLst/>
            <a:gdLst>
              <a:gd name="connsiteX0" fmla="*/ -24 w 476250"/>
              <a:gd name="connsiteY0" fmla="*/ 26 h 9525"/>
              <a:gd name="connsiteX1" fmla="*/ 476226 w 476250"/>
              <a:gd name="connsiteY1" fmla="*/ 26 h 9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76250" h="9525">
                <a:moveTo>
                  <a:pt x="-24" y="26"/>
                </a:moveTo>
                <a:lnTo>
                  <a:pt x="476226" y="26"/>
                </a:lnTo>
              </a:path>
            </a:pathLst>
          </a:custGeom>
          <a:ln w="19050" cap="flat">
            <a:solidFill>
              <a:schemeClr val="accent3"/>
            </a:solidFill>
            <a:prstDash val="solid"/>
            <a:miter/>
          </a:ln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endParaRPr lang="zh-CN" altLang="en-US"/>
          </a:p>
        </p:txBody>
      </p:sp>
      <p:sp>
        <p:nvSpPr>
          <p:cNvPr id="14" name="任意多边形: 形状 11"/>
          <p:cNvSpPr/>
          <p:nvPr>
            <p:custDataLst>
              <p:tags r:id="rId4"/>
            </p:custDataLst>
          </p:nvPr>
        </p:nvSpPr>
        <p:spPr>
          <a:xfrm flipV="1">
            <a:off x="1678940" y="1343660"/>
            <a:ext cx="9109075" cy="68580"/>
          </a:xfrm>
          <a:custGeom>
            <a:avLst/>
            <a:gdLst>
              <a:gd name="connsiteX0" fmla="*/ 0 w 5274310"/>
              <a:gd name="connsiteY0" fmla="*/ 0 h 8255"/>
              <a:gd name="connsiteX1" fmla="*/ 5274310 w 5274310"/>
              <a:gd name="connsiteY1" fmla="*/ 0 h 8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74310" h="8255">
                <a:moveTo>
                  <a:pt x="0" y="0"/>
                </a:moveTo>
                <a:lnTo>
                  <a:pt x="5274310" y="0"/>
                </a:lnTo>
              </a:path>
            </a:pathLst>
          </a:custGeom>
          <a:ln w="16564" cap="flat">
            <a:solidFill>
              <a:schemeClr val="tx1">
                <a:lumMod val="85000"/>
                <a:lumOff val="15000"/>
              </a:schemeClr>
            </a:solidFill>
            <a:prstDash val="solid"/>
            <a:miter/>
          </a:ln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endParaRPr lang="zh-CN" altLang="en-US"/>
          </a:p>
        </p:txBody>
      </p:sp>
      <p:sp>
        <p:nvSpPr>
          <p:cNvPr id="16" name="任意多边形: 形状 6"/>
          <p:cNvSpPr/>
          <p:nvPr>
            <p:custDataLst>
              <p:tags r:id="rId5"/>
            </p:custDataLst>
          </p:nvPr>
        </p:nvSpPr>
        <p:spPr>
          <a:xfrm rot="5400000">
            <a:off x="10079990" y="5329555"/>
            <a:ext cx="716280" cy="14605"/>
          </a:xfrm>
          <a:custGeom>
            <a:avLst/>
            <a:gdLst>
              <a:gd name="connsiteX0" fmla="*/ -24 w 476250"/>
              <a:gd name="connsiteY0" fmla="*/ 26 h 9525"/>
              <a:gd name="connsiteX1" fmla="*/ 476226 w 476250"/>
              <a:gd name="connsiteY1" fmla="*/ 26 h 9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76250" h="9525">
                <a:moveTo>
                  <a:pt x="-24" y="26"/>
                </a:moveTo>
                <a:lnTo>
                  <a:pt x="476226" y="26"/>
                </a:lnTo>
              </a:path>
            </a:pathLst>
          </a:custGeom>
          <a:ln w="1905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endParaRPr lang="zh-CN" altLang="en-US"/>
          </a:p>
        </p:txBody>
      </p:sp>
      <p:sp>
        <p:nvSpPr>
          <p:cNvPr id="17" name="任意多边形: 形状 7"/>
          <p:cNvSpPr/>
          <p:nvPr>
            <p:custDataLst>
              <p:tags r:id="rId6"/>
            </p:custDataLst>
          </p:nvPr>
        </p:nvSpPr>
        <p:spPr>
          <a:xfrm rot="5400000">
            <a:off x="9927590" y="5329555"/>
            <a:ext cx="716280" cy="14605"/>
          </a:xfrm>
          <a:custGeom>
            <a:avLst/>
            <a:gdLst>
              <a:gd name="connsiteX0" fmla="*/ -24 w 476250"/>
              <a:gd name="connsiteY0" fmla="*/ 26 h 9525"/>
              <a:gd name="connsiteX1" fmla="*/ 476226 w 476250"/>
              <a:gd name="connsiteY1" fmla="*/ 26 h 9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76250" h="9525">
                <a:moveTo>
                  <a:pt x="-24" y="26"/>
                </a:moveTo>
                <a:lnTo>
                  <a:pt x="476226" y="26"/>
                </a:lnTo>
              </a:path>
            </a:pathLst>
          </a:custGeom>
          <a:ln w="19050" cap="flat">
            <a:solidFill>
              <a:schemeClr val="accent3"/>
            </a:solidFill>
            <a:prstDash val="solid"/>
            <a:miter/>
          </a:ln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endParaRPr lang="zh-CN" altLang="en-US"/>
          </a:p>
        </p:txBody>
      </p:sp>
      <p:sp>
        <p:nvSpPr>
          <p:cNvPr id="18" name="任意多边形: 形状 8"/>
          <p:cNvSpPr/>
          <p:nvPr>
            <p:custDataLst>
              <p:tags r:id="rId7"/>
            </p:custDataLst>
          </p:nvPr>
        </p:nvSpPr>
        <p:spPr>
          <a:xfrm flipV="1">
            <a:off x="1678940" y="5336540"/>
            <a:ext cx="9109075" cy="68580"/>
          </a:xfrm>
          <a:custGeom>
            <a:avLst/>
            <a:gdLst>
              <a:gd name="connsiteX0" fmla="*/ 0 w 5274310"/>
              <a:gd name="connsiteY0" fmla="*/ 0 h 8255"/>
              <a:gd name="connsiteX1" fmla="*/ 5274310 w 5274310"/>
              <a:gd name="connsiteY1" fmla="*/ 0 h 8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74310" h="8255">
                <a:moveTo>
                  <a:pt x="0" y="0"/>
                </a:moveTo>
                <a:lnTo>
                  <a:pt x="5274310" y="0"/>
                </a:lnTo>
              </a:path>
            </a:pathLst>
          </a:custGeom>
          <a:ln w="16564" cap="flat">
            <a:solidFill>
              <a:schemeClr val="tx1">
                <a:lumMod val="85000"/>
                <a:lumOff val="15000"/>
              </a:schemeClr>
            </a:solidFill>
            <a:prstDash val="solid"/>
            <a:miter/>
          </a:ln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endParaRPr lang="zh-CN" altLang="en-US"/>
          </a:p>
        </p:txBody>
      </p:sp>
    </p:spTree>
    <p:custDataLst>
      <p:tags r:id="rId8"/>
    </p:custData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5605" name="文本框 25604"/>
          <p:cNvSpPr txBox="1"/>
          <p:nvPr/>
        </p:nvSpPr>
        <p:spPr>
          <a:xfrm>
            <a:off x="4779010" y="1656715"/>
            <a:ext cx="6637020" cy="26765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>
              <a:lnSpc>
                <a:spcPct val="200000"/>
              </a:lnSpc>
            </a:pPr>
            <a:r>
              <a:rPr lang="zh-CN" altLang="en-US" sz="2800" dirty="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任何两个物体之间都存在着引力（我们称为万有引力），引力与质量成正比，与距离的平方成反比。</a:t>
            </a:r>
            <a:endParaRPr lang="en-US" altLang="zh-CN" sz="2800" dirty="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1155" y="707390"/>
            <a:ext cx="3925570" cy="482917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477010" y="5710555"/>
            <a:ext cx="10998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ctr"/>
            <a:r>
              <a:rPr lang="zh-CN" altLang="en-US" sz="2400" b="1" dirty="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牛  顿</a:t>
            </a:r>
            <a:endParaRPr lang="zh-CN" altLang="en-US" sz="2400" b="1" dirty="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5101590" y="841375"/>
            <a:ext cx="2217420" cy="70675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zh-CN" altLang="en-US" sz="4000" b="1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</a:rPr>
              <a:t>万有引力</a:t>
            </a:r>
            <a:endParaRPr lang="zh-CN" altLang="en-US" sz="4000" b="1">
              <a:solidFill>
                <a:srgbClr val="FF0000"/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pic>
        <p:nvPicPr>
          <p:cNvPr id="26628" name="图片 26627" descr="js7"/>
          <p:cNvPicPr>
            <a:picLocks noChangeAspect="1"/>
          </p:cNvPicPr>
          <p:nvPr/>
        </p:nvPicPr>
        <p:blipFill>
          <a:blip r:embed="rId2">
            <a:lum contrast="42000"/>
          </a:blip>
          <a:srcRect l="53934" t="14757" r="1756" b="18118"/>
          <a:stretch>
            <a:fillRect/>
          </a:stretch>
        </p:blipFill>
        <p:spPr>
          <a:xfrm>
            <a:off x="8501380" y="3736340"/>
            <a:ext cx="3216910" cy="301117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560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10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5" grpId="0" bldLvl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6612255" y="953135"/>
            <a:ext cx="5124450" cy="357695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l">
              <a:lnSpc>
                <a:spcPct val="150000"/>
              </a:lnSpc>
            </a:pPr>
            <a:r>
              <a:rPr lang="zh-CN" altLang="en-US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太阳和地球间相距</a:t>
            </a:r>
            <a:r>
              <a:rPr lang="en-US" altLang="zh-CN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1.5</a:t>
            </a:r>
            <a:r>
              <a:rPr lang="zh-CN" altLang="en-US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亿</a:t>
            </a:r>
            <a:r>
              <a:rPr lang="en-US" altLang="zh-CN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km,</a:t>
            </a:r>
            <a:r>
              <a:rPr lang="zh-CN" altLang="en-US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两者之间的万有引力有多大？</a:t>
            </a:r>
            <a:endParaRPr lang="zh-CN" altLang="en-US" sz="320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 algn="l">
              <a:lnSpc>
                <a:spcPct val="150000"/>
              </a:lnSpc>
            </a:pPr>
            <a:endParaRPr lang="zh-CN" altLang="en-US" sz="3200">
              <a:solidFill>
                <a:srgbClr val="FF0000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 algn="l">
              <a:lnSpc>
                <a:spcPct val="150000"/>
              </a:lnSpc>
            </a:pPr>
            <a:endParaRPr lang="zh-CN" altLang="en-US" sz="3200">
              <a:solidFill>
                <a:srgbClr val="FF0000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32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可以拉断直径</a:t>
            </a:r>
            <a:r>
              <a:rPr lang="en-US" altLang="zh-CN" sz="32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9000km</a:t>
            </a:r>
            <a:r>
              <a:rPr lang="zh-CN" altLang="en-US" sz="32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的钢柱！</a:t>
            </a:r>
            <a:endParaRPr lang="zh-CN" altLang="en-US" sz="3200">
              <a:solidFill>
                <a:srgbClr val="FF0000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1195" y="1298575"/>
            <a:ext cx="5092065" cy="3818890"/>
          </a:xfrm>
          <a:prstGeom prst="rect">
            <a:avLst/>
          </a:prstGeo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2174240" y="1833880"/>
            <a:ext cx="8103870" cy="3234690"/>
          </a:xfrm>
        </p:spPr>
        <p:txBody>
          <a:bodyPr/>
          <a:lstStyle/>
          <a:p>
            <a:pPr marL="0" indent="0" algn="ctr" fontAlgn="auto">
              <a:lnSpc>
                <a:spcPct val="150000"/>
              </a:lnSpc>
            </a:pPr>
            <a:r>
              <a:rPr lang="zh-CN" sz="3600" kern="0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sym typeface="+mn-ea"/>
              </a:rPr>
              <a:t>地球引力有没有办法挣脱？</a:t>
            </a:r>
            <a:endParaRPr lang="zh-CN" altLang="en-US" sz="3600" kern="0" dirty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2" name="任意多边形: 形状 9"/>
          <p:cNvSpPr/>
          <p:nvPr>
            <p:custDataLst>
              <p:tags r:id="rId2"/>
            </p:custDataLst>
          </p:nvPr>
        </p:nvSpPr>
        <p:spPr>
          <a:xfrm rot="5400000">
            <a:off x="1639570" y="1515110"/>
            <a:ext cx="716280" cy="14605"/>
          </a:xfrm>
          <a:custGeom>
            <a:avLst/>
            <a:gdLst>
              <a:gd name="connsiteX0" fmla="*/ -24 w 476250"/>
              <a:gd name="connsiteY0" fmla="*/ 26 h 9525"/>
              <a:gd name="connsiteX1" fmla="*/ 476226 w 476250"/>
              <a:gd name="connsiteY1" fmla="*/ 26 h 9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76250" h="9525">
                <a:moveTo>
                  <a:pt x="-24" y="26"/>
                </a:moveTo>
                <a:lnTo>
                  <a:pt x="476226" y="26"/>
                </a:lnTo>
              </a:path>
            </a:pathLst>
          </a:custGeom>
          <a:ln w="1905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endParaRPr lang="zh-CN" altLang="en-US"/>
          </a:p>
        </p:txBody>
      </p:sp>
      <p:sp>
        <p:nvSpPr>
          <p:cNvPr id="13" name="任意多边形: 形状 10"/>
          <p:cNvSpPr/>
          <p:nvPr>
            <p:custDataLst>
              <p:tags r:id="rId3"/>
            </p:custDataLst>
          </p:nvPr>
        </p:nvSpPr>
        <p:spPr>
          <a:xfrm rot="5400000">
            <a:off x="1801495" y="1515110"/>
            <a:ext cx="716280" cy="14605"/>
          </a:xfrm>
          <a:custGeom>
            <a:avLst/>
            <a:gdLst>
              <a:gd name="connsiteX0" fmla="*/ -24 w 476250"/>
              <a:gd name="connsiteY0" fmla="*/ 26 h 9525"/>
              <a:gd name="connsiteX1" fmla="*/ 476226 w 476250"/>
              <a:gd name="connsiteY1" fmla="*/ 26 h 9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76250" h="9525">
                <a:moveTo>
                  <a:pt x="-24" y="26"/>
                </a:moveTo>
                <a:lnTo>
                  <a:pt x="476226" y="26"/>
                </a:lnTo>
              </a:path>
            </a:pathLst>
          </a:custGeom>
          <a:ln w="19050" cap="flat">
            <a:solidFill>
              <a:schemeClr val="accent3"/>
            </a:solidFill>
            <a:prstDash val="solid"/>
            <a:miter/>
          </a:ln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endParaRPr lang="zh-CN" altLang="en-US"/>
          </a:p>
        </p:txBody>
      </p:sp>
      <p:sp>
        <p:nvSpPr>
          <p:cNvPr id="14" name="任意多边形: 形状 11"/>
          <p:cNvSpPr/>
          <p:nvPr>
            <p:custDataLst>
              <p:tags r:id="rId4"/>
            </p:custDataLst>
          </p:nvPr>
        </p:nvSpPr>
        <p:spPr>
          <a:xfrm flipV="1">
            <a:off x="1678940" y="1343660"/>
            <a:ext cx="9109075" cy="68580"/>
          </a:xfrm>
          <a:custGeom>
            <a:avLst/>
            <a:gdLst>
              <a:gd name="connsiteX0" fmla="*/ 0 w 5274310"/>
              <a:gd name="connsiteY0" fmla="*/ 0 h 8255"/>
              <a:gd name="connsiteX1" fmla="*/ 5274310 w 5274310"/>
              <a:gd name="connsiteY1" fmla="*/ 0 h 8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74310" h="8255">
                <a:moveTo>
                  <a:pt x="0" y="0"/>
                </a:moveTo>
                <a:lnTo>
                  <a:pt x="5274310" y="0"/>
                </a:lnTo>
              </a:path>
            </a:pathLst>
          </a:custGeom>
          <a:ln w="16564" cap="flat">
            <a:solidFill>
              <a:schemeClr val="tx1">
                <a:lumMod val="85000"/>
                <a:lumOff val="15000"/>
              </a:schemeClr>
            </a:solidFill>
            <a:prstDash val="solid"/>
            <a:miter/>
          </a:ln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endParaRPr lang="zh-CN" altLang="en-US"/>
          </a:p>
        </p:txBody>
      </p:sp>
      <p:sp>
        <p:nvSpPr>
          <p:cNvPr id="16" name="任意多边形: 形状 6"/>
          <p:cNvSpPr/>
          <p:nvPr>
            <p:custDataLst>
              <p:tags r:id="rId5"/>
            </p:custDataLst>
          </p:nvPr>
        </p:nvSpPr>
        <p:spPr>
          <a:xfrm rot="5400000">
            <a:off x="10079990" y="5329555"/>
            <a:ext cx="716280" cy="14605"/>
          </a:xfrm>
          <a:custGeom>
            <a:avLst/>
            <a:gdLst>
              <a:gd name="connsiteX0" fmla="*/ -24 w 476250"/>
              <a:gd name="connsiteY0" fmla="*/ 26 h 9525"/>
              <a:gd name="connsiteX1" fmla="*/ 476226 w 476250"/>
              <a:gd name="connsiteY1" fmla="*/ 26 h 9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76250" h="9525">
                <a:moveTo>
                  <a:pt x="-24" y="26"/>
                </a:moveTo>
                <a:lnTo>
                  <a:pt x="476226" y="26"/>
                </a:lnTo>
              </a:path>
            </a:pathLst>
          </a:custGeom>
          <a:ln w="1905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endParaRPr lang="zh-CN" altLang="en-US"/>
          </a:p>
        </p:txBody>
      </p:sp>
      <p:sp>
        <p:nvSpPr>
          <p:cNvPr id="17" name="任意多边形: 形状 7"/>
          <p:cNvSpPr/>
          <p:nvPr>
            <p:custDataLst>
              <p:tags r:id="rId6"/>
            </p:custDataLst>
          </p:nvPr>
        </p:nvSpPr>
        <p:spPr>
          <a:xfrm rot="5400000">
            <a:off x="9927590" y="5329555"/>
            <a:ext cx="716280" cy="14605"/>
          </a:xfrm>
          <a:custGeom>
            <a:avLst/>
            <a:gdLst>
              <a:gd name="connsiteX0" fmla="*/ -24 w 476250"/>
              <a:gd name="connsiteY0" fmla="*/ 26 h 9525"/>
              <a:gd name="connsiteX1" fmla="*/ 476226 w 476250"/>
              <a:gd name="connsiteY1" fmla="*/ 26 h 9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76250" h="9525">
                <a:moveTo>
                  <a:pt x="-24" y="26"/>
                </a:moveTo>
                <a:lnTo>
                  <a:pt x="476226" y="26"/>
                </a:lnTo>
              </a:path>
            </a:pathLst>
          </a:custGeom>
          <a:ln w="19050" cap="flat">
            <a:solidFill>
              <a:schemeClr val="accent3"/>
            </a:solidFill>
            <a:prstDash val="solid"/>
            <a:miter/>
          </a:ln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endParaRPr lang="zh-CN" altLang="en-US"/>
          </a:p>
        </p:txBody>
      </p:sp>
      <p:sp>
        <p:nvSpPr>
          <p:cNvPr id="18" name="任意多边形: 形状 8"/>
          <p:cNvSpPr/>
          <p:nvPr>
            <p:custDataLst>
              <p:tags r:id="rId7"/>
            </p:custDataLst>
          </p:nvPr>
        </p:nvSpPr>
        <p:spPr>
          <a:xfrm flipV="1">
            <a:off x="1678940" y="5336540"/>
            <a:ext cx="9109075" cy="68580"/>
          </a:xfrm>
          <a:custGeom>
            <a:avLst/>
            <a:gdLst>
              <a:gd name="connsiteX0" fmla="*/ 0 w 5274310"/>
              <a:gd name="connsiteY0" fmla="*/ 0 h 8255"/>
              <a:gd name="connsiteX1" fmla="*/ 5274310 w 5274310"/>
              <a:gd name="connsiteY1" fmla="*/ 0 h 8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74310" h="8255">
                <a:moveTo>
                  <a:pt x="0" y="0"/>
                </a:moveTo>
                <a:lnTo>
                  <a:pt x="5274310" y="0"/>
                </a:lnTo>
              </a:path>
            </a:pathLst>
          </a:custGeom>
          <a:ln w="16564" cap="flat">
            <a:solidFill>
              <a:schemeClr val="tx1">
                <a:lumMod val="85000"/>
                <a:lumOff val="15000"/>
              </a:schemeClr>
            </a:solidFill>
            <a:prstDash val="solid"/>
            <a:miter/>
          </a:ln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endParaRPr lang="zh-CN" altLang="en-US"/>
          </a:p>
        </p:txBody>
      </p:sp>
    </p:spTree>
    <p:custDataLst>
      <p:tags r:id="rId8"/>
    </p:custData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rcRect t="38482"/>
          <a:stretch>
            <a:fillRect/>
          </a:stretch>
        </p:blipFill>
        <p:spPr>
          <a:xfrm>
            <a:off x="910590" y="3823970"/>
            <a:ext cx="4514215" cy="2665730"/>
          </a:xfrm>
          <a:prstGeom prst="rect">
            <a:avLst/>
          </a:prstGeom>
        </p:spPr>
      </p:pic>
      <p:sp>
        <p:nvSpPr>
          <p:cNvPr id="5" name="椭圆 4"/>
          <p:cNvSpPr/>
          <p:nvPr/>
        </p:nvSpPr>
        <p:spPr>
          <a:xfrm>
            <a:off x="4022090" y="4264660"/>
            <a:ext cx="1080135" cy="1008380"/>
          </a:xfrm>
          <a:prstGeom prst="ellipse">
            <a:avLst/>
          </a:prstGeom>
          <a:noFill/>
          <a:ln w="38100"/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594360" y="1290320"/>
            <a:ext cx="5234940" cy="2399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en-US" altLang="zh-CN" sz="16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   </a:t>
            </a:r>
            <a:r>
              <a:rPr lang="zh-CN" altLang="en-US" sz="16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600多年前，一位名为万户（</a:t>
            </a:r>
            <a:r>
              <a:rPr lang="zh-CN" altLang="en-US" sz="16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本名陶广义，因屡建奇功，被朱元璋封赏为“万户”</a:t>
            </a:r>
            <a:r>
              <a:rPr lang="zh-CN" altLang="en-US" sz="16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）。晚年的陶广义渴望飞上蓝天，将</a:t>
            </a:r>
            <a:r>
              <a:rPr lang="zh-CN" altLang="en-US" sz="2000" b="1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47</a:t>
            </a:r>
            <a:r>
              <a:rPr lang="zh-CN" altLang="en-US" sz="16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支自制火箭绑在蛇形飞车上，落座后又手持2个大风筝（估计是要将风筝当做降落伞），然而遗憾的是，“火箭椅”未能升空，伴随着“轰”的一声巨响，结束了人类首次火箭飞天的无畏尝试。</a:t>
            </a:r>
            <a:endParaRPr lang="zh-CN" altLang="en-US" sz="16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157605" y="514350"/>
            <a:ext cx="4267200" cy="70675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l"/>
            <a:r>
              <a:rPr lang="zh-CN" altLang="en-US" sz="4000" b="1">
                <a:latin typeface="方正盛世楷书简体_粗" panose="02000000000000000000" charset="-122"/>
                <a:ea typeface="方正盛世楷书简体_粗" panose="02000000000000000000" charset="-122"/>
                <a:cs typeface="方正盛世楷书简体_粗" panose="02000000000000000000" charset="-122"/>
                <a:sym typeface="+mn-ea"/>
              </a:rPr>
              <a:t>飞天勇士</a:t>
            </a:r>
            <a:r>
              <a:rPr lang="en-US" altLang="zh-CN" sz="4000" b="1">
                <a:latin typeface="方正盛世楷书简体_粗" panose="02000000000000000000" charset="-122"/>
                <a:ea typeface="方正盛世楷书简体_粗" panose="02000000000000000000" charset="-122"/>
                <a:cs typeface="方正盛世楷书简体_粗" panose="02000000000000000000" charset="-122"/>
                <a:sym typeface="+mn-ea"/>
              </a:rPr>
              <a:t>“</a:t>
            </a:r>
            <a:r>
              <a:rPr lang="zh-CN" altLang="en-US" sz="4000" b="1">
                <a:solidFill>
                  <a:srgbClr val="FF0000"/>
                </a:solidFill>
                <a:latin typeface="方正盛世楷书简体_粗" panose="02000000000000000000" charset="-122"/>
                <a:ea typeface="方正盛世楷书简体_粗" panose="02000000000000000000" charset="-122"/>
                <a:cs typeface="方正盛世楷书简体_粗" panose="02000000000000000000" charset="-122"/>
                <a:sym typeface="+mn-ea"/>
              </a:rPr>
              <a:t>万户</a:t>
            </a:r>
            <a:r>
              <a:rPr lang="en-US" altLang="zh-CN" sz="4000" b="1">
                <a:latin typeface="方正盛世楷书简体_粗" panose="02000000000000000000" charset="-122"/>
                <a:ea typeface="方正盛世楷书简体_粗" panose="02000000000000000000" charset="-122"/>
                <a:cs typeface="方正盛世楷书简体_粗" panose="02000000000000000000" charset="-122"/>
                <a:sym typeface="+mn-ea"/>
              </a:rPr>
              <a:t>”</a:t>
            </a:r>
            <a:endParaRPr lang="en-US" altLang="zh-CN" sz="4000" b="1">
              <a:latin typeface="方正盛世楷书简体_粗" panose="02000000000000000000" charset="-122"/>
              <a:ea typeface="方正盛世楷书简体_粗" panose="02000000000000000000" charset="-122"/>
              <a:cs typeface="方正盛世楷书简体_粗" panose="02000000000000000000" charset="-122"/>
              <a:sym typeface="+mn-ea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7115" y="1092200"/>
            <a:ext cx="5715000" cy="4343400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1" bldLvl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b776af2a9ab3758f08a92a8ee464f029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36445" y="786765"/>
            <a:ext cx="8119745" cy="5079365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1" name="文本框 10"/>
          <p:cNvSpPr txBox="1"/>
          <p:nvPr>
            <p:custDataLst>
              <p:tags r:id="rId1"/>
            </p:custDataLst>
          </p:nvPr>
        </p:nvSpPr>
        <p:spPr>
          <a:xfrm>
            <a:off x="-1648498" y="474958"/>
            <a:ext cx="10972876" cy="685800"/>
          </a:xfrm>
          <a:prstGeom prst="rect">
            <a:avLst/>
          </a:prstGeom>
          <a:noFill/>
        </p:spPr>
        <p:txBody>
          <a:bodyPr wrap="square" lIns="63500" tIns="25400" rIns="63500" bIns="25400" rtlCol="0" anchor="t" anchorCtr="0">
            <a:normAutofit lnSpcReduction="10000"/>
          </a:bodyPr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</a:pPr>
            <a:r>
              <a:rPr lang="zh-CN" altLang="en-US" sz="3900" b="1" spc="23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中国航天的发展</a:t>
            </a:r>
            <a:endParaRPr lang="zh-CN" altLang="en-US" sz="3900" b="1" spc="230" dirty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827530"/>
            <a:ext cx="4787900" cy="4175125"/>
          </a:xfrm>
          <a:prstGeom prst="rect">
            <a:avLst/>
          </a:prstGeom>
        </p:spPr>
      </p:pic>
      <p:pic>
        <p:nvPicPr>
          <p:cNvPr id="3" name="图片 2"/>
          <p:cNvPicPr/>
          <p:nvPr/>
        </p:nvPicPr>
        <p:blipFill>
          <a:blip r:embed="rId3"/>
          <a:stretch>
            <a:fillRect/>
          </a:stretch>
        </p:blipFill>
        <p:spPr>
          <a:xfrm>
            <a:off x="6675120" y="642620"/>
            <a:ext cx="3922395" cy="557276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1" name="文本框 10"/>
          <p:cNvSpPr txBox="1"/>
          <p:nvPr>
            <p:custDataLst>
              <p:tags r:id="rId1"/>
            </p:custDataLst>
          </p:nvPr>
        </p:nvSpPr>
        <p:spPr>
          <a:xfrm>
            <a:off x="5533390" y="517525"/>
            <a:ext cx="803275" cy="5595620"/>
          </a:xfrm>
          <a:prstGeom prst="rect">
            <a:avLst/>
          </a:prstGeom>
          <a:noFill/>
        </p:spPr>
        <p:txBody>
          <a:bodyPr wrap="square" lIns="63500" tIns="25400" rIns="63500" bIns="25400" rtlCol="0" anchor="t" anchorCtr="0">
            <a:normAutofit/>
          </a:bodyPr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</a:pPr>
            <a:r>
              <a:rPr lang="zh-CN" altLang="en-US" sz="3900" b="1" spc="23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中国已进入航天时代</a:t>
            </a:r>
            <a:endParaRPr lang="zh-CN" altLang="en-US" sz="3900" b="1" spc="230" dirty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pic>
        <p:nvPicPr>
          <p:cNvPr id="2" name="c4250e5df4d60311f16adc5943f43442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3">
                  <p14:trim end="2965.000000"/>
                </p14:media>
              </p:ext>
            </p:extLst>
            <p:custDataLst>
              <p:tags r:id="rId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7129145" y="0"/>
            <a:ext cx="3857625" cy="6858000"/>
          </a:xfrm>
          <a:prstGeom prst="rect">
            <a:avLst/>
          </a:prstGeom>
        </p:spPr>
      </p:pic>
      <p:sp>
        <p:nvSpPr>
          <p:cNvPr id="12" name="Title 6"/>
          <p:cNvSpPr txBox="1"/>
          <p:nvPr>
            <p:custDataLst>
              <p:tags r:id="rId6"/>
            </p:custDataLst>
          </p:nvPr>
        </p:nvSpPr>
        <p:spPr>
          <a:xfrm>
            <a:off x="7667625" y="5895975"/>
            <a:ext cx="3505200" cy="76771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marL="0" lvl="0" indent="0" algn="ctr" fontAlgn="auto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SzPct val="100000"/>
              <a:buNone/>
            </a:pPr>
            <a:r>
              <a:rPr lang="zh-CN" altLang="en-US" sz="2800" spc="2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汉仪楷体简" panose="02010600000101010101" charset="-128"/>
                <a:ea typeface="汉仪楷体简" panose="02010600000101010101" charset="-128"/>
                <a:cs typeface="微软雅黑" panose="020B0503020204020204" charset="-122"/>
              </a:rPr>
              <a:t>长征六号甲</a:t>
            </a:r>
            <a:endParaRPr lang="zh-CN" altLang="en-US" sz="2800" spc="22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汉仪楷体简" panose="02010600000101010101" charset="-128"/>
              <a:ea typeface="汉仪楷体简" panose="02010600000101010101" charset="-128"/>
              <a:cs typeface="微软雅黑" panose="020B0503020204020204" charset="-122"/>
            </a:endParaRPr>
          </a:p>
        </p:txBody>
      </p:sp>
      <p:pic>
        <p:nvPicPr>
          <p:cNvPr id="4" name="5f1874d34ffd3560f0152084d46c135b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7">
                  <p14:trim end="3122.000000"/>
                </p14:media>
              </p:ext>
            </p:extLst>
            <p:custDataLst>
              <p:tags r:id="rId8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676275" y="0"/>
            <a:ext cx="3857625" cy="6858000"/>
          </a:xfrm>
          <a:prstGeom prst="rect">
            <a:avLst/>
          </a:prstGeom>
        </p:spPr>
      </p:pic>
    </p:spTree>
    <p:custDataLst>
      <p:tags r:id="rId10"/>
    </p:custDataLst>
  </p:cSld>
  <p:clrMapOvr>
    <a:masterClrMapping/>
  </p:clrMapOvr>
  <p:timing>
    <p:tnLst>
      <p:par>
        <p:cTn id="1" dur="indefinite" restart="never" nodeType="tmRoot">
          <p:childTnLst>
            <p:video fullScrn="1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 fullScrn="1">
              <p:cMediaNode>
                <p:cTn id="8" fill="hold" display="1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3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1" name="文本框 10"/>
          <p:cNvSpPr txBox="1"/>
          <p:nvPr>
            <p:custDataLst>
              <p:tags r:id="rId1"/>
            </p:custDataLst>
          </p:nvPr>
        </p:nvSpPr>
        <p:spPr>
          <a:xfrm>
            <a:off x="609562" y="609578"/>
            <a:ext cx="10972876" cy="685800"/>
          </a:xfrm>
          <a:prstGeom prst="rect">
            <a:avLst/>
          </a:prstGeom>
          <a:noFill/>
        </p:spPr>
        <p:txBody>
          <a:bodyPr wrap="square" lIns="63500" tIns="25400" rIns="63500" bIns="25400" rtlCol="0" anchor="t" anchorCtr="0">
            <a:normAutofit lnSpcReduction="10000"/>
          </a:bodyPr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</a:pPr>
            <a:r>
              <a:rPr lang="zh-CN" altLang="en-US" sz="3900" b="1" spc="23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中国已进入航天时代</a:t>
            </a:r>
            <a:endParaRPr lang="zh-CN" altLang="en-US" sz="3900" b="1" spc="230" dirty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pic>
        <p:nvPicPr>
          <p:cNvPr id="15" name="PA-图片 1" descr="TB2qRDPr5CYBuNkHFCcXXcHtVXa-171412813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t="4941" b="4941"/>
          <a:stretch>
            <a:fillRect/>
          </a:stretch>
        </p:blipFill>
        <p:spPr>
          <a:xfrm>
            <a:off x="3933803" y="1786474"/>
            <a:ext cx="4324359" cy="2433454"/>
          </a:xfrm>
          <a:prstGeom prst="rect">
            <a:avLst/>
          </a:prstGeom>
          <a:ln>
            <a:noFill/>
          </a:ln>
          <a:effectLst>
            <a:outerShdw blurRad="127000" dist="38100" dir="5400000" algn="t" rotWithShape="0">
              <a:prstClr val="black">
                <a:alpha val="10000"/>
              </a:prstClr>
            </a:outerShdw>
          </a:effectLst>
        </p:spPr>
      </p:pic>
      <p:pic>
        <p:nvPicPr>
          <p:cNvPr id="16" name="PA-图片 2" descr="TIM截图2019011418414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/>
          <a:srcRect l="603" r="603"/>
          <a:stretch>
            <a:fillRect/>
          </a:stretch>
        </p:blipFill>
        <p:spPr>
          <a:xfrm>
            <a:off x="-433404" y="1786474"/>
            <a:ext cx="4324359" cy="2431764"/>
          </a:xfrm>
          <a:prstGeom prst="rect">
            <a:avLst/>
          </a:prstGeom>
          <a:effectLst>
            <a:outerShdw blurRad="127000" dist="38100" dir="5400000" algn="t" rotWithShape="0">
              <a:prstClr val="black">
                <a:alpha val="10000"/>
              </a:prstClr>
            </a:outerShdw>
          </a:effectLst>
        </p:spPr>
      </p:pic>
      <p:pic>
        <p:nvPicPr>
          <p:cNvPr id="17" name="PA-图片 6" descr="TB24.eWAAOWBuNjSsppXXXPgpXa-171412813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/>
          <a:srcRect l="1033" r="1033"/>
          <a:stretch>
            <a:fillRect/>
          </a:stretch>
        </p:blipFill>
        <p:spPr>
          <a:xfrm>
            <a:off x="8301045" y="1786474"/>
            <a:ext cx="4324359" cy="2433454"/>
          </a:xfrm>
          <a:prstGeom prst="rect">
            <a:avLst/>
          </a:prstGeom>
          <a:effectLst>
            <a:outerShdw blurRad="127000" dist="38100" dir="5400000" algn="t" rotWithShape="0">
              <a:prstClr val="black">
                <a:alpha val="10000"/>
              </a:prstClr>
            </a:outerShdw>
          </a:effectLst>
        </p:spPr>
      </p:pic>
      <p:sp>
        <p:nvSpPr>
          <p:cNvPr id="12" name="Title 6"/>
          <p:cNvSpPr txBox="1"/>
          <p:nvPr>
            <p:custDataLst>
              <p:tags r:id="rId8"/>
            </p:custDataLst>
          </p:nvPr>
        </p:nvSpPr>
        <p:spPr>
          <a:xfrm>
            <a:off x="4343400" y="4292600"/>
            <a:ext cx="3505200" cy="76771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marL="0" lvl="0" indent="0" algn="ctr" fontAlgn="auto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SzPct val="100000"/>
              <a:buNone/>
            </a:pPr>
            <a:r>
              <a:rPr lang="zh-CN" altLang="en-US" sz="2800" spc="2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汉仪楷体简" panose="02010600000101010101" charset="-128"/>
                <a:ea typeface="汉仪楷体简" panose="02010600000101010101" charset="-128"/>
                <a:cs typeface="微软雅黑" panose="020B0503020204020204" charset="-122"/>
              </a:rPr>
              <a:t>嫦娥六号登月成功</a:t>
            </a:r>
            <a:endParaRPr lang="zh-CN" altLang="en-US" sz="2800" spc="22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汉仪楷体简" panose="02010600000101010101" charset="-128"/>
              <a:ea typeface="汉仪楷体简" panose="02010600000101010101" charset="-128"/>
              <a:cs typeface="微软雅黑" panose="020B0503020204020204" charset="-122"/>
            </a:endParaRPr>
          </a:p>
        </p:txBody>
      </p:sp>
      <p:sp>
        <p:nvSpPr>
          <p:cNvPr id="13" name="Title 6"/>
          <p:cNvSpPr txBox="1"/>
          <p:nvPr>
            <p:custDataLst>
              <p:tags r:id="rId9"/>
            </p:custDataLst>
          </p:nvPr>
        </p:nvSpPr>
        <p:spPr>
          <a:xfrm>
            <a:off x="8571230" y="4292600"/>
            <a:ext cx="2931795" cy="140970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marL="0" lvl="0" indent="0" algn="ctr" fontAlgn="auto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SzPct val="100000"/>
              <a:buNone/>
            </a:pPr>
            <a:r>
              <a:rPr lang="zh-CN" altLang="en-US" sz="2800" spc="2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中国的火星车</a:t>
            </a:r>
            <a:endParaRPr lang="zh-CN" altLang="en-US" sz="2800" spc="22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 marL="0" lvl="0" indent="0" algn="ctr" fontAlgn="auto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SzPct val="100000"/>
              <a:buNone/>
            </a:pPr>
            <a:r>
              <a:rPr lang="zh-CN" altLang="en-US" sz="2800" spc="2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——祝融号</a:t>
            </a:r>
            <a:endParaRPr lang="zh-CN" altLang="en-US" sz="2800" spc="22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sp>
        <p:nvSpPr>
          <p:cNvPr id="14" name="Title 6"/>
          <p:cNvSpPr txBox="1"/>
          <p:nvPr>
            <p:custDataLst>
              <p:tags r:id="rId10"/>
            </p:custDataLst>
          </p:nvPr>
        </p:nvSpPr>
        <p:spPr>
          <a:xfrm>
            <a:off x="516255" y="4413885"/>
            <a:ext cx="2938780" cy="140970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 lnSpcReduction="10000"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marL="0" lvl="0" indent="0" algn="l" fontAlgn="auto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ct val="100000"/>
              <a:buNone/>
            </a:pPr>
            <a:r>
              <a:rPr lang="zh-CN" altLang="en-US" sz="2800" spc="2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中国天宫空间站</a:t>
            </a:r>
            <a:endParaRPr lang="zh-CN" altLang="en-US" sz="2800" spc="22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 marL="0" lvl="0" indent="0" algn="l" fontAlgn="auto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ct val="100000"/>
              <a:buNone/>
            </a:pPr>
            <a:r>
              <a:rPr lang="zh-CN" altLang="en-US" sz="2800" spc="2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汉仪楷体简" panose="02010600000101010101" charset="-128"/>
                <a:ea typeface="宋体" panose="02010600030101010101" pitchFamily="2" charset="-122"/>
                <a:cs typeface="汉仪楷体简" panose="02010600000101010101" charset="-128"/>
              </a:rPr>
              <a:t>：</a:t>
            </a:r>
            <a:r>
              <a:rPr lang="zh-CN" altLang="en-US" sz="2800" spc="2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一座微重力实验室</a:t>
            </a:r>
            <a:endParaRPr lang="zh-CN" altLang="en-US" sz="2800" spc="22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</p:spTree>
    <p:custDataLst>
      <p:tags r:id="rId1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3582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00012322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+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+0.000246429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3582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1.41285e-0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+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+0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40000">
                                          <p:val>
                                            <p:fltVal val="1.35469"/>
                                          </p:val>
                                        </p:tav>
                                        <p:tav tm="50000">
                                          <p:val>
                                            <p:fltVal val="1.35469"/>
                                          </p:val>
                                        </p:tav>
                                        <p:tav tm="55000">
                                          <p:val>
                                            <p:fltVal val="-0.354688"/>
                                          </p:val>
                                        </p:tav>
                                        <p:tav tm="60000">
                                          <p:val>
                                            <p:fltVal val="-0.354688"/>
                                          </p:val>
                                        </p:tav>
                                        <p:tav tm="100000">
                                          <p:val>
                                            <p:fltVal val="0.14179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40000">
                                          <p:val>
                                            <p:strVal val="ppt_y"/>
                                          </p:val>
                                        </p:tav>
                                        <p:tav tm="50000">
                                          <p:val>
                                            <p:fltVal val="1.70967"/>
                                          </p:val>
                                        </p:tav>
                                        <p:tav tm="55000">
                                          <p:val>
                                            <p:fltVal val="1.70967"/>
                                          </p:val>
                                        </p:tav>
                                        <p:tav tm="60000">
                                          <p:val>
                                            <p:fltVal val="0.437789"/>
                                          </p:val>
                                        </p:tav>
                                        <p:tav tm="100000">
                                          <p:val>
                                            <p:fltVal val="0.4377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+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+-0.000246429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71640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00012322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+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+0.000246429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40000">
                                          <p:val>
                                            <p:fltVal val="1.35469"/>
                                          </p:val>
                                        </p:tav>
                                        <p:tav tm="50000">
                                          <p:val>
                                            <p:fltVal val="1.35469"/>
                                          </p:val>
                                        </p:tav>
                                        <p:tav tm="55000">
                                          <p:val>
                                            <p:fltVal val="-0.354688"/>
                                          </p:val>
                                        </p:tav>
                                        <p:tav tm="60000">
                                          <p:val>
                                            <p:fltVal val="-0.354688"/>
                                          </p:val>
                                        </p:tav>
                                        <p:tav tm="100000">
                                          <p:val>
                                            <p:fltVal val="0.14179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40000">
                                          <p:val>
                                            <p:strVal val="ppt_y"/>
                                          </p:val>
                                        </p:tav>
                                        <p:tav tm="50000">
                                          <p:val>
                                            <p:fltVal val="1.70967"/>
                                          </p:val>
                                        </p:tav>
                                        <p:tav tm="55000">
                                          <p:val>
                                            <p:fltVal val="1.70967"/>
                                          </p:val>
                                        </p:tav>
                                        <p:tav tm="60000">
                                          <p:val>
                                            <p:fltVal val="0.437789"/>
                                          </p:val>
                                        </p:tav>
                                        <p:tav tm="100000">
                                          <p:val>
                                            <p:fltVal val="0.4377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+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+-0.000246429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-0.3582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1.41285e-0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+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+0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3" name="组合 2"/>
          <p:cNvGrpSpPr/>
          <p:nvPr/>
        </p:nvGrpSpPr>
        <p:grpSpPr>
          <a:xfrm>
            <a:off x="657860" y="457835"/>
            <a:ext cx="3484245" cy="3002915"/>
            <a:chOff x="1475" y="1079"/>
            <a:chExt cx="5487" cy="4729"/>
          </a:xfrm>
        </p:grpSpPr>
        <p:pic>
          <p:nvPicPr>
            <p:cNvPr id="31749" name="图片 31748" descr="20060602102723622">
              <a:hlinkClick r:id="rId1"/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192" y="1079"/>
              <a:ext cx="3858" cy="393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" name="文本框 1"/>
            <p:cNvSpPr txBox="1"/>
            <p:nvPr/>
          </p:nvSpPr>
          <p:spPr>
            <a:xfrm>
              <a:off x="1475" y="5228"/>
              <a:ext cx="5487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zh-CN" altLang="en-US">
                  <a:latin typeface="汉仪楷体简" panose="02010600000101010101" charset="-128"/>
                  <a:ea typeface="汉仪楷体简" panose="02010600000101010101" charset="-128"/>
                </a:rPr>
                <a:t>中国进入太空第一人：杨利伟</a:t>
              </a:r>
              <a:endParaRPr lang="zh-CN" altLang="en-US">
                <a:latin typeface="汉仪楷体简" panose="02010600000101010101" charset="-128"/>
                <a:ea typeface="汉仪楷体简" panose="02010600000101010101" charset="-128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4714875" y="307340"/>
            <a:ext cx="3484245" cy="3243580"/>
            <a:chOff x="7800" y="721"/>
            <a:chExt cx="5487" cy="5108"/>
          </a:xfrm>
        </p:grpSpPr>
        <p:pic>
          <p:nvPicPr>
            <p:cNvPr id="31751" name="图片 31750" descr="c85cd704eb9b42be2766ea4598d9da7e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800" y="721"/>
              <a:ext cx="4734" cy="428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4" name="文本框 3"/>
            <p:cNvSpPr txBox="1"/>
            <p:nvPr/>
          </p:nvSpPr>
          <p:spPr>
            <a:xfrm>
              <a:off x="7800" y="5249"/>
              <a:ext cx="5487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zh-CN" altLang="en-US">
                  <a:latin typeface="汉仪楷体简" panose="02010600000101010101" charset="-128"/>
                  <a:ea typeface="汉仪楷体简" panose="02010600000101010101" charset="-128"/>
                </a:rPr>
                <a:t>中国首位女航天员：刘洋</a:t>
              </a:r>
              <a:endParaRPr lang="en-US" altLang="zh-CN">
                <a:latin typeface="汉仪楷体简" panose="02010600000101010101" charset="-128"/>
                <a:ea typeface="汉仪楷体简" panose="02010600000101010101" charset="-128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874395" y="3815715"/>
            <a:ext cx="4301490" cy="2738120"/>
            <a:chOff x="1475" y="6433"/>
            <a:chExt cx="6774" cy="4312"/>
          </a:xfrm>
        </p:grpSpPr>
        <p:pic>
          <p:nvPicPr>
            <p:cNvPr id="31752" name="图片 31751" descr="8ac8439aa9a1b183599282390f30821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475" y="6433"/>
              <a:ext cx="6774" cy="3732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5" name="图片 4"/>
            <p:cNvPicPr/>
            <p:nvPr/>
          </p:nvPicPr>
          <p:blipFill>
            <a:blip r:embed="rId5"/>
            <a:srcRect l="24782" r="23193"/>
            <a:stretch>
              <a:fillRect/>
            </a:stretch>
          </p:blipFill>
          <p:spPr>
            <a:xfrm>
              <a:off x="6181" y="6466"/>
              <a:ext cx="2068" cy="2522"/>
            </a:xfrm>
            <a:prstGeom prst="rect">
              <a:avLst/>
            </a:prstGeom>
          </p:spPr>
        </p:pic>
        <p:sp>
          <p:nvSpPr>
            <p:cNvPr id="6" name="文本框 5"/>
            <p:cNvSpPr txBox="1"/>
            <p:nvPr/>
          </p:nvSpPr>
          <p:spPr>
            <a:xfrm>
              <a:off x="2313" y="10165"/>
              <a:ext cx="5487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zh-CN" altLang="en-US">
                  <a:latin typeface="汉仪楷体简" panose="02010600000101010101" charset="-128"/>
                  <a:ea typeface="汉仪楷体简" panose="02010600000101010101" charset="-128"/>
                </a:rPr>
                <a:t>中国太空行走第一人：翟志刚</a:t>
              </a:r>
              <a:endParaRPr lang="en-US" altLang="zh-CN">
                <a:latin typeface="汉仪楷体简" panose="02010600000101010101" charset="-128"/>
                <a:ea typeface="汉仪楷体简" panose="02010600000101010101" charset="-128"/>
              </a:endParaRP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6033770" y="3703320"/>
            <a:ext cx="5854700" cy="3115310"/>
            <a:chOff x="9502" y="5595"/>
            <a:chExt cx="9220" cy="4906"/>
          </a:xfrm>
        </p:grpSpPr>
        <p:sp>
          <p:nvSpPr>
            <p:cNvPr id="9" name="文本框 8"/>
            <p:cNvSpPr txBox="1"/>
            <p:nvPr/>
          </p:nvSpPr>
          <p:spPr>
            <a:xfrm>
              <a:off x="9502" y="9921"/>
              <a:ext cx="9220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zh-CN" altLang="en-US">
                  <a:latin typeface="汉仪楷体简" panose="02010600000101010101" charset="-128"/>
                  <a:ea typeface="汉仪楷体简" panose="02010600000101010101" charset="-128"/>
                </a:rPr>
                <a:t>中国天宫空间站首批入驻者：聂海胜、刘伯明、汤洪波</a:t>
              </a:r>
              <a:endParaRPr lang="zh-CN" altLang="en-US">
                <a:latin typeface="汉仪楷体简" panose="02010600000101010101" charset="-128"/>
                <a:ea typeface="汉仪楷体简" panose="02010600000101010101" charset="-128"/>
              </a:endParaRPr>
            </a:p>
          </p:txBody>
        </p:sp>
        <p:pic>
          <p:nvPicPr>
            <p:cNvPr id="10" name="图片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0011" y="5595"/>
              <a:ext cx="7485" cy="4230"/>
            </a:xfrm>
            <a:prstGeom prst="rect">
              <a:avLst/>
            </a:prstGeom>
          </p:spPr>
        </p:pic>
      </p:grpSp>
      <p:grpSp>
        <p:nvGrpSpPr>
          <p:cNvPr id="14" name="组合 13"/>
          <p:cNvGrpSpPr/>
          <p:nvPr/>
        </p:nvGrpSpPr>
        <p:grpSpPr>
          <a:xfrm>
            <a:off x="8199120" y="306705"/>
            <a:ext cx="5080000" cy="3153728"/>
            <a:chOff x="12912" y="483"/>
            <a:chExt cx="8000" cy="4967"/>
          </a:xfrm>
        </p:grpSpPr>
        <p:sp>
          <p:nvSpPr>
            <p:cNvPr id="12" name="文本框 11"/>
            <p:cNvSpPr txBox="1"/>
            <p:nvPr/>
          </p:nvSpPr>
          <p:spPr>
            <a:xfrm>
              <a:off x="12912" y="4870"/>
              <a:ext cx="8000" cy="580"/>
            </a:xfrm>
            <a:prstGeom prst="rect">
              <a:avLst/>
            </a:prstGeom>
          </p:spPr>
          <p:txBody>
            <a:bodyPr>
              <a:spAutoFit/>
            </a:bodyPr>
            <a:p>
              <a:r>
                <a:rPr lang="zh-CN" altLang="en-US" sz="1800">
                  <a:latin typeface="汉仪楷体简" panose="02010600000101010101" charset="-128"/>
                  <a:ea typeface="汉仪楷体简" panose="02010600000101010101" charset="-128"/>
                </a:rPr>
                <a:t>中国首位出舱的女航天员</a:t>
              </a:r>
              <a:r>
                <a:rPr lang="en-US" altLang="zh-CN" sz="1800">
                  <a:latin typeface="汉仪楷体简" panose="02010600000101010101" charset="-128"/>
                  <a:ea typeface="汉仪楷体简" panose="02010600000101010101" charset="-128"/>
                </a:rPr>
                <a:t>:</a:t>
              </a:r>
              <a:r>
                <a:rPr lang="zh-CN" altLang="en-US" sz="1800">
                  <a:latin typeface="汉仪楷体简" panose="02010600000101010101" charset="-128"/>
                  <a:ea typeface="汉仪楷体简" panose="02010600000101010101" charset="-128"/>
                </a:rPr>
                <a:t>王亚平</a:t>
              </a:r>
              <a:endParaRPr lang="zh-CN" altLang="en-US" sz="1800">
                <a:latin typeface="汉仪楷体简" panose="02010600000101010101" charset="-128"/>
                <a:ea typeface="汉仪楷体简" panose="02010600000101010101" charset="-128"/>
              </a:endParaRPr>
            </a:p>
          </p:txBody>
        </p:sp>
        <p:pic>
          <p:nvPicPr>
            <p:cNvPr id="13" name="图片 12"/>
            <p:cNvPicPr/>
            <p:nvPr/>
          </p:nvPicPr>
          <p:blipFill>
            <a:blip r:embed="rId7"/>
            <a:srcRect r="12820"/>
            <a:stretch>
              <a:fillRect/>
            </a:stretch>
          </p:blipFill>
          <p:spPr>
            <a:xfrm>
              <a:off x="13108" y="483"/>
              <a:ext cx="5047" cy="4170"/>
            </a:xfrm>
            <a:prstGeom prst="rect">
              <a:avLst/>
            </a:prstGeom>
          </p:spPr>
        </p:pic>
      </p:grp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1" name="椭圆 10"/>
          <p:cNvSpPr/>
          <p:nvPr/>
        </p:nvSpPr>
        <p:spPr>
          <a:xfrm>
            <a:off x="5189855" y="2233930"/>
            <a:ext cx="685800" cy="685800"/>
          </a:xfrm>
          <a:prstGeom prst="ellipse">
            <a:avLst/>
          </a:prstGeom>
          <a:solidFill>
            <a:srgbClr val="FFDA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12" name="椭圆 11"/>
          <p:cNvSpPr/>
          <p:nvPr/>
        </p:nvSpPr>
        <p:spPr>
          <a:xfrm>
            <a:off x="955040" y="3959225"/>
            <a:ext cx="287655" cy="287655"/>
          </a:xfrm>
          <a:prstGeom prst="ellipse">
            <a:avLst/>
          </a:prstGeom>
          <a:solidFill>
            <a:srgbClr val="FFDA84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68655" y="2293620"/>
            <a:ext cx="1562100" cy="1599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9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感</a:t>
            </a:r>
            <a:endParaRPr lang="zh-CN" altLang="en-US" sz="9800">
              <a:solidFill>
                <a:schemeClr val="bg1"/>
              </a:solidFill>
              <a:latin typeface="仓耳渔阳体 W05" panose="02020400000000000000" charset="-122"/>
              <a:ea typeface="仓耳渔阳体 W05" panose="02020400000000000000" charset="-122"/>
              <a:cs typeface="思源黑体 CN Light" panose="020B0300000000000000" charset="-122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2705735" y="3353435"/>
            <a:ext cx="386080" cy="386080"/>
          </a:xfrm>
          <a:prstGeom prst="ellipse">
            <a:avLst/>
          </a:prstGeom>
          <a:solidFill>
            <a:srgbClr val="FFDA84">
              <a:alpha val="4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94" name="文本框 7"/>
          <p:cNvSpPr txBox="1"/>
          <p:nvPr/>
        </p:nvSpPr>
        <p:spPr>
          <a:xfrm>
            <a:off x="877570" y="5992495"/>
            <a:ext cx="724281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dirty="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  <a:cs typeface="思源黑体 CN Light" panose="020B0300000000000000" charset="-122"/>
                <a:sym typeface="+mn-lt"/>
              </a:rPr>
              <a:t>学习全力以赴，未来必不辜负</a:t>
            </a:r>
            <a:endParaRPr lang="zh-CN" altLang="en-US" sz="2000" dirty="0">
              <a:solidFill>
                <a:schemeClr val="bg1"/>
              </a:solidFill>
              <a:latin typeface="思源黑体 CN Bold" panose="020B0800000000000000" charset="-122"/>
              <a:ea typeface="思源黑体 CN Bold" panose="020B0800000000000000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20" name="燕尾形 19"/>
          <p:cNvSpPr/>
          <p:nvPr/>
        </p:nvSpPr>
        <p:spPr>
          <a:xfrm>
            <a:off x="725170" y="6115685"/>
            <a:ext cx="152400" cy="152400"/>
          </a:xfrm>
          <a:prstGeom prst="chevron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cxnSp>
        <p:nvCxnSpPr>
          <p:cNvPr id="27" name="直接连接符 26"/>
          <p:cNvCxnSpPr/>
          <p:nvPr/>
        </p:nvCxnSpPr>
        <p:spPr>
          <a:xfrm>
            <a:off x="11455400" y="1836420"/>
            <a:ext cx="0" cy="3319145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/>
          <p:cNvSpPr txBox="1"/>
          <p:nvPr/>
        </p:nvSpPr>
        <p:spPr>
          <a:xfrm>
            <a:off x="725170" y="3635375"/>
            <a:ext cx="4801870" cy="4292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p>
            <a:pPr algn="dist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028F51"/>
              </a:buClr>
              <a:buSzTx/>
              <a:buFontTx/>
            </a:pPr>
            <a:r>
              <a:rPr lang="en-US" altLang="zh-CN" sz="1600" b="0">
                <a:solidFill>
                  <a:schemeClr val="bg1"/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rPr>
              <a:t>THASNKS</a:t>
            </a:r>
            <a:endParaRPr lang="en-US" altLang="zh-CN" sz="1600" b="0">
              <a:solidFill>
                <a:schemeClr val="bg1"/>
              </a:solidFill>
              <a:latin typeface="思源黑体 CN Light" panose="020B0300000000000000" charset="-122"/>
              <a:ea typeface="思源黑体 CN Light" panose="020B0300000000000000" charset="-122"/>
              <a:cs typeface="思源黑体 CN Light" panose="020B0300000000000000" charset="-122"/>
            </a:endParaRPr>
          </a:p>
        </p:txBody>
      </p:sp>
      <p:sp>
        <p:nvSpPr>
          <p:cNvPr id="6" name="任意多边形 5"/>
          <p:cNvSpPr/>
          <p:nvPr/>
        </p:nvSpPr>
        <p:spPr>
          <a:xfrm>
            <a:off x="590550" y="3124200"/>
            <a:ext cx="5343525" cy="249555"/>
          </a:xfrm>
          <a:custGeom>
            <a:avLst/>
            <a:gdLst>
              <a:gd name="connisteX0" fmla="*/ 0 w 5343525"/>
              <a:gd name="connsiteY0" fmla="*/ 19097 h 249518"/>
              <a:gd name="connisteX1" fmla="*/ 1704975 w 5343525"/>
              <a:gd name="connsiteY1" fmla="*/ 228647 h 249518"/>
              <a:gd name="connisteX2" fmla="*/ 2771775 w 5343525"/>
              <a:gd name="connsiteY2" fmla="*/ 47 h 249518"/>
              <a:gd name="connisteX3" fmla="*/ 4048125 w 5343525"/>
              <a:gd name="connsiteY3" fmla="*/ 247697 h 249518"/>
              <a:gd name="connisteX4" fmla="*/ 5343525 w 5343525"/>
              <a:gd name="connsiteY4" fmla="*/ 95297 h 249518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</a:cxnLst>
            <a:rect l="l" t="t" r="r" b="b"/>
            <a:pathLst>
              <a:path w="5343525" h="249518">
                <a:moveTo>
                  <a:pt x="0" y="19097"/>
                </a:moveTo>
                <a:cubicBezTo>
                  <a:pt x="319405" y="65452"/>
                  <a:pt x="1150620" y="232457"/>
                  <a:pt x="1704975" y="228647"/>
                </a:cubicBezTo>
                <a:cubicBezTo>
                  <a:pt x="2259330" y="224837"/>
                  <a:pt x="2303145" y="-3763"/>
                  <a:pt x="2771775" y="47"/>
                </a:cubicBezTo>
                <a:cubicBezTo>
                  <a:pt x="3240405" y="3857"/>
                  <a:pt x="3533775" y="228647"/>
                  <a:pt x="4048125" y="247697"/>
                </a:cubicBezTo>
                <a:cubicBezTo>
                  <a:pt x="4562475" y="266747"/>
                  <a:pt x="5109845" y="130857"/>
                  <a:pt x="5343525" y="95297"/>
                </a:cubicBezTo>
              </a:path>
            </a:pathLst>
          </a:custGeom>
          <a:noFill/>
          <a:ln w="50800">
            <a:solidFill>
              <a:srgbClr val="FFDA8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 rot="21540000">
            <a:off x="3281045" y="2385060"/>
            <a:ext cx="172021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8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谢</a:t>
            </a:r>
            <a:endParaRPr lang="zh-CN" altLang="en-US" sz="8800">
              <a:solidFill>
                <a:schemeClr val="bg1"/>
              </a:solidFill>
              <a:latin typeface="仓耳渔阳体 W05" panose="02020400000000000000" charset="-122"/>
              <a:ea typeface="仓耳渔阳体 W05" panose="02020400000000000000" charset="-122"/>
              <a:cs typeface="思源黑体 CN Light" panose="020B0300000000000000" charset="-122"/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DOCER_RESOURCE_TRACE_INFO" val="{&quot;id&quot;:&quot;26513309&quot;,&quot;origin&quot;:0,&quot;type&quot;:&quot;pictures&quot;,&quot;user&quot;:&quot;425579029&quot;}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4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40492897_1*a*1"/>
  <p:tag name="KSO_WM_TEMPLATE_CATEGORY" val="custom"/>
  <p:tag name="KSO_WM_TEMPLATE_INDEX" val="40492897"/>
  <p:tag name="KSO_WM_UNIT_LAYERLEVEL" val="1"/>
  <p:tag name="KSO_WM_TAG_VERSION" val="3.0"/>
  <p:tag name="KSO_WM_BEAUTIFY_FLAG" val="#wm#"/>
  <p:tag name="KSO_WM_UNIT_VALUE" val="30"/>
  <p:tag name="KSO_WM_UNIT_PRESET_TEXT" val="单击此处添加标题具体内容，简明扼要地阐述您的观点。根据需要可酌情增减文字，以便观者准确地理解您传达的思想"/>
  <p:tag name="KSO_WM_UNIT_TEXT_TYPE" val="1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40492897_1*i*1"/>
  <p:tag name="KSO_WM_TEMPLATE_CATEGORY" val="custom"/>
  <p:tag name="KSO_WM_TEMPLATE_INDEX" val="40492897"/>
  <p:tag name="KSO_WM_UNIT_LAYERLEVEL" val="1"/>
  <p:tag name="KSO_WM_TAG_VERSION" val="3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custom40492897_1*i*2"/>
  <p:tag name="KSO_WM_TEMPLATE_CATEGORY" val="custom"/>
  <p:tag name="KSO_WM_TEMPLATE_INDEX" val="40492897"/>
  <p:tag name="KSO_WM_UNIT_LAYERLEVEL" val="1"/>
  <p:tag name="KSO_WM_TAG_VERSION" val="3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custom40492897_1*i*3"/>
  <p:tag name="KSO_WM_TEMPLATE_CATEGORY" val="custom"/>
  <p:tag name="KSO_WM_TEMPLATE_INDEX" val="40492897"/>
  <p:tag name="KSO_WM_UNIT_LAYERLEVEL" val="1"/>
  <p:tag name="KSO_WM_TAG_VERSION" val="3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custom40492897_1*i*4"/>
  <p:tag name="KSO_WM_TEMPLATE_CATEGORY" val="custom"/>
  <p:tag name="KSO_WM_TEMPLATE_INDEX" val="40492897"/>
  <p:tag name="KSO_WM_UNIT_LAYERLEVEL" val="1"/>
  <p:tag name="KSO_WM_TAG_VERSION" val="3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custom40492897_1*i*5"/>
  <p:tag name="KSO_WM_TEMPLATE_CATEGORY" val="custom"/>
  <p:tag name="KSO_WM_TEMPLATE_INDEX" val="40492897"/>
  <p:tag name="KSO_WM_UNIT_LAYERLEVEL" val="1"/>
  <p:tag name="KSO_WM_TAG_VERSION" val="3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custom40492897_1*i*6"/>
  <p:tag name="KSO_WM_TEMPLATE_CATEGORY" val="custom"/>
  <p:tag name="KSO_WM_TEMPLATE_INDEX" val="40492897"/>
  <p:tag name="KSO_WM_UNIT_LAYERLEVEL" val="1"/>
  <p:tag name="KSO_WM_TAG_VERSION" val="3.0"/>
  <p:tag name="KSO_WM_BEAUTIFY_FLAG" val="#wm#"/>
</p:tagLst>
</file>

<file path=ppt/tags/tag12.xml><?xml version="1.0" encoding="utf-8"?>
<p:tagLst xmlns:p="http://schemas.openxmlformats.org/presentationml/2006/main">
  <p:tag name="KSO_WM_SLIDE_ID" val="custom40492897_1"/>
  <p:tag name="KSO_WM_TEMPLATE_SUBCATEGORY" val="0"/>
  <p:tag name="KSO_WM_TEMPLATE_MASTER_TYPE" val="0"/>
  <p:tag name="KSO_WM_TEMPLATE_COLOR_TYPE" val="0"/>
  <p:tag name="KSO_WM_SLIDE_ITEM_CNT" val="0"/>
  <p:tag name="KSO_WM_SLIDE_INDEX" val="1"/>
  <p:tag name="KSO_WM_TAG_VERSION" val="3.0"/>
  <p:tag name="KSO_WM_BEAUTIFY_FLAG" val="#wm#"/>
  <p:tag name="KSO_WM_TEMPLATE_CATEGORY" val="custom"/>
  <p:tag name="KSO_WM_TEMPLATE_INDEX" val="40492897"/>
  <p:tag name="KSO_WM_SLIDE_TYPE" val="text"/>
  <p:tag name="KSO_WM_SLIDE_SUBTYPE" val="picTxt"/>
  <p:tag name="KSO_WM_SLIDE_SIZE" val="720*320"/>
  <p:tag name="KSO_WM_SLIDE_POSITION" val="129*105"/>
  <p:tag name="KSO_WM_SLIDE_LAYOUT" val="a"/>
  <p:tag name="KSO_WM_SLIDE_LAYOUT_CNT" val="1"/>
  <p:tag name="KSO_WM_SPECIAL_SOURCE" val="bdnull"/>
  <p:tag name="RESOURCE_RECORD_KEY" val="{&quot;19&quot;:[20348536,20348573],&quot;65&quot;:[3]}"/>
</p:tagLst>
</file>

<file path=ppt/tags/tag13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14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15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16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40492897_1*a*1"/>
  <p:tag name="KSO_WM_TEMPLATE_CATEGORY" val="custom"/>
  <p:tag name="KSO_WM_TEMPLATE_INDEX" val="40492897"/>
  <p:tag name="KSO_WM_UNIT_LAYERLEVEL" val="1"/>
  <p:tag name="KSO_WM_TAG_VERSION" val="3.0"/>
  <p:tag name="KSO_WM_BEAUTIFY_FLAG" val="#wm#"/>
  <p:tag name="KSO_WM_UNIT_VALUE" val="30"/>
  <p:tag name="KSO_WM_UNIT_PRESET_TEXT" val="单击此处添加标题具体内容，简明扼要地阐述您的观点。根据需要可酌情增减文字，以便观者准确地理解您传达的思想"/>
  <p:tag name="KSO_WM_UNIT_TEXT_TYPE" val="1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40492897_1*i*1"/>
  <p:tag name="KSO_WM_TEMPLATE_CATEGORY" val="custom"/>
  <p:tag name="KSO_WM_TEMPLATE_INDEX" val="40492897"/>
  <p:tag name="KSO_WM_UNIT_LAYERLEVEL" val="1"/>
  <p:tag name="KSO_WM_TAG_VERSION" val="3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custom40492897_1*i*2"/>
  <p:tag name="KSO_WM_TEMPLATE_CATEGORY" val="custom"/>
  <p:tag name="KSO_WM_TEMPLATE_INDEX" val="40492897"/>
  <p:tag name="KSO_WM_UNIT_LAYERLEVEL" val="1"/>
  <p:tag name="KSO_WM_TAG_VERSION" val="3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custom40492897_1*i*3"/>
  <p:tag name="KSO_WM_TEMPLATE_CATEGORY" val="custom"/>
  <p:tag name="KSO_WM_TEMPLATE_INDEX" val="40492897"/>
  <p:tag name="KSO_WM_UNIT_LAYERLEVEL" val="1"/>
  <p:tag name="KSO_WM_TAG_VERSION" val="3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custom40492897_1*i*4"/>
  <p:tag name="KSO_WM_TEMPLATE_CATEGORY" val="custom"/>
  <p:tag name="KSO_WM_TEMPLATE_INDEX" val="40492897"/>
  <p:tag name="KSO_WM_UNIT_LAYERLEVEL" val="1"/>
  <p:tag name="KSO_WM_TAG_VERSION" val="3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custom40492897_1*i*5"/>
  <p:tag name="KSO_WM_TEMPLATE_CATEGORY" val="custom"/>
  <p:tag name="KSO_WM_TEMPLATE_INDEX" val="40492897"/>
  <p:tag name="KSO_WM_UNIT_LAYERLEVEL" val="1"/>
  <p:tag name="KSO_WM_TAG_VERSION" val="3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custom40492897_1*i*6"/>
  <p:tag name="KSO_WM_TEMPLATE_CATEGORY" val="custom"/>
  <p:tag name="KSO_WM_TEMPLATE_INDEX" val="40492897"/>
  <p:tag name="KSO_WM_UNIT_LAYERLEVEL" val="1"/>
  <p:tag name="KSO_WM_TAG_VERSION" val="3.0"/>
  <p:tag name="KSO_WM_BEAUTIFY_FLAG" val="#wm#"/>
</p:tagLst>
</file>

<file path=ppt/tags/tag23.xml><?xml version="1.0" encoding="utf-8"?>
<p:tagLst xmlns:p="http://schemas.openxmlformats.org/presentationml/2006/main">
  <p:tag name="KSO_WM_SLIDE_ID" val="custom40492897_1"/>
  <p:tag name="KSO_WM_TEMPLATE_SUBCATEGORY" val="0"/>
  <p:tag name="KSO_WM_TEMPLATE_MASTER_TYPE" val="0"/>
  <p:tag name="KSO_WM_TEMPLATE_COLOR_TYPE" val="0"/>
  <p:tag name="KSO_WM_SLIDE_ITEM_CNT" val="0"/>
  <p:tag name="KSO_WM_SLIDE_INDEX" val="1"/>
  <p:tag name="KSO_WM_TAG_VERSION" val="3.0"/>
  <p:tag name="KSO_WM_BEAUTIFY_FLAG" val="#wm#"/>
  <p:tag name="KSO_WM_TEMPLATE_CATEGORY" val="custom"/>
  <p:tag name="KSO_WM_TEMPLATE_INDEX" val="40492897"/>
  <p:tag name="KSO_WM_SLIDE_TYPE" val="text"/>
  <p:tag name="KSO_WM_SLIDE_SUBTYPE" val="picTxt"/>
  <p:tag name="KSO_WM_SLIDE_SIZE" val="720*320"/>
  <p:tag name="KSO_WM_SLIDE_POSITION" val="129*105"/>
  <p:tag name="KSO_WM_SLIDE_LAYOUT" val="a"/>
  <p:tag name="KSO_WM_SLIDE_LAYOUT_CNT" val="1"/>
  <p:tag name="KSO_WM_SPECIAL_SOURCE" val="bdnull"/>
  <p:tag name="RESOURCE_RECORD_KEY" val="{&quot;19&quot;:[20348536,20348573],&quot;65&quot;:[3]}"/>
</p:tagLst>
</file>

<file path=ppt/tags/tag2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40492897_1*a*1"/>
  <p:tag name="KSO_WM_TEMPLATE_CATEGORY" val="custom"/>
  <p:tag name="KSO_WM_TEMPLATE_INDEX" val="40492897"/>
  <p:tag name="KSO_WM_UNIT_LAYERLEVEL" val="1"/>
  <p:tag name="KSO_WM_TAG_VERSION" val="3.0"/>
  <p:tag name="KSO_WM_BEAUTIFY_FLAG" val="#wm#"/>
  <p:tag name="KSO_WM_UNIT_VALUE" val="30"/>
  <p:tag name="KSO_WM_UNIT_PRESET_TEXT" val="单击此处添加标题具体内容，简明扼要地阐述您的观点。根据需要可酌情增减文字，以便观者准确地理解您传达的思想"/>
  <p:tag name="KSO_WM_UNIT_TEXT_TYPE" val="1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40492897_1*i*1"/>
  <p:tag name="KSO_WM_TEMPLATE_CATEGORY" val="custom"/>
  <p:tag name="KSO_WM_TEMPLATE_INDEX" val="40492897"/>
  <p:tag name="KSO_WM_UNIT_LAYERLEVEL" val="1"/>
  <p:tag name="KSO_WM_TAG_VERSION" val="3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custom40492897_1*i*2"/>
  <p:tag name="KSO_WM_TEMPLATE_CATEGORY" val="custom"/>
  <p:tag name="KSO_WM_TEMPLATE_INDEX" val="40492897"/>
  <p:tag name="KSO_WM_UNIT_LAYERLEVEL" val="1"/>
  <p:tag name="KSO_WM_TAG_VERSION" val="3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custom40492897_1*i*3"/>
  <p:tag name="KSO_WM_TEMPLATE_CATEGORY" val="custom"/>
  <p:tag name="KSO_WM_TEMPLATE_INDEX" val="40492897"/>
  <p:tag name="KSO_WM_UNIT_LAYERLEVEL" val="1"/>
  <p:tag name="KSO_WM_TAG_VERSION" val="3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custom40492897_1*i*4"/>
  <p:tag name="KSO_WM_TEMPLATE_CATEGORY" val="custom"/>
  <p:tag name="KSO_WM_TEMPLATE_INDEX" val="40492897"/>
  <p:tag name="KSO_WM_UNIT_LAYERLEVEL" val="1"/>
  <p:tag name="KSO_WM_TAG_VERSION" val="3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custom40492897_1*i*5"/>
  <p:tag name="KSO_WM_TEMPLATE_CATEGORY" val="custom"/>
  <p:tag name="KSO_WM_TEMPLATE_INDEX" val="40492897"/>
  <p:tag name="KSO_WM_UNIT_LAYERLEVEL" val="1"/>
  <p:tag name="KSO_WM_TAG_VERSION" val="3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custom40492897_1*i*6"/>
  <p:tag name="KSO_WM_TEMPLATE_CATEGORY" val="custom"/>
  <p:tag name="KSO_WM_TEMPLATE_INDEX" val="40492897"/>
  <p:tag name="KSO_WM_UNIT_LAYERLEVEL" val="1"/>
  <p:tag name="KSO_WM_TAG_VERSION" val="3.0"/>
  <p:tag name="KSO_WM_BEAUTIFY_FLAG" val="#wm#"/>
</p:tagLst>
</file>

<file path=ppt/tags/tag31.xml><?xml version="1.0" encoding="utf-8"?>
<p:tagLst xmlns:p="http://schemas.openxmlformats.org/presentationml/2006/main">
  <p:tag name="KSO_WM_SLIDE_ID" val="custom40492897_1"/>
  <p:tag name="KSO_WM_TEMPLATE_SUBCATEGORY" val="0"/>
  <p:tag name="KSO_WM_TEMPLATE_MASTER_TYPE" val="0"/>
  <p:tag name="KSO_WM_TEMPLATE_COLOR_TYPE" val="0"/>
  <p:tag name="KSO_WM_SLIDE_ITEM_CNT" val="0"/>
  <p:tag name="KSO_WM_SLIDE_INDEX" val="1"/>
  <p:tag name="KSO_WM_TAG_VERSION" val="3.0"/>
  <p:tag name="KSO_WM_BEAUTIFY_FLAG" val="#wm#"/>
  <p:tag name="KSO_WM_TEMPLATE_CATEGORY" val="custom"/>
  <p:tag name="KSO_WM_TEMPLATE_INDEX" val="40492897"/>
  <p:tag name="KSO_WM_SLIDE_TYPE" val="text"/>
  <p:tag name="KSO_WM_SLIDE_SUBTYPE" val="picTxt"/>
  <p:tag name="KSO_WM_SLIDE_SIZE" val="720*320"/>
  <p:tag name="KSO_WM_SLIDE_POSITION" val="129*105"/>
  <p:tag name="KSO_WM_SLIDE_LAYOUT" val="a"/>
  <p:tag name="KSO_WM_SLIDE_LAYOUT_CNT" val="1"/>
  <p:tag name="KSO_WM_SPECIAL_SOURCE" val="bdnull"/>
  <p:tag name="RESOURCE_RECORD_KEY" val="{&quot;19&quot;:[20348536,20348573],&quot;65&quot;:[3]}"/>
</p:tagLst>
</file>

<file path=ppt/tags/tag32.xml><?xml version="1.0" encoding="utf-8"?>
<p:tagLst xmlns:p="http://schemas.openxmlformats.org/presentationml/2006/main">
  <p:tag name="KSO_WM_AICARD_INVALID" val="Invalid"/>
</p:tagLst>
</file>

<file path=ppt/tags/tag3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27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213167_1*a*1"/>
  <p:tag name="KSO_WM_TEMPLATE_CATEGORY" val="diagram"/>
  <p:tag name="KSO_WM_TEMPLATE_INDEX" val="20213167"/>
  <p:tag name="KSO_WM_UNIT_LAYERLEVEL" val="1"/>
  <p:tag name="KSO_WM_TAG_VERSION" val="1.0"/>
  <p:tag name="KSO_WM_BEAUTIFY_FLAG" val="#wm#"/>
  <p:tag name="KSO_WM_UNIT_PRESET_TEXT" val="单击此处添加大标题内容"/>
  <p:tag name="KSO_WM_UNIT_DEFAULT_FONT" val="24;44;4"/>
  <p:tag name="KSO_WM_UNIT_BLOCK" val="0"/>
  <p:tag name="KSO_WM_UNIT_SHOW_EDIT_AREA_INDICATION" val="1"/>
  <p:tag name="KSO_WM_CHIP_GROUPID" val="5e7881253197e252a37019b5"/>
  <p:tag name="KSO_WM_CHIP_XID" val="5e7881253197e252a37019b6"/>
  <p:tag name="KSO_WM_UNIT_DEC_AREA_ID" val="dbec7628c2874cba88d4f2f50e04c9c9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ct&quot;,&quot;fill_mode&quot;:&quot;full&quot;,&quot;sacle_strategy&quot;:&quot;smart&quot;}"/>
  <p:tag name="KSO_WM_ASSEMBLE_CHIP_INDEX" val="cbe37ad73dbe44a992733eceb9831593"/>
  <p:tag name="KSO_WM_UNIT_TEXT_FILL_FORE_SCHEMECOLOR_INDEX_BRIGHTNESS" val="0"/>
  <p:tag name="KSO_WM_UNIT_TEXT_FILL_FORE_SCHEMECOLOR_INDEX" val="13"/>
  <p:tag name="KSO_WM_UNIT_TEXT_FILL_TYPE" val="1"/>
  <p:tag name="KSO_WM_TEMPLATE_ASSEMBLE_XID" val="63895f930c9383becde52e88"/>
  <p:tag name="KSO_WM_TEMPLATE_ASSEMBLE_GROUPID" val="63895f930c9383becde52e88"/>
</p:tagLst>
</file>

<file path=ppt/tags/tag3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27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213167_1*a*1"/>
  <p:tag name="KSO_WM_TEMPLATE_CATEGORY" val="diagram"/>
  <p:tag name="KSO_WM_TEMPLATE_INDEX" val="20213167"/>
  <p:tag name="KSO_WM_UNIT_LAYERLEVEL" val="1"/>
  <p:tag name="KSO_WM_TAG_VERSION" val="1.0"/>
  <p:tag name="KSO_WM_BEAUTIFY_FLAG" val="#wm#"/>
  <p:tag name="KSO_WM_UNIT_PRESET_TEXT" val="单击此处添加大标题内容"/>
  <p:tag name="KSO_WM_UNIT_DEFAULT_FONT" val="24;44;4"/>
  <p:tag name="KSO_WM_UNIT_BLOCK" val="0"/>
  <p:tag name="KSO_WM_UNIT_SHOW_EDIT_AREA_INDICATION" val="1"/>
  <p:tag name="KSO_WM_CHIP_GROUPID" val="5e7881253197e252a37019b5"/>
  <p:tag name="KSO_WM_CHIP_XID" val="5e7881253197e252a37019b6"/>
  <p:tag name="KSO_WM_UNIT_DEC_AREA_ID" val="dbec7628c2874cba88d4f2f50e04c9c9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ct&quot;,&quot;fill_mode&quot;:&quot;full&quot;,&quot;sacle_strategy&quot;:&quot;smart&quot;}"/>
  <p:tag name="KSO_WM_ASSEMBLE_CHIP_INDEX" val="cbe37ad73dbe44a992733eceb9831593"/>
  <p:tag name="KSO_WM_UNIT_TEXT_FILL_FORE_SCHEMECOLOR_INDEX_BRIGHTNESS" val="0"/>
  <p:tag name="KSO_WM_UNIT_TEXT_FILL_FORE_SCHEMECOLOR_INDEX" val="13"/>
  <p:tag name="KSO_WM_UNIT_TEXT_FILL_TYPE" val="1"/>
  <p:tag name="KSO_WM_TEMPLATE_ASSEMBLE_XID" val="63895f930c9383becde52e88"/>
  <p:tag name="KSO_WM_TEMPLATE_ASSEMBLE_GROUPID" val="63895f930c9383becde52e88"/>
</p:tagLst>
</file>

<file path=ppt/tags/tag35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36.xml><?xml version="1.0" encoding="utf-8"?>
<p:tagLst xmlns:p="http://schemas.openxmlformats.org/presentationml/2006/main">
  <p:tag name="KSO_WM_UNIT_TEXT_SUBTYPE" val="a"/>
  <p:tag name="KSO_WM_UNIT_SUBTYPE" val="a"/>
  <p:tag name="KSO_WM_UNIT_PRESET_TEXT" val="单击此处添加正文，文字是您思想的提炼，为了演示发布的良好效果，请言简意赅地阐述您的观点。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D" val="diagram20213167_1*f*2"/>
  <p:tag name="KSO_WM_TEMPLATE_CATEGORY" val="diagram"/>
  <p:tag name="KSO_WM_TEMPLATE_INDEX" val="20213167"/>
  <p:tag name="KSO_WM_UNIT_LAYERLEVEL" val="1"/>
  <p:tag name="KSO_WM_TAG_VERSION" val="1.0"/>
  <p:tag name="KSO_WM_UNIT_DEFAULT_FONT" val="14;20;2"/>
  <p:tag name="KSO_WM_UNIT_BLOCK" val="0"/>
  <p:tag name="KSO_WM_UNIT_VALUE" val="52"/>
  <p:tag name="KSO_WM_UNIT_SHOW_EDIT_AREA_INDICATION" val="1"/>
  <p:tag name="KSO_WM_CHIP_GROUPID" val="5e6b05596848fb12bee65ac8"/>
  <p:tag name="KSO_WM_CHIP_XID" val="5e6b05596848fb12bee65aca"/>
  <p:tag name="KSO_WM_UNIT_DEC_AREA_ID" val="13dffac7c7ab4d6db711deb1416a861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lt&quot;,&quot;fill_mode&quot;:&quot;full&quot;,&quot;sacle_strategy&quot;:&quot;smart&quot;}"/>
  <p:tag name="KSO_WM_ASSEMBLE_CHIP_INDEX" val="4e3a44720d954aca8c9c507d24c480dd"/>
  <p:tag name="KSO_WM_UNIT_TEXT_FILL_FORE_SCHEMECOLOR_INDEX_BRIGHTNESS" val="0.25"/>
  <p:tag name="KSO_WM_UNIT_TEXT_FILL_FORE_SCHEMECOLOR_INDEX" val="13"/>
  <p:tag name="KSO_WM_UNIT_TEXT_FILL_TYPE" val="1"/>
  <p:tag name="KSO_WM_TEMPLATE_ASSEMBLE_XID" val="63895f930c9383becde52e88"/>
  <p:tag name="KSO_WM_TEMPLATE_ASSEMBLE_GROUPID" val="63895f930c9383becde52e88"/>
</p:tagLst>
</file>

<file path=ppt/tags/tag37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38.xml><?xml version="1.0" encoding="utf-8"?>
<p:tagLst xmlns:p="http://schemas.openxmlformats.org/presentationml/2006/main">
  <p:tag name="KSO_WM_BEAUTIFY_FLAG" val="#wm#"/>
  <p:tag name="KSO_WM_TEMPLATE_CATEGORY" val="diagram"/>
  <p:tag name="KSO_WM_TEMPLATE_INDEX" val="20213167"/>
  <p:tag name="KSO_WM_SLIDE_ID" val="diagram20213167_1"/>
  <p:tag name="KSO_WM_TEMPLATE_SUBCATEGORY" val="21"/>
  <p:tag name="KSO_WM_TEMPLATE_MASTER_TYPE" val="0"/>
  <p:tag name="KSO_WM_TEMPLATE_COLOR_TYPE" val="1"/>
  <p:tag name="KSO_WM_SLIDE_TYPE" val="text"/>
  <p:tag name="KSO_WM_SLIDE_SUBTYPE" val="picTxt"/>
  <p:tag name="KSO_WM_SLIDE_ITEM_CNT" val="0"/>
  <p:tag name="KSO_WM_SLIDE_INDEX" val="1"/>
  <p:tag name="KSO_WM_TAG_VERSION" val="1.0"/>
  <p:tag name="KSO_WM_SLIDE_LAYOUT" val="a_d_f"/>
  <p:tag name="KSO_WM_SLIDE_LAYOUT_CNT" val="1_1_3"/>
  <p:tag name="KSO_WM_TEMPLATE_THUMBS_INDEX" val="1、4、7、12、13、14、15、16、17、18、20、24、25、28、33、36、40、43、44"/>
  <p:tag name="KSO_WM_SLIDE_SIZE" val="864*444"/>
  <p:tag name="KSO_WM_SLIDE_POSITION" val="48*48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2-12-02T10:14:44&quot;,&quot;maxSize&quot;:{&quot;size1&quot;:29.99960637530657},&quot;minSize&quot;:{&quot;size1&quot;:18.99960637530657},&quot;normalSize&quot;:{&quot;size1&quot;:18.99960637530657},&quot;subLayout&quot;:[{&quot;id&quot;:&quot;2022-12-02T10:14:44&quot;,&quot;margin&quot;:{&quot;bottom&quot;:0.0260000042617321,&quot;left&quot;:1.6929999589920044,&quot;right&quot;:1.6929999589920044,&quot;top&quot;:1.6929999589920044},&quot;type&quot;:0},{&quot;id&quot;:&quot;2022-12-02T10:14:44&quot;,&quot;maxSize&quot;:{&quot;size1&quot;:61.69951404594988},&quot;minSize&quot;:{&quot;size1&quot;:45.29951404594988},&quot;normalSize&quot;:{&quot;size1&quot;:58.30061143963987},&quot;subLayout&quot;:[{&quot;id&quot;:&quot;2022-12-02T10:14:44&quot;,&quot;margin&quot;:{&quot;bottom&quot;:0.0260000042617321,&quot;left&quot;:1.6929999589920044,&quot;right&quot;:1.6929999589920044,&quot;top&quot;:0.609000027179718},&quot;type&quot;:0},{&quot;direction&quot;:1,&quot;id&quot;:&quot;2022-12-02T10:14:44&quot;,&quot;maxSize&quot;:{&quot;size1&quot;:46.19968846638997},&quot;minSize&quot;:{&quot;size1&quot;:27.499688466389976},&quot;normalSize&quot;:{&quot;size1&quot;:33.799688466389966},&quot;subLayout&quot;:[{&quot;id&quot;:&quot;2022-12-02T10:14:44&quot;,&quot;margin&quot;:{&quot;bottom&quot;:1.6929999589920044,&quot;left&quot;:1.6929999589920044,&quot;right&quot;:0.0260000042617321,&quot;top&quot;:0.8199999928474426},&quot;type&quot;:0},{&quot;direction&quot;:1,&quot;id&quot;:&quot;2022-12-02T10:14:44&quot;,&quot;maxSize&quot;:{&quot;size1&quot;:55.69952940779413},&quot;minSize&quot;:{&quot;size1&quot;:27.39952940779413},&quot;normalSize&quot;:{&quot;size1&quot;:36.386387413836424},&quot;subLayout&quot;:[{&quot;id&quot;:&quot;2022-12-02T10:14:44&quot;,&quot;margin&quot;:{&quot;bottom&quot;:1.6929999589920044,&quot;left&quot;:0.6079999208450317,&quot;right&quot;:0.0260000042617321,&quot;top&quot;:0.8199999928474426},&quot;type&quot;:0},{&quot;id&quot;:&quot;2022-12-02T10:14:44&quot;,&quot;margin&quot;:{&quot;bottom&quot;:1.6929999589920044,&quot;left&quot;:0.6079999208450317,&quot;right&quot;:1.6929999589920044,&quot;top&quot;:0.8199999928474426},&quot;type&quot;:0}],&quot;type&quot;:0}],&quot;type&quot;:0}],&quot;type&quot;:0}],&quot;type&quot;:0}"/>
  <p:tag name="KSO_WM_SLIDE_BACKGROUND" val="[&quot;general&quot;]"/>
  <p:tag name="KSO_WM_SLIDE_RATIO" val="1.777778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696762553136823a5e6236"/>
  <p:tag name="KSO_WM_CHIP_FILLPROP" val="[[{&quot;text_align&quot;:&quot;ct&quot;,&quot;text_direction&quot;:&quot;horizontal&quot;,&quot;support_big_font&quot;:false,&quot;picture_toward&quot;:0,&quot;picture_dockside&quot;:[],&quot;fill_id&quot;:&quot;a80bd3e4f6ea440a9773b4ea338f1802&quot;,&quot;fill_align&quot;:&quot;ct&quot;,&quot;chip_types&quot;:[&quot;header&quot;]},{&quot;text_align&quot;:&quot;lm&quot;,&quot;text_direction&quot;:&quot;horizontal&quot;,&quot;support_features&quot;:[&quot;collage&quot;,&quot;carousel&quot;],&quot;support_big_font&quot;:false,&quot;picture_toward&quot;:0,&quot;picture_dockside&quot;:[],&quot;fill_id&quot;:&quot;67afa7e58bb64ab5a8412f4a48c88fdd&quot;,&quot;fill_align&quot;:&quot;cm&quot;,&quot;chip_types&quot;:[&quot;text&quot;,&quot;picture&quot;,&quot;chart&quot;,&quot;table&quot;,&quot;video&quot;]},{&quot;text_align&quot;:&quot;lt&quot;,&quot;text_direction&quot;:&quot;horizontal&quot;,&quot;support_big_font&quot;:false,&quot;picture_toward&quot;:0,&quot;picture_dockside&quot;:[],&quot;fill_id&quot;:&quot;84a69dc0638543c4a7f5a4d9a2404f0e&quot;,&quot;fill_align&quot;:&quot;lt&quot;,&quot;chip_types&quot;:[&quot;picture&quot;]},{&quot;text_align&quot;:&quot;lt&quot;,&quot;text_direction&quot;:&quot;horizontal&quot;,&quot;support_big_font&quot;:false,&quot;picture_toward&quot;:0,&quot;picture_dockside&quot;:[],&quot;fill_id&quot;:&quot;f672932c75c74e8f9be428ecdd6b1c67&quot;,&quot;fill_align&quot;:&quot;lt&quot;,&quot;chip_types&quot;:[&quot;picture&quot;]},{&quot;text_align&quot;:&quot;lt&quot;,&quot;text_direction&quot;:&quot;horizontal&quot;,&quot;support_big_font&quot;:false,&quot;picture_toward&quot;:0,&quot;picture_dockside&quot;:[],&quot;fill_id&quot;:&quot;c20367068df44e0a9212fd6147957f3b&quot;,&quot;fill_align&quot;:&quot;lt&quot;,&quot;chip_types&quot;:[&quot;picture&quot;]}],[{&quot;text_align&quot;:&quot;ct&quot;,&quot;text_direction&quot;:&quot;horizontal&quot;,&quot;support_big_font&quot;:false,&quot;picture_toward&quot;:0,&quot;picture_dockside&quot;:[],&quot;fill_id&quot;:&quot;a80bd3e4f6ea440a9773b4ea338f1802&quot;,&quot;fill_align&quot;:&quot;ct&quot;,&quot;chip_types&quot;:[&quot;header&quot;]},{&quot;text_align&quot;:&quot;lm&quot;,&quot;text_direction&quot;:&quot;horizontal&quot;,&quot;support_features&quot;:[&quot;collage&quot;,&quot;carousel&quot;],&quot;support_big_font&quot;:false,&quot;picture_toward&quot;:0,&quot;picture_dockside&quot;:[],&quot;fill_id&quot;:&quot;67afa7e58bb64ab5a8412f4a48c88fdd&quot;,&quot;fill_align&quot;:&quot;cm&quot;,&quot;chip_types&quot;:[&quot;picture&quot;,&quot;chart&quot;,&quot;table&quot;,&quot;video&quot;]},{&quot;text_align&quot;:&quot;lt&quot;,&quot;text_direction&quot;:&quot;horizontal&quot;,&quot;support_big_font&quot;:false,&quot;picture_toward&quot;:0,&quot;picture_dockside&quot;:[],&quot;fill_id&quot;:&quot;84a69dc0638543c4a7f5a4d9a2404f0e&quot;,&quot;fill_align&quot;:&quot;lt&quot;,&quot;chip_types&quot;:[&quot;text&quot;]},{&quot;text_align&quot;:&quot;lt&quot;,&quot;text_direction&quot;:&quot;horizontal&quot;,&quot;support_big_font&quot;:false,&quot;picture_toward&quot;:0,&quot;picture_dockside&quot;:[],&quot;fill_id&quot;:&quot;f672932c75c74e8f9be428ecdd6b1c67&quot;,&quot;fill_align&quot;:&quot;lt&quot;,&quot;chip_types&quot;:[&quot;text&quot;]},{&quot;text_align&quot;:&quot;lt&quot;,&quot;text_direction&quot;:&quot;horizontal&quot;,&quot;support_big_font&quot;:false,&quot;picture_toward&quot;:0,&quot;picture_dockside&quot;:[],&quot;fill_id&quot;:&quot;c20367068df44e0a9212fd6147957f3b&quot;,&quot;fill_align&quot;:&quot;lt&quot;,&quot;chip_types&quot;:[&quot;text&quot;]}]]"/>
  <p:tag name="KSO_WM_SLIDE_CAN_ADD_NAVIGATION" val="1"/>
  <p:tag name="FIXED_XID_TMP" val="5f5ee1ca4d6848d78f644aed"/>
  <p:tag name="KSO_WM_CHIP_DECFILLPROP" val="[]"/>
  <p:tag name="KSO_WM_CHIP_GROUPID" val="5f5ee1ca4d6848d78f644aed"/>
  <p:tag name="KSO_WM_SLIDE_BK_DARK_LIGHT" val="2"/>
  <p:tag name="KSO_WM_SLIDE_BACKGROUND_TYPE" val="general"/>
  <p:tag name="KSO_WM_SLIDE_SUPPORT_FEATURE_TYPE" val="3"/>
  <p:tag name="KSO_WM_TEMPLATE_ASSEMBLE_XID" val="63895f930c9383becde52e88"/>
  <p:tag name="KSO_WM_TEMPLATE_ASSEMBLE_GROUPID" val="63895f930c9383becde52e88"/>
  <p:tag name="KSO_WM_UNIT_FLASH_PICTURE_TYPE" val="1"/>
</p:tagLst>
</file>

<file path=ppt/tags/tag39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27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213167_1*a*1"/>
  <p:tag name="KSO_WM_TEMPLATE_CATEGORY" val="diagram"/>
  <p:tag name="KSO_WM_TEMPLATE_INDEX" val="20213167"/>
  <p:tag name="KSO_WM_UNIT_LAYERLEVEL" val="1"/>
  <p:tag name="KSO_WM_TAG_VERSION" val="1.0"/>
  <p:tag name="KSO_WM_BEAUTIFY_FLAG" val="#wm#"/>
  <p:tag name="KSO_WM_UNIT_PRESET_TEXT" val="单击此处添加大标题内容"/>
  <p:tag name="KSO_WM_UNIT_DEFAULT_FONT" val="24;44;4"/>
  <p:tag name="KSO_WM_UNIT_BLOCK" val="0"/>
  <p:tag name="KSO_WM_UNIT_SHOW_EDIT_AREA_INDICATION" val="1"/>
  <p:tag name="KSO_WM_CHIP_GROUPID" val="5e7881253197e252a37019b5"/>
  <p:tag name="KSO_WM_CHIP_XID" val="5e7881253197e252a37019b6"/>
  <p:tag name="KSO_WM_UNIT_DEC_AREA_ID" val="dbec7628c2874cba88d4f2f50e04c9c9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ct&quot;,&quot;fill_mode&quot;:&quot;full&quot;,&quot;sacle_strategy&quot;:&quot;smart&quot;}"/>
  <p:tag name="KSO_WM_ASSEMBLE_CHIP_INDEX" val="cbe37ad73dbe44a992733eceb9831593"/>
  <p:tag name="KSO_WM_UNIT_TEXT_FILL_FORE_SCHEMECOLOR_INDEX_BRIGHTNESS" val="0"/>
  <p:tag name="KSO_WM_UNIT_TEXT_FILL_FORE_SCHEMECOLOR_INDEX" val="13"/>
  <p:tag name="KSO_WM_UNIT_TEXT_FILL_TYPE" val="1"/>
  <p:tag name="KSO_WM_TEMPLATE_ASSEMBLE_XID" val="63895f930c9383becde52e88"/>
  <p:tag name="KSO_WM_TEMPLATE_ASSEMBLE_GROUPID" val="63895f930c9383becde52e88"/>
</p:tagLst>
</file>

<file path=ppt/tags/tag40.xml><?xml version="1.0" encoding="utf-8"?>
<p:tagLst xmlns:p="http://schemas.openxmlformats.org/presentationml/2006/main">
  <p:tag name="PA" val="v5.2.4"/>
  <p:tag name="KSO_WM_UNIT_DIAGRAM_MODELTYPE" val="flashPicture"/>
  <p:tag name="KSO_WM_UNIT_VALUE" val="1000*1777"/>
  <p:tag name="KSO_WM_UNIT_HIGHLIGHT" val="0"/>
  <p:tag name="KSO_WM_UNIT_COMPATIBLE" val="0"/>
  <p:tag name="KSO_WM_UNIT_DIAGRAM_ISNUMVISUAL" val="0"/>
  <p:tag name="KSO_WM_UNIT_DIAGRAM_ISREFERUNIT" val="0"/>
  <p:tag name="KSO_WM_DIAGRAM_GROUP_CODE" val="ζ1-1"/>
  <p:tag name="KSO_WM_UNIT_TYPE" val="ζ_h_d"/>
  <p:tag name="KSO_WM_UNIT_INDEX" val="1_2_1"/>
  <p:tag name="KSO_WM_UNIT_ID" val="mixed20199733_1*ζ_h_d*1_2_1"/>
  <p:tag name="KSO_WM_TEMPLATE_CATEGORY" val="mixed"/>
  <p:tag name="KSO_WM_TEMPLATE_INDEX" val="20199733"/>
  <p:tag name="KSO_WM_UNIT_LAYERLEVEL" val="1_1_1"/>
  <p:tag name="KSO_WM_TAG_VERSION" val="1.0"/>
  <p:tag name="KSO_WM_BEAUTIFY_FLAG" val="#wm#"/>
  <p:tag name="RESOURCELIBID_ANIM" val="557083"/>
  <p:tag name="KSO_WM_UNIT_FLASH_PICTURE_RATE" val="2"/>
  <p:tag name="KSO_WM_UNIT_USESOURCEFORMAT_APPLY" val="1"/>
  <p:tag name="KSO_WM_DIAGRAM_VIRTUALLY_FRAME" val="{&quot;height&quot;:197.75866141732283,&quot;left&quot;:-34.126299212598425,&quot;top&quot;:138.44236220472442,&quot;width&quot;:1028.2525984251968}"/>
</p:tagLst>
</file>

<file path=ppt/tags/tag41.xml><?xml version="1.0" encoding="utf-8"?>
<p:tagLst xmlns:p="http://schemas.openxmlformats.org/presentationml/2006/main">
  <p:tag name="PA" val="v5.2.4"/>
  <p:tag name="KSO_WM_UNIT_DIAGRAM_MODELTYPE" val="flashPicture"/>
  <p:tag name="KSO_WM_UNIT_VALUE" val="999*1777"/>
  <p:tag name="KSO_WM_UNIT_HIGHLIGHT" val="0"/>
  <p:tag name="KSO_WM_UNIT_COMPATIBLE" val="0"/>
  <p:tag name="KSO_WM_UNIT_DIAGRAM_ISNUMVISUAL" val="0"/>
  <p:tag name="KSO_WM_UNIT_DIAGRAM_ISREFERUNIT" val="0"/>
  <p:tag name="KSO_WM_DIAGRAM_GROUP_CODE" val="ζ1-1"/>
  <p:tag name="KSO_WM_UNIT_TYPE" val="ζ_h_d"/>
  <p:tag name="KSO_WM_UNIT_INDEX" val="1_1_1"/>
  <p:tag name="KSO_WM_UNIT_ID" val="mixed20199733_1*ζ_h_d*1_1_1"/>
  <p:tag name="KSO_WM_TEMPLATE_CATEGORY" val="mixed"/>
  <p:tag name="KSO_WM_TEMPLATE_INDEX" val="20199733"/>
  <p:tag name="KSO_WM_UNIT_LAYERLEVEL" val="1_1_1"/>
  <p:tag name="KSO_WM_TAG_VERSION" val="1.0"/>
  <p:tag name="KSO_WM_BEAUTIFY_FLAG" val="#wm#"/>
  <p:tag name="RESOURCELIBID_ANIM" val="557083"/>
  <p:tag name="KSO_WM_UNIT_FLASH_PICTURE_RATE" val="2"/>
  <p:tag name="KSO_WM_UNIT_USESOURCEFORMAT_APPLY" val="1"/>
  <p:tag name="KSO_WM_DIAGRAM_VIRTUALLY_FRAME" val="{&quot;height&quot;:197.75866141732283,&quot;left&quot;:-34.126299212598425,&quot;top&quot;:138.44236220472442,&quot;width&quot;:1028.2525984251968}"/>
</p:tagLst>
</file>

<file path=ppt/tags/tag42.xml><?xml version="1.0" encoding="utf-8"?>
<p:tagLst xmlns:p="http://schemas.openxmlformats.org/presentationml/2006/main">
  <p:tag name="PA" val="v5.2.4"/>
  <p:tag name="KSO_WM_UNIT_DIAGRAM_MODELTYPE" val="flashPicture"/>
  <p:tag name="KSO_WM_UNIT_VALUE" val="1000*1777"/>
  <p:tag name="KSO_WM_UNIT_HIGHLIGHT" val="0"/>
  <p:tag name="KSO_WM_UNIT_COMPATIBLE" val="0"/>
  <p:tag name="KSO_WM_UNIT_DIAGRAM_ISNUMVISUAL" val="0"/>
  <p:tag name="KSO_WM_UNIT_DIAGRAM_ISREFERUNIT" val="0"/>
  <p:tag name="KSO_WM_DIAGRAM_GROUP_CODE" val="ζ1-1"/>
  <p:tag name="KSO_WM_UNIT_TYPE" val="ζ_h_d"/>
  <p:tag name="KSO_WM_UNIT_INDEX" val="1_3_1"/>
  <p:tag name="KSO_WM_UNIT_ID" val="mixed20199733_1*ζ_h_d*1_3_1"/>
  <p:tag name="KSO_WM_TEMPLATE_CATEGORY" val="mixed"/>
  <p:tag name="KSO_WM_TEMPLATE_INDEX" val="20199733"/>
  <p:tag name="KSO_WM_UNIT_LAYERLEVEL" val="1_1_1"/>
  <p:tag name="KSO_WM_TAG_VERSION" val="1.0"/>
  <p:tag name="KSO_WM_BEAUTIFY_FLAG" val="#wm#"/>
  <p:tag name="RESOURCELIBID_ANIM" val="557083"/>
  <p:tag name="KSO_WM_UNIT_FLASH_PICTURE_RATE" val="2"/>
  <p:tag name="KSO_WM_UNIT_USESOURCEFORMAT_APPLY" val="1"/>
  <p:tag name="KSO_WM_DIAGRAM_VIRTUALLY_FRAME" val="{&quot;height&quot;:197.75866141732283,&quot;left&quot;:-34.126299212598425,&quot;top&quot;:138.44236220472442,&quot;width&quot;:1028.2525984251968}"/>
</p:tagLst>
</file>

<file path=ppt/tags/tag43.xml><?xml version="1.0" encoding="utf-8"?>
<p:tagLst xmlns:p="http://schemas.openxmlformats.org/presentationml/2006/main">
  <p:tag name="KSO_WM_UNIT_TEXT_SUBTYPE" val="a"/>
  <p:tag name="KSO_WM_UNIT_SUBTYPE" val="a"/>
  <p:tag name="KSO_WM_UNIT_PRESET_TEXT" val="单击此处添加正文，文字是您思想的提炼，为了演示发布的良好效果，请言简意赅地阐述您的观点。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2"/>
  <p:tag name="KSO_WM_UNIT_ID" val="diagram20213167_1*f*2"/>
  <p:tag name="KSO_WM_TEMPLATE_CATEGORY" val="diagram"/>
  <p:tag name="KSO_WM_TEMPLATE_INDEX" val="20213167"/>
  <p:tag name="KSO_WM_UNIT_LAYERLEVEL" val="1"/>
  <p:tag name="KSO_WM_TAG_VERSION" val="1.0"/>
  <p:tag name="KSO_WM_BEAUTIFY_FLAG" val="#wm#"/>
  <p:tag name="KSO_WM_UNIT_DEFAULT_FONT" val="14;20;2"/>
  <p:tag name="KSO_WM_UNIT_BLOCK" val="0"/>
  <p:tag name="KSO_WM_UNIT_VALUE" val="52"/>
  <p:tag name="KSO_WM_UNIT_SHOW_EDIT_AREA_INDICATION" val="1"/>
  <p:tag name="KSO_WM_CHIP_GROUPID" val="5e6b05596848fb12bee65ac8"/>
  <p:tag name="KSO_WM_CHIP_XID" val="5e6b05596848fb12bee65aca"/>
  <p:tag name="KSO_WM_UNIT_DEC_AREA_ID" val="13dffac7c7ab4d6db711deb1416a861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lt&quot;,&quot;fill_mode&quot;:&quot;full&quot;,&quot;sacle_strategy&quot;:&quot;smart&quot;}"/>
  <p:tag name="KSO_WM_ASSEMBLE_CHIP_INDEX" val="4e3a44720d954aca8c9c507d24c480dd"/>
  <p:tag name="KSO_WM_UNIT_TEXT_FILL_FORE_SCHEMECOLOR_INDEX_BRIGHTNESS" val="0.25"/>
  <p:tag name="KSO_WM_UNIT_TEXT_FILL_FORE_SCHEMECOLOR_INDEX" val="13"/>
  <p:tag name="KSO_WM_UNIT_TEXT_FILL_TYPE" val="1"/>
  <p:tag name="KSO_WM_TEMPLATE_ASSEMBLE_XID" val="63895f930c9383becde52e88"/>
  <p:tag name="KSO_WM_TEMPLATE_ASSEMBLE_GROUPID" val="63895f930c9383becde52e88"/>
</p:tagLst>
</file>

<file path=ppt/tags/tag44.xml><?xml version="1.0" encoding="utf-8"?>
<p:tagLst xmlns:p="http://schemas.openxmlformats.org/presentationml/2006/main">
  <p:tag name="KSO_WM_UNIT_TEXT_SUBTYPE" val="a"/>
  <p:tag name="KSO_WM_UNIT_SUBTYPE" val="a"/>
  <p:tag name="KSO_WM_UNIT_PRESET_TEXT" val="单击此处添加正文，文字是您思想的提炼，为了演示发布的良好效果，请言简意赅地阐述您的观点。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3"/>
  <p:tag name="KSO_WM_UNIT_ID" val="diagram20213167_1*f*3"/>
  <p:tag name="KSO_WM_TEMPLATE_CATEGORY" val="diagram"/>
  <p:tag name="KSO_WM_TEMPLATE_INDEX" val="20213167"/>
  <p:tag name="KSO_WM_UNIT_LAYERLEVEL" val="1"/>
  <p:tag name="KSO_WM_TAG_VERSION" val="1.0"/>
  <p:tag name="KSO_WM_BEAUTIFY_FLAG" val="#wm#"/>
  <p:tag name="KSO_WM_UNIT_DEFAULT_FONT" val="14;20;2"/>
  <p:tag name="KSO_WM_UNIT_BLOCK" val="0"/>
  <p:tag name="KSO_WM_UNIT_VALUE" val="52"/>
  <p:tag name="KSO_WM_UNIT_SHOW_EDIT_AREA_INDICATION" val="1"/>
  <p:tag name="KSO_WM_CHIP_GROUPID" val="5e6b05596848fb12bee65ac8"/>
  <p:tag name="KSO_WM_CHIP_XID" val="5e6b05596848fb12bee65aca"/>
  <p:tag name="KSO_WM_UNIT_DEC_AREA_ID" val="d63fb181514f40f785b933d6bddc3e4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lt&quot;,&quot;fill_mode&quot;:&quot;full&quot;,&quot;sacle_strategy&quot;:&quot;smart&quot;}"/>
  <p:tag name="KSO_WM_ASSEMBLE_CHIP_INDEX" val="f7c1befde54047fcb3a5c3cdb83137d9"/>
  <p:tag name="KSO_WM_UNIT_TEXT_FILL_FORE_SCHEMECOLOR_INDEX_BRIGHTNESS" val="0.25"/>
  <p:tag name="KSO_WM_UNIT_TEXT_FILL_FORE_SCHEMECOLOR_INDEX" val="13"/>
  <p:tag name="KSO_WM_UNIT_TEXT_FILL_TYPE" val="1"/>
  <p:tag name="KSO_WM_TEMPLATE_ASSEMBLE_XID" val="63895f930c9383becde52e88"/>
  <p:tag name="KSO_WM_TEMPLATE_ASSEMBLE_GROUPID" val="63895f930c9383becde52e88"/>
</p:tagLst>
</file>

<file path=ppt/tags/tag45.xml><?xml version="1.0" encoding="utf-8"?>
<p:tagLst xmlns:p="http://schemas.openxmlformats.org/presentationml/2006/main">
  <p:tag name="KSO_WM_UNIT_TEXT_SUBTYPE" val="a"/>
  <p:tag name="KSO_WM_UNIT_SUBTYPE" val="a"/>
  <p:tag name="KSO_WM_UNIT_PRESET_TEXT" val="单击此处添加正文，文字是您思想的提炼，为了演示发布的良好效果，请言简意赅地阐述您的观点。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1"/>
  <p:tag name="KSO_WM_UNIT_ID" val="diagram20213167_1*f*1"/>
  <p:tag name="KSO_WM_TEMPLATE_CATEGORY" val="diagram"/>
  <p:tag name="KSO_WM_TEMPLATE_INDEX" val="20213167"/>
  <p:tag name="KSO_WM_UNIT_LAYERLEVEL" val="1"/>
  <p:tag name="KSO_WM_TAG_VERSION" val="1.0"/>
  <p:tag name="KSO_WM_BEAUTIFY_FLAG" val="#wm#"/>
  <p:tag name="KSO_WM_UNIT_DEFAULT_FONT" val="14;20;2"/>
  <p:tag name="KSO_WM_UNIT_BLOCK" val="0"/>
  <p:tag name="KSO_WM_UNIT_VALUE" val="52"/>
  <p:tag name="KSO_WM_UNIT_SHOW_EDIT_AREA_INDICATION" val="1"/>
  <p:tag name="KSO_WM_CHIP_GROUPID" val="5e6b05596848fb12bee65ac8"/>
  <p:tag name="KSO_WM_CHIP_XID" val="5e6b05596848fb12bee65aca"/>
  <p:tag name="KSO_WM_UNIT_DEC_AREA_ID" val="0a975934b41344509cd03b55304b69cd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lt&quot;,&quot;fill_mode&quot;:&quot;full&quot;,&quot;sacle_strategy&quot;:&quot;smart&quot;}"/>
  <p:tag name="KSO_WM_ASSEMBLE_CHIP_INDEX" val="30fb0906b957459a8f9ec448ca000c7f"/>
  <p:tag name="KSO_WM_UNIT_TEXT_FILL_FORE_SCHEMECOLOR_INDEX_BRIGHTNESS" val="0.25"/>
  <p:tag name="KSO_WM_UNIT_TEXT_FILL_FORE_SCHEMECOLOR_INDEX" val="13"/>
  <p:tag name="KSO_WM_UNIT_TEXT_FILL_TYPE" val="1"/>
  <p:tag name="KSO_WM_TEMPLATE_ASSEMBLE_XID" val="63895f930c9383becde52e88"/>
  <p:tag name="KSO_WM_TEMPLATE_ASSEMBLE_GROUPID" val="63895f930c9383becde52e88"/>
</p:tagLst>
</file>

<file path=ppt/tags/tag46.xml><?xml version="1.0" encoding="utf-8"?>
<p:tagLst xmlns:p="http://schemas.openxmlformats.org/presentationml/2006/main">
  <p:tag name="KSO_WM_BEAUTIFY_FLAG" val="#wm#"/>
  <p:tag name="KSO_WM_TEMPLATE_CATEGORY" val="diagram"/>
  <p:tag name="KSO_WM_TEMPLATE_INDEX" val="20213167"/>
  <p:tag name="KSO_WM_SLIDE_ID" val="diagram20213167_1"/>
  <p:tag name="KSO_WM_TEMPLATE_SUBCATEGORY" val="21"/>
  <p:tag name="KSO_WM_TEMPLATE_MASTER_TYPE" val="0"/>
  <p:tag name="KSO_WM_TEMPLATE_COLOR_TYPE" val="1"/>
  <p:tag name="KSO_WM_SLIDE_TYPE" val="text"/>
  <p:tag name="KSO_WM_SLIDE_SUBTYPE" val="picTxt"/>
  <p:tag name="KSO_WM_SLIDE_ITEM_CNT" val="0"/>
  <p:tag name="KSO_WM_SLIDE_INDEX" val="1"/>
  <p:tag name="KSO_WM_TAG_VERSION" val="1.0"/>
  <p:tag name="KSO_WM_SLIDE_LAYOUT" val="a_d_f"/>
  <p:tag name="KSO_WM_SLIDE_LAYOUT_CNT" val="1_1_3"/>
  <p:tag name="KSO_WM_TEMPLATE_THUMBS_INDEX" val="1、4、7、12、13、14、15、16、17、18、20、24、25、28、33、36、40、43、44"/>
  <p:tag name="KSO_WM_SLIDE_SIZE" val="864*444"/>
  <p:tag name="KSO_WM_SLIDE_POSITION" val="48*48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2-12-02T10:14:44&quot;,&quot;maxSize&quot;:{&quot;size1&quot;:29.99960637530657},&quot;minSize&quot;:{&quot;size1&quot;:18.99960637530657},&quot;normalSize&quot;:{&quot;size1&quot;:18.99960637530657},&quot;subLayout&quot;:[{&quot;id&quot;:&quot;2022-12-02T10:14:44&quot;,&quot;margin&quot;:{&quot;bottom&quot;:0.0260000042617321,&quot;left&quot;:1.6929999589920044,&quot;right&quot;:1.6929999589920044,&quot;top&quot;:1.6929999589920044},&quot;type&quot;:0},{&quot;id&quot;:&quot;2022-12-02T10:14:44&quot;,&quot;maxSize&quot;:{&quot;size1&quot;:61.69951404594988},&quot;minSize&quot;:{&quot;size1&quot;:45.29951404594988},&quot;normalSize&quot;:{&quot;size1&quot;:58.30061143963987},&quot;subLayout&quot;:[{&quot;id&quot;:&quot;2022-12-02T10:14:44&quot;,&quot;margin&quot;:{&quot;bottom&quot;:0.0260000042617321,&quot;left&quot;:1.6929999589920044,&quot;right&quot;:1.6929999589920044,&quot;top&quot;:0.609000027179718},&quot;type&quot;:0},{&quot;direction&quot;:1,&quot;id&quot;:&quot;2022-12-02T10:14:44&quot;,&quot;maxSize&quot;:{&quot;size1&quot;:46.19968846638997},&quot;minSize&quot;:{&quot;size1&quot;:27.499688466389976},&quot;normalSize&quot;:{&quot;size1&quot;:33.799688466389966},&quot;subLayout&quot;:[{&quot;id&quot;:&quot;2022-12-02T10:14:44&quot;,&quot;margin&quot;:{&quot;bottom&quot;:1.6929999589920044,&quot;left&quot;:1.6929999589920044,&quot;right&quot;:0.0260000042617321,&quot;top&quot;:0.8199999928474426},&quot;type&quot;:0},{&quot;direction&quot;:1,&quot;id&quot;:&quot;2022-12-02T10:14:44&quot;,&quot;maxSize&quot;:{&quot;size1&quot;:55.69952940779413},&quot;minSize&quot;:{&quot;size1&quot;:27.39952940779413},&quot;normalSize&quot;:{&quot;size1&quot;:36.386387413836424},&quot;subLayout&quot;:[{&quot;id&quot;:&quot;2022-12-02T10:14:44&quot;,&quot;margin&quot;:{&quot;bottom&quot;:1.6929999589920044,&quot;left&quot;:0.6079999208450317,&quot;right&quot;:0.0260000042617321,&quot;top&quot;:0.8199999928474426},&quot;type&quot;:0},{&quot;id&quot;:&quot;2022-12-02T10:14:44&quot;,&quot;margin&quot;:{&quot;bottom&quot;:1.6929999589920044,&quot;left&quot;:0.6079999208450317,&quot;right&quot;:1.6929999589920044,&quot;top&quot;:0.8199999928474426},&quot;type&quot;:0}],&quot;type&quot;:0}],&quot;type&quot;:0}],&quot;type&quot;:0}],&quot;type&quot;:0}"/>
  <p:tag name="KSO_WM_SLIDE_BACKGROUND" val="[&quot;general&quot;]"/>
  <p:tag name="KSO_WM_SLIDE_RATIO" val="1.777778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696762553136823a5e6236"/>
  <p:tag name="KSO_WM_CHIP_FILLPROP" val="[[{&quot;text_align&quot;:&quot;ct&quot;,&quot;text_direction&quot;:&quot;horizontal&quot;,&quot;support_big_font&quot;:false,&quot;picture_toward&quot;:0,&quot;picture_dockside&quot;:[],&quot;fill_id&quot;:&quot;a80bd3e4f6ea440a9773b4ea338f1802&quot;,&quot;fill_align&quot;:&quot;ct&quot;,&quot;chip_types&quot;:[&quot;header&quot;]},{&quot;text_align&quot;:&quot;lm&quot;,&quot;text_direction&quot;:&quot;horizontal&quot;,&quot;support_features&quot;:[&quot;collage&quot;,&quot;carousel&quot;],&quot;support_big_font&quot;:false,&quot;picture_toward&quot;:0,&quot;picture_dockside&quot;:[],&quot;fill_id&quot;:&quot;67afa7e58bb64ab5a8412f4a48c88fdd&quot;,&quot;fill_align&quot;:&quot;cm&quot;,&quot;chip_types&quot;:[&quot;text&quot;,&quot;picture&quot;,&quot;chart&quot;,&quot;table&quot;,&quot;video&quot;]},{&quot;text_align&quot;:&quot;lt&quot;,&quot;text_direction&quot;:&quot;horizontal&quot;,&quot;support_big_font&quot;:false,&quot;picture_toward&quot;:0,&quot;picture_dockside&quot;:[],&quot;fill_id&quot;:&quot;84a69dc0638543c4a7f5a4d9a2404f0e&quot;,&quot;fill_align&quot;:&quot;lt&quot;,&quot;chip_types&quot;:[&quot;picture&quot;]},{&quot;text_align&quot;:&quot;lt&quot;,&quot;text_direction&quot;:&quot;horizontal&quot;,&quot;support_big_font&quot;:false,&quot;picture_toward&quot;:0,&quot;picture_dockside&quot;:[],&quot;fill_id&quot;:&quot;f672932c75c74e8f9be428ecdd6b1c67&quot;,&quot;fill_align&quot;:&quot;lt&quot;,&quot;chip_types&quot;:[&quot;picture&quot;]},{&quot;text_align&quot;:&quot;lt&quot;,&quot;text_direction&quot;:&quot;horizontal&quot;,&quot;support_big_font&quot;:false,&quot;picture_toward&quot;:0,&quot;picture_dockside&quot;:[],&quot;fill_id&quot;:&quot;c20367068df44e0a9212fd6147957f3b&quot;,&quot;fill_align&quot;:&quot;lt&quot;,&quot;chip_types&quot;:[&quot;picture&quot;]}],[{&quot;text_align&quot;:&quot;ct&quot;,&quot;text_direction&quot;:&quot;horizontal&quot;,&quot;support_big_font&quot;:false,&quot;picture_toward&quot;:0,&quot;picture_dockside&quot;:[],&quot;fill_id&quot;:&quot;a80bd3e4f6ea440a9773b4ea338f1802&quot;,&quot;fill_align&quot;:&quot;ct&quot;,&quot;chip_types&quot;:[&quot;header&quot;]},{&quot;text_align&quot;:&quot;lm&quot;,&quot;text_direction&quot;:&quot;horizontal&quot;,&quot;support_features&quot;:[&quot;collage&quot;,&quot;carousel&quot;],&quot;support_big_font&quot;:false,&quot;picture_toward&quot;:0,&quot;picture_dockside&quot;:[],&quot;fill_id&quot;:&quot;67afa7e58bb64ab5a8412f4a48c88fdd&quot;,&quot;fill_align&quot;:&quot;cm&quot;,&quot;chip_types&quot;:[&quot;picture&quot;,&quot;chart&quot;,&quot;table&quot;,&quot;video&quot;]},{&quot;text_align&quot;:&quot;lt&quot;,&quot;text_direction&quot;:&quot;horizontal&quot;,&quot;support_big_font&quot;:false,&quot;picture_toward&quot;:0,&quot;picture_dockside&quot;:[],&quot;fill_id&quot;:&quot;84a69dc0638543c4a7f5a4d9a2404f0e&quot;,&quot;fill_align&quot;:&quot;lt&quot;,&quot;chip_types&quot;:[&quot;text&quot;]},{&quot;text_align&quot;:&quot;lt&quot;,&quot;text_direction&quot;:&quot;horizontal&quot;,&quot;support_big_font&quot;:false,&quot;picture_toward&quot;:0,&quot;picture_dockside&quot;:[],&quot;fill_id&quot;:&quot;f672932c75c74e8f9be428ecdd6b1c67&quot;,&quot;fill_align&quot;:&quot;lt&quot;,&quot;chip_types&quot;:[&quot;text&quot;]},{&quot;text_align&quot;:&quot;lt&quot;,&quot;text_direction&quot;:&quot;horizontal&quot;,&quot;support_big_font&quot;:false,&quot;picture_toward&quot;:0,&quot;picture_dockside&quot;:[],&quot;fill_id&quot;:&quot;c20367068df44e0a9212fd6147957f3b&quot;,&quot;fill_align&quot;:&quot;lt&quot;,&quot;chip_types&quot;:[&quot;text&quot;]}]]"/>
  <p:tag name="KSO_WM_SLIDE_CAN_ADD_NAVIGATION" val="1"/>
  <p:tag name="FIXED_XID_TMP" val="5f5ee1ca4d6848d78f644aed"/>
  <p:tag name="KSO_WM_CHIP_DECFILLPROP" val="[]"/>
  <p:tag name="KSO_WM_CHIP_GROUPID" val="5f5ee1ca4d6848d78f644aed"/>
  <p:tag name="KSO_WM_SLIDE_BK_DARK_LIGHT" val="2"/>
  <p:tag name="KSO_WM_SLIDE_BACKGROUND_TYPE" val="general"/>
  <p:tag name="KSO_WM_SLIDE_SUPPORT_FEATURE_TYPE" val="3"/>
  <p:tag name="KSO_WM_TEMPLATE_ASSEMBLE_XID" val="63895f930c9383becde52e88"/>
  <p:tag name="KSO_WM_TEMPLATE_ASSEMBLE_GROUPID" val="63895f930c9383becde52e88"/>
  <p:tag name="KSO_WM_UNIT_FLASH_PICTURE_TYPE" val="1"/>
</p:tagLst>
</file>

<file path=ppt/tags/tag47.xml><?xml version="1.0" encoding="utf-8"?>
<p:tagLst xmlns:p="http://schemas.openxmlformats.org/presentationml/2006/main">
  <p:tag name="COMMONDATA" val="eyJoZGlkIjoiMGM3ZDNiNjQ5MjMwNGE4NGUzZGUzN2M4NzZkODkzZjgifQ=="/>
  <p:tag name="KSO_WPP_MARK_KEY" val="aefd2560-03eb-4c5c-b0e5-6c2d06ca4ba3"/>
  <p:tag name="resource_record_key" val="{&quot;29&quot;:[50000140,50000193],&quot;65&quot;:[20212457]}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思源黑体 CN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思源黑体 CN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思源黑体 CN Light"/>
        <a:font script="Hebr" typeface="思源黑体 CN Light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思源黑体 CN Light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思源黑体 CN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思源黑体 CN Light"/>
        <a:font script="Hebr" typeface="思源黑体 CN Light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思源黑体 CN Light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思源黑体 CN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思源黑体 CN Light"/>
        <a:font script="Hebr" typeface="思源黑体 CN Light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思源黑体 CN Light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604</Words>
  <Application>WPS 演示</Application>
  <PresentationFormat>宽屏</PresentationFormat>
  <Paragraphs>76</Paragraphs>
  <Slides>17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12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17</vt:i4>
      </vt:variant>
    </vt:vector>
  </HeadingPairs>
  <TitlesOfParts>
    <vt:vector size="30" baseType="lpstr">
      <vt:lpstr>Arial</vt:lpstr>
      <vt:lpstr>宋体</vt:lpstr>
      <vt:lpstr>Wingdings</vt:lpstr>
      <vt:lpstr>思源黑体 CN Light</vt:lpstr>
      <vt:lpstr>微软雅黑</vt:lpstr>
      <vt:lpstr>仓耳渔阳体 W05</vt:lpstr>
      <vt:lpstr>思源黑体 CN Bold</vt:lpstr>
      <vt:lpstr>汉仪楷体简</vt:lpstr>
      <vt:lpstr>Times New Roman</vt:lpstr>
      <vt:lpstr>方正盛世楷书简体_粗</vt:lpstr>
      <vt:lpstr>Segoe UI</vt:lpstr>
      <vt:lpstr>Arial Unicode MS</vt:lpstr>
      <vt:lpstr>Office 主题</vt:lpstr>
      <vt:lpstr>PowerPoint 演示文稿</vt:lpstr>
      <vt:lpstr>PowerPoint 演示文稿</vt:lpstr>
      <vt:lpstr>有人质疑：为什么地球绕太阳转动？</vt:lpstr>
      <vt:lpstr>PowerPoint 演示文稿</vt:lpstr>
      <vt:lpstr>PowerPoint 演示文稿</vt:lpstr>
      <vt:lpstr>PowerPoint 演示文稿</vt:lpstr>
      <vt:lpstr>有人质疑：为什么地球绕太阳转动？</vt:lpstr>
      <vt:lpstr>PowerPoint 演示文稿</vt:lpstr>
      <vt:lpstr>PowerPoint 演示文稿</vt:lpstr>
      <vt:lpstr>地球引力有没有办法挣脱？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Administrator</dc:creator>
  <cp:lastModifiedBy>xiongsongyan</cp:lastModifiedBy>
  <cp:revision>57</cp:revision>
  <dcterms:created xsi:type="dcterms:W3CDTF">2023-03-28T07:58:00Z</dcterms:created>
  <dcterms:modified xsi:type="dcterms:W3CDTF">2026-05-29T06:55:04Z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861A3A881D8245F59BE431A39AF0317E_13</vt:lpwstr>
  </property>
  <property fmtid="{D5CDD505-2E9C-101B-9397-08002B2CF9AE}" pid="3" name="KSOProductBuildVer">
    <vt:lpwstr>2052-12.1.0.26375</vt:lpwstr>
  </property>
  <property fmtid="{D5CDD505-2E9C-101B-9397-08002B2CF9AE}" pid="4" name="KSOTemplateUUID">
    <vt:lpwstr>v1.0_mb_T+L95ysIptv7aZdUMe54pw==</vt:lpwstr>
  </property>
</Properties>
</file>