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media/image10.webp" ContentType="image/webp"/>
  <Override PartName="/ppt/media/image24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handoutMasterIdLst>
    <p:handoutMasterId r:id="rId38"/>
  </p:handoutMasterIdLst>
  <p:sldIdLst>
    <p:sldId id="257" r:id="rId3"/>
    <p:sldId id="286" r:id="rId4"/>
    <p:sldId id="287" r:id="rId5"/>
    <p:sldId id="288" r:id="rId6"/>
    <p:sldId id="289" r:id="rId7"/>
    <p:sldId id="290" r:id="rId8"/>
    <p:sldId id="293" r:id="rId9"/>
    <p:sldId id="291" r:id="rId10"/>
    <p:sldId id="292" r:id="rId11"/>
    <p:sldId id="297" r:id="rId12"/>
    <p:sldId id="317" r:id="rId13"/>
    <p:sldId id="319" r:id="rId14"/>
    <p:sldId id="298" r:id="rId16"/>
    <p:sldId id="299" r:id="rId17"/>
    <p:sldId id="294" r:id="rId18"/>
    <p:sldId id="295" r:id="rId19"/>
    <p:sldId id="296" r:id="rId20"/>
    <p:sldId id="300" r:id="rId21"/>
    <p:sldId id="301" r:id="rId22"/>
    <p:sldId id="302" r:id="rId23"/>
    <p:sldId id="303" r:id="rId24"/>
    <p:sldId id="305" r:id="rId25"/>
    <p:sldId id="304" r:id="rId26"/>
    <p:sldId id="306" r:id="rId27"/>
    <p:sldId id="308" r:id="rId28"/>
    <p:sldId id="311" r:id="rId29"/>
    <p:sldId id="312" r:id="rId30"/>
    <p:sldId id="313" r:id="rId31"/>
    <p:sldId id="309" r:id="rId32"/>
    <p:sldId id="314" r:id="rId33"/>
    <p:sldId id="315" r:id="rId34"/>
    <p:sldId id="285" r:id="rId35"/>
    <p:sldId id="316" r:id="rId36"/>
    <p:sldId id="277" r:id="rId37"/>
  </p:sldIdLst>
  <p:sldSz cx="12192000" cy="6858000"/>
  <p:notesSz cx="6858000" cy="9144000"/>
  <p:embeddedFontLst>
    <p:embeddedFont>
      <p:font typeface="思源黑体 CN Light" panose="020B0300000000000000" charset="-122"/>
      <p:regular r:id="rId43"/>
    </p:embeddedFont>
    <p:embeddedFont>
      <p:font typeface="微软雅黑" panose="020B0503020204020204" charset="-122"/>
      <p:regular r:id="rId44"/>
      <p:bold r:id="rId45"/>
    </p:embeddedFont>
    <p:embeddedFont>
      <p:font typeface="仓耳渔阳体 W05" panose="02020400000000000000" charset="-122"/>
      <p:regular r:id="rId46"/>
    </p:embeddedFont>
    <p:embeddedFont>
      <p:font typeface="思源黑体 CN Bold" panose="020B0800000000000000" charset="-122"/>
      <p:bold r:id="rId47"/>
    </p:embeddedFont>
    <p:embeddedFont>
      <p:font typeface="汉仪楷体简" panose="02010600000101010101" charset="-128"/>
      <p:regular r:id="rId48"/>
    </p:embeddedFont>
    <p:embeddedFont>
      <p:font typeface="华康古籍木兰W3" panose="02020309000000000000" charset="-122"/>
      <p:regular r:id="rId49"/>
    </p:embeddedFont>
    <p:embeddedFont>
      <p:font typeface="方正盛世楷书简体_粗" panose="02000000000000000000" charset="-122"/>
      <p:regular r:id="rId50"/>
    </p:embeddedFont>
  </p:embeddedFontLst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6" userDrawn="1">
          <p15:clr>
            <a:srgbClr val="A4A3A4"/>
          </p15:clr>
        </p15:guide>
        <p15:guide id="2" pos="457" userDrawn="1">
          <p15:clr>
            <a:srgbClr val="A4A3A4"/>
          </p15:clr>
        </p15:guide>
        <p15:guide id="3" pos="72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0"/>
  <p:cmAuthor id="2" name="Administrator" initials="A" lastIdx="0" clrIdx="1"/>
  <p:cmAuthor id="3" name="admin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B37"/>
    <a:srgbClr val="FFD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1996"/>
        <p:guide pos="457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1" Type="http://schemas.openxmlformats.org/officeDocument/2006/relationships/tags" Target="tags/tag45.xml"/><Relationship Id="rId50" Type="http://schemas.openxmlformats.org/officeDocument/2006/relationships/font" Target="fonts/font8.fntdata"/><Relationship Id="rId5" Type="http://schemas.openxmlformats.org/officeDocument/2006/relationships/slide" Target="slides/slide3.xml"/><Relationship Id="rId49" Type="http://schemas.openxmlformats.org/officeDocument/2006/relationships/font" Target="fonts/font7.fntdata"/><Relationship Id="rId48" Type="http://schemas.openxmlformats.org/officeDocument/2006/relationships/font" Target="fonts/font6.fntdata"/><Relationship Id="rId47" Type="http://schemas.openxmlformats.org/officeDocument/2006/relationships/font" Target="fonts/font5.fntdata"/><Relationship Id="rId46" Type="http://schemas.openxmlformats.org/officeDocument/2006/relationships/font" Target="fonts/font4.fntdata"/><Relationship Id="rId45" Type="http://schemas.openxmlformats.org/officeDocument/2006/relationships/font" Target="fonts/font3.fntdata"/><Relationship Id="rId44" Type="http://schemas.openxmlformats.org/officeDocument/2006/relationships/font" Target="fonts/font2.fntdata"/><Relationship Id="rId43" Type="http://schemas.openxmlformats.org/officeDocument/2006/relationships/font" Target="fonts/font1.fntdata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6B1A24-DFD4-40A2-B0C9-F5ECEA3FB484}" type="doc">
      <dgm:prSet loTypeId="urn:microsoft.com/office/officeart/2005/8/layout/orgChart1" qsTypeId="urn:microsoft.com/office/officeart/2005/8/quickstyle/simple1" csTypeId="urn:microsoft.com/office/officeart/2005/8/colors/accent1_2"/>
      <dgm:spPr/>
    </dgm:pt>
    <dgm:pt modelId="{C30FD987-39DB-4FD1-A1E8-61FAC322C0F2}">
      <dgm:prSet phldr="0" custT="0"/>
      <dgm:spPr/>
      <dgm:t>
        <a:bodyPr vert="horz" wrap="square" lIns="0" tIns="0" rIns="0" bIns="0" anchor="ctr"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</a:rPr>
            <a:t>物质</a:t>
          </a:r>
          <a:r>
            <a:rPr lang="zh-CN" altLang="en-US" dirty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</a:rPr>
            <a:t/>
          </a:r>
          <a:endParaRPr lang="zh-CN" altLang="en-US" dirty="0">
            <a:solidFill>
              <a:schemeClr val="tx1"/>
            </a:solidFill>
            <a:latin typeface="汉仪楷体简" panose="02010600000101010101" charset="-128"/>
            <a:ea typeface="汉仪楷体简" panose="02010600000101010101" charset="-128"/>
          </a:endParaRPr>
        </a:p>
      </dgm:t>
    </dgm:pt>
    <dgm:pt modelId="{B49AEDE6-2586-40BB-AA26-35B31334843E}" cxnId="{63363BDF-3432-436C-B765-268D301C95C4}" type="parTrans">
      <dgm:prSet/>
      <dgm:spPr/>
    </dgm:pt>
    <dgm:pt modelId="{DF331C19-CFA8-4F36-847C-F75CF236C7D8}" cxnId="{63363BDF-3432-436C-B765-268D301C95C4}" type="sibTrans">
      <dgm:prSet/>
      <dgm:spPr/>
    </dgm:pt>
    <dgm:pt modelId="{D7C0A378-1EAD-4A2C-A986-B5EE7B0D119A}">
      <dgm:prSet phldr="0" custT="0"/>
      <dgm:spPr/>
      <dgm:t>
        <a:bodyPr vert="horz" wrap="square" lIns="0" tIns="0" rIns="0" bIns="0" anchor="ctr"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</a:rPr>
            <a:t>分子</a:t>
          </a:r>
          <a:r>
            <a:rPr lang="zh-CN" altLang="en-US" dirty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</a:rPr>
            <a:t/>
          </a:r>
          <a:endParaRPr lang="zh-CN" altLang="en-US" dirty="0">
            <a:solidFill>
              <a:schemeClr val="tx1"/>
            </a:solidFill>
            <a:latin typeface="汉仪楷体简" panose="02010600000101010101" charset="-128"/>
            <a:ea typeface="汉仪楷体简" panose="02010600000101010101" charset="-128"/>
          </a:endParaRPr>
        </a:p>
      </dgm:t>
    </dgm:pt>
    <dgm:pt modelId="{5075788B-5CC3-4E0E-8A5A-5D63A170A901}" cxnId="{20E88FC1-462D-4A45-A3FE-1D6BC029176C}" type="parTrans">
      <dgm:prSet/>
      <dgm:spPr/>
    </dgm:pt>
    <dgm:pt modelId="{27391A7C-917F-4BB9-81FE-9A4F41B4E3FC}" cxnId="{20E88FC1-462D-4A45-A3FE-1D6BC029176C}" type="sibTrans">
      <dgm:prSet/>
      <dgm:spPr/>
    </dgm:pt>
    <dgm:pt modelId="{A880A065-3DE8-4C6E-B8E1-8AB8C66C532C}">
      <dgm:prSet phldr="0" custT="0"/>
      <dgm:spPr/>
      <dgm:t>
        <a:bodyPr vert="horz" wrap="square" lIns="0" tIns="0" rIns="0" bIns="0" anchor="ctr"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</a:rPr>
            <a:t>原子</a:t>
          </a:r>
          <a:r>
            <a:rPr lang="zh-CN" altLang="en-US" dirty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</a:rPr>
            <a:t/>
          </a:r>
          <a:endParaRPr lang="zh-CN" altLang="en-US" dirty="0">
            <a:solidFill>
              <a:schemeClr val="tx1"/>
            </a:solidFill>
            <a:latin typeface="汉仪楷体简" panose="02010600000101010101" charset="-128"/>
            <a:ea typeface="汉仪楷体简" panose="02010600000101010101" charset="-128"/>
          </a:endParaRPr>
        </a:p>
      </dgm:t>
    </dgm:pt>
    <dgm:pt modelId="{0AF76F2D-E95D-4559-8003-E281C1181409}" cxnId="{C7CD2E5D-D6F8-4E2E-AA63-12587996B668}" type="parTrans">
      <dgm:prSet/>
      <dgm:spPr/>
    </dgm:pt>
    <dgm:pt modelId="{3E149A86-C118-4D6C-936A-6B62B6C623C4}" cxnId="{C7CD2E5D-D6F8-4E2E-AA63-12587996B668}" type="sibTrans">
      <dgm:prSet/>
      <dgm:spPr/>
    </dgm:pt>
    <dgm:pt modelId="{4E69D3CF-5B9C-4A1C-A3AB-FEFE29E819EB}">
      <dgm:prSet phldr="0" custT="0"/>
      <dgm:spPr/>
      <dgm:t>
        <a:bodyPr vert="horz" wrap="square" lIns="0" tIns="0" rIns="0" bIns="0" anchor="ctr"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</a:rPr>
            <a:t>电子</a:t>
          </a:r>
          <a:r>
            <a:rPr lang="zh-CN" altLang="en-US" dirty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</a:rPr>
            <a:t/>
          </a:r>
          <a:endParaRPr lang="zh-CN" altLang="en-US" dirty="0">
            <a:solidFill>
              <a:schemeClr val="tx1"/>
            </a:solidFill>
            <a:latin typeface="汉仪楷体简" panose="02010600000101010101" charset="-128"/>
            <a:ea typeface="汉仪楷体简" panose="02010600000101010101" charset="-128"/>
          </a:endParaRPr>
        </a:p>
      </dgm:t>
    </dgm:pt>
    <dgm:pt modelId="{6F2EDA16-AC84-4919-8CD0-34901C2D5564}" cxnId="{81EABEA0-FA31-4972-A8D8-A2AFD6422F11}" type="parTrans">
      <dgm:prSet/>
      <dgm:spPr/>
    </dgm:pt>
    <dgm:pt modelId="{7952A181-CF56-409A-9C64-3C828B5887CF}" cxnId="{81EABEA0-FA31-4972-A8D8-A2AFD6422F11}" type="sibTrans">
      <dgm:prSet/>
      <dgm:spPr/>
    </dgm:pt>
    <dgm:pt modelId="{5EAABF96-CC2C-411C-A46D-12DC4DAFE6BB}">
      <dgm:prSet phldr="0" custT="0"/>
      <dgm:spPr/>
      <dgm:t>
        <a:bodyPr vert="horz" wrap="square" lIns="0" tIns="0" rIns="0" bIns="0" anchor="ctr"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</a:rPr>
            <a:t>原子核</a:t>
          </a:r>
          <a:r>
            <a:rPr lang="zh-CN" altLang="en-US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</a:rPr>
            <a:t/>
          </a:r>
          <a:endParaRPr lang="zh-CN" altLang="en-US">
            <a:solidFill>
              <a:schemeClr val="tx1"/>
            </a:solidFill>
            <a:latin typeface="汉仪楷体简" panose="02010600000101010101" charset="-128"/>
            <a:ea typeface="汉仪楷体简" panose="02010600000101010101" charset="-128"/>
          </a:endParaRPr>
        </a:p>
      </dgm:t>
    </dgm:pt>
    <dgm:pt modelId="{CDC70998-4306-4F01-98DE-ECF766ACD410}" cxnId="{8A360B98-A968-4B58-A790-C1A5C7252FB5}" type="parTrans">
      <dgm:prSet/>
      <dgm:spPr/>
    </dgm:pt>
    <dgm:pt modelId="{DD7CAB21-5D2B-4CED-84C7-5670C8D0EFA0}" cxnId="{8A360B98-A968-4B58-A790-C1A5C7252FB5}" type="sibTrans">
      <dgm:prSet/>
      <dgm:spPr/>
    </dgm:pt>
    <dgm:pt modelId="{F7007FEC-2267-4A9C-9E76-E992C3455143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3200">
              <a:solidFill>
                <a:srgbClr val="FF0000"/>
              </a:solidFill>
              <a:latin typeface="汉仪楷体简" panose="02010600000101010101" charset="-128"/>
              <a:ea typeface="汉仪楷体简" panose="02010600000101010101" charset="-128"/>
            </a:rPr>
            <a:t>？</a:t>
          </a:r>
          <a:r>
            <a:rPr lang="zh-CN" sz="3200">
              <a:solidFill>
                <a:srgbClr val="FF0000"/>
              </a:solidFill>
              <a:latin typeface="汉仪楷体简" panose="02010600000101010101" charset="-128"/>
              <a:ea typeface="汉仪楷体简" panose="02010600000101010101" charset="-128"/>
            </a:rPr>
            <a:t/>
          </a:r>
          <a:endParaRPr lang="zh-CN" sz="3200">
            <a:solidFill>
              <a:srgbClr val="FF0000"/>
            </a:solidFill>
            <a:latin typeface="汉仪楷体简" panose="02010600000101010101" charset="-128"/>
            <a:ea typeface="汉仪楷体简" panose="02010600000101010101" charset="-128"/>
          </a:endParaRPr>
        </a:p>
      </dgm:t>
    </dgm:pt>
    <dgm:pt modelId="{849F62B6-9323-493A-B6EC-236A44FCCC2D}" cxnId="{02C61CB7-BB3B-4CC7-8C14-C33F9902A9A7}" type="parTrans">
      <dgm:prSet/>
      <dgm:spPr/>
    </dgm:pt>
    <dgm:pt modelId="{BC1EE48F-1743-43A1-8FD5-FB8CFAE3A227}" cxnId="{02C61CB7-BB3B-4CC7-8C14-C33F9902A9A7}" type="sibTrans">
      <dgm:prSet/>
      <dgm:spPr/>
    </dgm:pt>
    <dgm:pt modelId="{3564E05C-1391-4E6A-AEB1-2F904AA71E90}" type="pres">
      <dgm:prSet presAssocID="{136B1A24-DFD4-40A2-B0C9-F5ECEA3FB48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C8CD53A-BB28-4027-9FCF-6B4B718F2CEB}" type="pres">
      <dgm:prSet presAssocID="{C30FD987-39DB-4FD1-A1E8-61FAC322C0F2}" presName="hierRoot1" presStyleCnt="0">
        <dgm:presLayoutVars>
          <dgm:hierBranch/>
        </dgm:presLayoutVars>
      </dgm:prSet>
      <dgm:spPr/>
    </dgm:pt>
    <dgm:pt modelId="{BE0F3189-1918-42E2-97E7-10FB6423C332}" type="pres">
      <dgm:prSet presAssocID="{C30FD987-39DB-4FD1-A1E8-61FAC322C0F2}" presName="rootComposite1" presStyleCnt="0"/>
      <dgm:spPr/>
    </dgm:pt>
    <dgm:pt modelId="{7CF1E510-CF27-48A2-A82F-BE9F0103AC25}" type="pres">
      <dgm:prSet presAssocID="{C30FD987-39DB-4FD1-A1E8-61FAC322C0F2}" presName="rootText1" presStyleLbl="node0" presStyleIdx="0" presStyleCnt="1">
        <dgm:presLayoutVars>
          <dgm:chPref val="3"/>
        </dgm:presLayoutVars>
      </dgm:prSet>
      <dgm:spPr/>
    </dgm:pt>
    <dgm:pt modelId="{57D244A9-4AE3-426B-BBEF-F06C13D5E5D3}" type="pres">
      <dgm:prSet presAssocID="{C30FD987-39DB-4FD1-A1E8-61FAC322C0F2}" presName="rootConnector1" presStyleCnt="0"/>
      <dgm:spPr/>
    </dgm:pt>
    <dgm:pt modelId="{0F537212-11FC-445E-9C55-97F2348E7FB8}" type="pres">
      <dgm:prSet presAssocID="{C30FD987-39DB-4FD1-A1E8-61FAC322C0F2}" presName="hierChild2" presStyleCnt="0"/>
      <dgm:spPr/>
    </dgm:pt>
    <dgm:pt modelId="{E242D1C0-9343-4DA0-A26B-BC93D5B94EF1}" type="pres">
      <dgm:prSet presAssocID="{5075788B-5CC3-4E0E-8A5A-5D63A170A901}" presName="Name35" presStyleLbl="parChTrans1D2" presStyleIdx="0" presStyleCnt="1"/>
      <dgm:spPr/>
    </dgm:pt>
    <dgm:pt modelId="{83B0879C-4B40-45E6-A94A-220AF4ECF66F}" type="pres">
      <dgm:prSet presAssocID="{D7C0A378-1EAD-4A2C-A986-B5EE7B0D119A}" presName="hierRoot2" presStyleCnt="0">
        <dgm:presLayoutVars>
          <dgm:hierBranch/>
        </dgm:presLayoutVars>
      </dgm:prSet>
      <dgm:spPr/>
    </dgm:pt>
    <dgm:pt modelId="{EF6BB5B1-5265-4566-9CFB-D625FED11F39}" type="pres">
      <dgm:prSet presAssocID="{D7C0A378-1EAD-4A2C-A986-B5EE7B0D119A}" presName="rootComposite" presStyleCnt="0"/>
      <dgm:spPr/>
    </dgm:pt>
    <dgm:pt modelId="{5959F85F-1718-4ED1-9C4E-15983A3ABC95}" type="pres">
      <dgm:prSet presAssocID="{D7C0A378-1EAD-4A2C-A986-B5EE7B0D119A}" presName="rootText" presStyleLbl="node2" presStyleIdx="0" presStyleCnt="1">
        <dgm:presLayoutVars>
          <dgm:chPref val="3"/>
        </dgm:presLayoutVars>
      </dgm:prSet>
      <dgm:spPr/>
    </dgm:pt>
    <dgm:pt modelId="{29E6E782-D425-4A9B-8D2E-E4D22E7AB770}" type="pres">
      <dgm:prSet presAssocID="{D7C0A378-1EAD-4A2C-A986-B5EE7B0D119A}" presName="rootConnector" presStyleCnt="0"/>
      <dgm:spPr/>
    </dgm:pt>
    <dgm:pt modelId="{6E6F0AB5-B35F-492B-817A-C1D014A36D50}" type="pres">
      <dgm:prSet presAssocID="{D7C0A378-1EAD-4A2C-A986-B5EE7B0D119A}" presName="hierChild4" presStyleCnt="0"/>
      <dgm:spPr/>
    </dgm:pt>
    <dgm:pt modelId="{3CAB5BD4-F6A3-431C-8437-0FD21DFE7422}" type="pres">
      <dgm:prSet presAssocID="{0AF76F2D-E95D-4559-8003-E281C1181409}" presName="Name35" presStyleLbl="parChTrans1D3" presStyleIdx="0" presStyleCnt="1"/>
      <dgm:spPr/>
    </dgm:pt>
    <dgm:pt modelId="{8D52C50B-C11E-4FD9-8DD8-D007086B2BDD}" type="pres">
      <dgm:prSet presAssocID="{A880A065-3DE8-4C6E-B8E1-8AB8C66C532C}" presName="hierRoot2" presStyleCnt="0">
        <dgm:presLayoutVars>
          <dgm:hierBranch/>
        </dgm:presLayoutVars>
      </dgm:prSet>
      <dgm:spPr/>
    </dgm:pt>
    <dgm:pt modelId="{5A5C9508-9638-4728-A9AE-509B1EDE9918}" type="pres">
      <dgm:prSet presAssocID="{A880A065-3DE8-4C6E-B8E1-8AB8C66C532C}" presName="rootComposite" presStyleCnt="0"/>
      <dgm:spPr/>
    </dgm:pt>
    <dgm:pt modelId="{73545316-F4B3-41F0-9329-B46072C473C3}" type="pres">
      <dgm:prSet presAssocID="{A880A065-3DE8-4C6E-B8E1-8AB8C66C532C}" presName="rootText" presStyleLbl="node3" presStyleIdx="0" presStyleCnt="1">
        <dgm:presLayoutVars>
          <dgm:chPref val="3"/>
        </dgm:presLayoutVars>
      </dgm:prSet>
      <dgm:spPr/>
    </dgm:pt>
    <dgm:pt modelId="{B7307975-EC96-4933-859D-4BD5BE59A5FE}" type="pres">
      <dgm:prSet presAssocID="{A880A065-3DE8-4C6E-B8E1-8AB8C66C532C}" presName="rootConnector" presStyleCnt="0"/>
      <dgm:spPr/>
    </dgm:pt>
    <dgm:pt modelId="{6FA118A8-2BA3-491F-B7E6-320F70802698}" type="pres">
      <dgm:prSet presAssocID="{A880A065-3DE8-4C6E-B8E1-8AB8C66C532C}" presName="hierChild4" presStyleCnt="0"/>
      <dgm:spPr/>
    </dgm:pt>
    <dgm:pt modelId="{850E495B-D64E-429E-A1B6-B035003936F2}" type="pres">
      <dgm:prSet presAssocID="{6F2EDA16-AC84-4919-8CD0-34901C2D5564}" presName="Name35" presStyleLbl="parChTrans1D4" presStyleIdx="0" presStyleCnt="3"/>
      <dgm:spPr/>
    </dgm:pt>
    <dgm:pt modelId="{9A99D3DA-92C8-41FC-866D-1D878814831C}" type="pres">
      <dgm:prSet presAssocID="{4E69D3CF-5B9C-4A1C-A3AB-FEFE29E819EB}" presName="hierRoot2" presStyleCnt="0">
        <dgm:presLayoutVars>
          <dgm:hierBranch val="r"/>
        </dgm:presLayoutVars>
      </dgm:prSet>
      <dgm:spPr/>
    </dgm:pt>
    <dgm:pt modelId="{330DFF6C-A75E-4548-9A8F-38D626458D81}" type="pres">
      <dgm:prSet presAssocID="{4E69D3CF-5B9C-4A1C-A3AB-FEFE29E819EB}" presName="rootComposite" presStyleCnt="0"/>
      <dgm:spPr/>
    </dgm:pt>
    <dgm:pt modelId="{C4CF78E3-E227-420D-9A9B-4487810EBAC9}" type="pres">
      <dgm:prSet presAssocID="{4E69D3CF-5B9C-4A1C-A3AB-FEFE29E819EB}" presName="rootText" presStyleLbl="node4" presStyleIdx="0" presStyleCnt="3">
        <dgm:presLayoutVars>
          <dgm:chPref val="3"/>
        </dgm:presLayoutVars>
      </dgm:prSet>
      <dgm:spPr/>
    </dgm:pt>
    <dgm:pt modelId="{222F84FA-59EC-404C-92EF-D0F7D15443FA}" type="pres">
      <dgm:prSet presAssocID="{4E69D3CF-5B9C-4A1C-A3AB-FEFE29E819EB}" presName="rootConnector" presStyleCnt="0"/>
      <dgm:spPr/>
    </dgm:pt>
    <dgm:pt modelId="{EE217F78-55C4-49B4-871A-551ECDFB3808}" type="pres">
      <dgm:prSet presAssocID="{4E69D3CF-5B9C-4A1C-A3AB-FEFE29E819EB}" presName="hierChild4" presStyleCnt="0"/>
      <dgm:spPr/>
    </dgm:pt>
    <dgm:pt modelId="{60C510B7-71C6-4121-B192-AB707D6F739A}" type="pres">
      <dgm:prSet presAssocID="{4E69D3CF-5B9C-4A1C-A3AB-FEFE29E819EB}" presName="hierChild5" presStyleCnt="0"/>
      <dgm:spPr/>
    </dgm:pt>
    <dgm:pt modelId="{BCAA7A6D-62D6-41F6-AA24-034BC25DF446}" type="pres">
      <dgm:prSet presAssocID="{CDC70998-4306-4F01-98DE-ECF766ACD410}" presName="Name35" presStyleLbl="parChTrans1D4" presStyleIdx="1" presStyleCnt="3"/>
      <dgm:spPr/>
    </dgm:pt>
    <dgm:pt modelId="{7316BEA8-2C2C-4168-8E2D-FD7186CF8B26}" type="pres">
      <dgm:prSet presAssocID="{5EAABF96-CC2C-411C-A46D-12DC4DAFE6BB}" presName="hierRoot2" presStyleCnt="0">
        <dgm:presLayoutVars>
          <dgm:hierBranch/>
        </dgm:presLayoutVars>
      </dgm:prSet>
      <dgm:spPr/>
    </dgm:pt>
    <dgm:pt modelId="{F1213A2C-17FD-4394-8044-EB181DA2306B}" type="pres">
      <dgm:prSet presAssocID="{5EAABF96-CC2C-411C-A46D-12DC4DAFE6BB}" presName="rootComposite" presStyleCnt="0"/>
      <dgm:spPr/>
    </dgm:pt>
    <dgm:pt modelId="{83F3BAF7-88D4-403E-AD1C-AE4320B5E136}" type="pres">
      <dgm:prSet presAssocID="{5EAABF96-CC2C-411C-A46D-12DC4DAFE6BB}" presName="rootText" presStyleLbl="node4" presStyleIdx="1" presStyleCnt="3">
        <dgm:presLayoutVars>
          <dgm:chPref val="3"/>
        </dgm:presLayoutVars>
      </dgm:prSet>
      <dgm:spPr/>
    </dgm:pt>
    <dgm:pt modelId="{F02DC555-A4CC-47B6-B895-AE265C49ADF1}" type="pres">
      <dgm:prSet presAssocID="{5EAABF96-CC2C-411C-A46D-12DC4DAFE6BB}" presName="rootConnector" presStyleCnt="0"/>
      <dgm:spPr/>
    </dgm:pt>
    <dgm:pt modelId="{2200C368-0DBB-4ABA-B448-03D1259638BE}" type="pres">
      <dgm:prSet presAssocID="{5EAABF96-CC2C-411C-A46D-12DC4DAFE6BB}" presName="hierChild4" presStyleCnt="0"/>
      <dgm:spPr/>
    </dgm:pt>
    <dgm:pt modelId="{1511132F-D22A-4D56-8373-C9E35B4643B3}" type="pres">
      <dgm:prSet presAssocID="{849F62B6-9323-493A-B6EC-236A44FCCC2D}" presName="Name35" presStyleLbl="parChTrans1D4" presStyleIdx="2" presStyleCnt="3"/>
      <dgm:spPr/>
    </dgm:pt>
    <dgm:pt modelId="{FE75C0FB-1A58-4066-B934-6BF55E3E0878}" type="pres">
      <dgm:prSet presAssocID="{F7007FEC-2267-4A9C-9E76-E992C3455143}" presName="hierRoot2" presStyleCnt="0">
        <dgm:presLayoutVars>
          <dgm:hierBranch val="init"/>
        </dgm:presLayoutVars>
      </dgm:prSet>
      <dgm:spPr/>
    </dgm:pt>
    <dgm:pt modelId="{97C0C7BB-8926-4250-9822-80DBFDAF9774}" type="pres">
      <dgm:prSet presAssocID="{F7007FEC-2267-4A9C-9E76-E992C3455143}" presName="rootComposite" presStyleCnt="0"/>
      <dgm:spPr/>
    </dgm:pt>
    <dgm:pt modelId="{D983F88D-AA04-4705-8EED-FE7D5721627F}" type="pres">
      <dgm:prSet presAssocID="{F7007FEC-2267-4A9C-9E76-E992C3455143}" presName="rootText" presStyleLbl="node4" presStyleIdx="2" presStyleCnt="3">
        <dgm:presLayoutVars>
          <dgm:chPref val="3"/>
        </dgm:presLayoutVars>
      </dgm:prSet>
      <dgm:spPr/>
    </dgm:pt>
    <dgm:pt modelId="{932B6E18-087A-492D-A8C4-5AF925B0EBCF}" type="pres">
      <dgm:prSet presAssocID="{F7007FEC-2267-4A9C-9E76-E992C3455143}" presName="rootConnector" presStyleCnt="0"/>
      <dgm:spPr/>
    </dgm:pt>
    <dgm:pt modelId="{96EE3777-EA20-40BF-9C15-503C9B181DE4}" type="pres">
      <dgm:prSet presAssocID="{F7007FEC-2267-4A9C-9E76-E992C3455143}" presName="hierChild4" presStyleCnt="0"/>
      <dgm:spPr/>
    </dgm:pt>
    <dgm:pt modelId="{934A57CF-0AA6-43ED-A347-E7824A7A2714}" type="pres">
      <dgm:prSet presAssocID="{F7007FEC-2267-4A9C-9E76-E992C3455143}" presName="hierChild5" presStyleCnt="0"/>
      <dgm:spPr/>
    </dgm:pt>
    <dgm:pt modelId="{BB24D63C-392F-449E-BEF5-6A1713A86659}" type="pres">
      <dgm:prSet presAssocID="{5EAABF96-CC2C-411C-A46D-12DC4DAFE6BB}" presName="hierChild5" presStyleCnt="0"/>
      <dgm:spPr/>
    </dgm:pt>
    <dgm:pt modelId="{DE9686BF-351A-46ED-BA53-EA47A58E56BA}" type="pres">
      <dgm:prSet presAssocID="{A880A065-3DE8-4C6E-B8E1-8AB8C66C532C}" presName="hierChild5" presStyleCnt="0"/>
      <dgm:spPr/>
    </dgm:pt>
    <dgm:pt modelId="{23DBE560-5232-486A-9A0F-5B85375586C8}" type="pres">
      <dgm:prSet presAssocID="{D7C0A378-1EAD-4A2C-A986-B5EE7B0D119A}" presName="hierChild5" presStyleCnt="0"/>
      <dgm:spPr/>
    </dgm:pt>
    <dgm:pt modelId="{0D118C98-61AF-420D-BFFE-99A97FB762A0}" type="pres">
      <dgm:prSet presAssocID="{C30FD987-39DB-4FD1-A1E8-61FAC322C0F2}" presName="hierChild3" presStyleCnt="0"/>
      <dgm:spPr/>
    </dgm:pt>
  </dgm:ptLst>
  <dgm:cxnLst>
    <dgm:cxn modelId="{63363BDF-3432-436C-B765-268D301C95C4}" srcId="{136B1A24-DFD4-40A2-B0C9-F5ECEA3FB484}" destId="{C30FD987-39DB-4FD1-A1E8-61FAC322C0F2}" srcOrd="0" destOrd="0" parTransId="{B49AEDE6-2586-40BB-AA26-35B31334843E}" sibTransId="{DF331C19-CFA8-4F36-847C-F75CF236C7D8}"/>
    <dgm:cxn modelId="{20E88FC1-462D-4A45-A3FE-1D6BC029176C}" srcId="{C30FD987-39DB-4FD1-A1E8-61FAC322C0F2}" destId="{D7C0A378-1EAD-4A2C-A986-B5EE7B0D119A}" srcOrd="0" destOrd="0" parTransId="{5075788B-5CC3-4E0E-8A5A-5D63A170A901}" sibTransId="{27391A7C-917F-4BB9-81FE-9A4F41B4E3FC}"/>
    <dgm:cxn modelId="{C7CD2E5D-D6F8-4E2E-AA63-12587996B668}" srcId="{D7C0A378-1EAD-4A2C-A986-B5EE7B0D119A}" destId="{A880A065-3DE8-4C6E-B8E1-8AB8C66C532C}" srcOrd="0" destOrd="0" parTransId="{0AF76F2D-E95D-4559-8003-E281C1181409}" sibTransId="{3E149A86-C118-4D6C-936A-6B62B6C623C4}"/>
    <dgm:cxn modelId="{81EABEA0-FA31-4972-A8D8-A2AFD6422F11}" srcId="{A880A065-3DE8-4C6E-B8E1-8AB8C66C532C}" destId="{4E69D3CF-5B9C-4A1C-A3AB-FEFE29E819EB}" srcOrd="0" destOrd="0" parTransId="{6F2EDA16-AC84-4919-8CD0-34901C2D5564}" sibTransId="{7952A181-CF56-409A-9C64-3C828B5887CF}"/>
    <dgm:cxn modelId="{8A360B98-A968-4B58-A790-C1A5C7252FB5}" srcId="{A880A065-3DE8-4C6E-B8E1-8AB8C66C532C}" destId="{5EAABF96-CC2C-411C-A46D-12DC4DAFE6BB}" srcOrd="1" destOrd="0" parTransId="{CDC70998-4306-4F01-98DE-ECF766ACD410}" sibTransId="{DD7CAB21-5D2B-4CED-84C7-5670C8D0EFA0}"/>
    <dgm:cxn modelId="{02C61CB7-BB3B-4CC7-8C14-C33F9902A9A7}" srcId="{5EAABF96-CC2C-411C-A46D-12DC4DAFE6BB}" destId="{F7007FEC-2267-4A9C-9E76-E992C3455143}" srcOrd="0" destOrd="1" parTransId="{849F62B6-9323-493A-B6EC-236A44FCCC2D}" sibTransId="{BC1EE48F-1743-43A1-8FD5-FB8CFAE3A227}"/>
    <dgm:cxn modelId="{E5E13E9C-80F2-49B2-A68E-26BA3F1A7094}" type="presOf" srcId="{136B1A24-DFD4-40A2-B0C9-F5ECEA3FB484}" destId="{3564E05C-1391-4E6A-AEB1-2F904AA71E90}" srcOrd="0" destOrd="0" presId="urn:microsoft.com/office/officeart/2005/8/layout/orgChart1"/>
    <dgm:cxn modelId="{084102E2-B325-4EF7-9D2A-55EF38AF28C2}" type="presParOf" srcId="{3564E05C-1391-4E6A-AEB1-2F904AA71E90}" destId="{EC8CD53A-BB28-4027-9FCF-6B4B718F2CEB}" srcOrd="0" destOrd="0" presId="urn:microsoft.com/office/officeart/2005/8/layout/orgChart1"/>
    <dgm:cxn modelId="{5DBF6D60-847B-427E-B19B-E483378C0938}" type="presParOf" srcId="{EC8CD53A-BB28-4027-9FCF-6B4B718F2CEB}" destId="{BE0F3189-1918-42E2-97E7-10FB6423C332}" srcOrd="0" destOrd="0" presId="urn:microsoft.com/office/officeart/2005/8/layout/orgChart1"/>
    <dgm:cxn modelId="{A8DDBA5E-F69B-4A18-A80D-6765C8EED52A}" type="presOf" srcId="{C30FD987-39DB-4FD1-A1E8-61FAC322C0F2}" destId="{BE0F3189-1918-42E2-97E7-10FB6423C332}" srcOrd="0" destOrd="0" presId="urn:microsoft.com/office/officeart/2005/8/layout/orgChart1"/>
    <dgm:cxn modelId="{F9483C4B-08B5-4376-BFD0-E276C2F971C7}" type="presParOf" srcId="{BE0F3189-1918-42E2-97E7-10FB6423C332}" destId="{7CF1E510-CF27-48A2-A82F-BE9F0103AC25}" srcOrd="0" destOrd="0" presId="urn:microsoft.com/office/officeart/2005/8/layout/orgChart1"/>
    <dgm:cxn modelId="{4B184B6F-46D5-4164-90BC-ABDE61CCD734}" type="presOf" srcId="{C30FD987-39DB-4FD1-A1E8-61FAC322C0F2}" destId="{7CF1E510-CF27-48A2-A82F-BE9F0103AC25}" srcOrd="0" destOrd="0" presId="urn:microsoft.com/office/officeart/2005/8/layout/orgChart1"/>
    <dgm:cxn modelId="{076C6411-869B-4A6E-8B95-97888B1011EA}" type="presParOf" srcId="{BE0F3189-1918-42E2-97E7-10FB6423C332}" destId="{57D244A9-4AE3-426B-BBEF-F06C13D5E5D3}" srcOrd="1" destOrd="0" presId="urn:microsoft.com/office/officeart/2005/8/layout/orgChart1"/>
    <dgm:cxn modelId="{66802953-DCDC-4E88-A84A-907BBA7B8194}" type="presOf" srcId="{C30FD987-39DB-4FD1-A1E8-61FAC322C0F2}" destId="{57D244A9-4AE3-426B-BBEF-F06C13D5E5D3}" srcOrd="0" destOrd="0" presId="urn:microsoft.com/office/officeart/2005/8/layout/orgChart1"/>
    <dgm:cxn modelId="{26E21535-70E7-4898-8C37-CF035FE3DE3B}" type="presParOf" srcId="{EC8CD53A-BB28-4027-9FCF-6B4B718F2CEB}" destId="{0F537212-11FC-445E-9C55-97F2348E7FB8}" srcOrd="1" destOrd="0" presId="urn:microsoft.com/office/officeart/2005/8/layout/orgChart1"/>
    <dgm:cxn modelId="{E7AC4290-04A9-4AEF-8A25-27C8ED5D5636}" type="presParOf" srcId="{0F537212-11FC-445E-9C55-97F2348E7FB8}" destId="{E242D1C0-9343-4DA0-A26B-BC93D5B94EF1}" srcOrd="0" destOrd="1" presId="urn:microsoft.com/office/officeart/2005/8/layout/orgChart1"/>
    <dgm:cxn modelId="{1ED2AA46-7F63-43B4-BC03-DA454CEFAF5D}" type="presOf" srcId="{5075788B-5CC3-4E0E-8A5A-5D63A170A901}" destId="{E242D1C0-9343-4DA0-A26B-BC93D5B94EF1}" srcOrd="0" destOrd="0" presId="urn:microsoft.com/office/officeart/2005/8/layout/orgChart1"/>
    <dgm:cxn modelId="{075D6B3C-49FA-45A0-B228-DAC59189F453}" type="presParOf" srcId="{0F537212-11FC-445E-9C55-97F2348E7FB8}" destId="{83B0879C-4B40-45E6-A94A-220AF4ECF66F}" srcOrd="1" destOrd="1" presId="urn:microsoft.com/office/officeart/2005/8/layout/orgChart1"/>
    <dgm:cxn modelId="{485DAB5D-ED9E-41A1-BE99-C191E7B107EB}" type="presParOf" srcId="{83B0879C-4B40-45E6-A94A-220AF4ECF66F}" destId="{EF6BB5B1-5265-4566-9CFB-D625FED11F39}" srcOrd="0" destOrd="1" presId="urn:microsoft.com/office/officeart/2005/8/layout/orgChart1"/>
    <dgm:cxn modelId="{85C16E58-C470-4402-8C4D-2B3D77867BE8}" type="presOf" srcId="{D7C0A378-1EAD-4A2C-A986-B5EE7B0D119A}" destId="{EF6BB5B1-5265-4566-9CFB-D625FED11F39}" srcOrd="0" destOrd="0" presId="urn:microsoft.com/office/officeart/2005/8/layout/orgChart1"/>
    <dgm:cxn modelId="{1976E3D3-E6B7-4478-A943-EAB0AEC088F0}" type="presParOf" srcId="{EF6BB5B1-5265-4566-9CFB-D625FED11F39}" destId="{5959F85F-1718-4ED1-9C4E-15983A3ABC95}" srcOrd="0" destOrd="0" presId="urn:microsoft.com/office/officeart/2005/8/layout/orgChart1"/>
    <dgm:cxn modelId="{FD2E1246-B3CB-4AFB-90BC-0B13515F1A1A}" type="presOf" srcId="{D7C0A378-1EAD-4A2C-A986-B5EE7B0D119A}" destId="{5959F85F-1718-4ED1-9C4E-15983A3ABC95}" srcOrd="0" destOrd="0" presId="urn:microsoft.com/office/officeart/2005/8/layout/orgChart1"/>
    <dgm:cxn modelId="{A7FAFE24-698B-4B62-A26E-649625C9BF43}" type="presParOf" srcId="{EF6BB5B1-5265-4566-9CFB-D625FED11F39}" destId="{29E6E782-D425-4A9B-8D2E-E4D22E7AB770}" srcOrd="1" destOrd="0" presId="urn:microsoft.com/office/officeart/2005/8/layout/orgChart1"/>
    <dgm:cxn modelId="{B3B3CFA5-B13B-4F56-83E8-2EA2DA9F68E2}" type="presOf" srcId="{D7C0A378-1EAD-4A2C-A986-B5EE7B0D119A}" destId="{29E6E782-D425-4A9B-8D2E-E4D22E7AB770}" srcOrd="0" destOrd="0" presId="urn:microsoft.com/office/officeart/2005/8/layout/orgChart1"/>
    <dgm:cxn modelId="{E3379873-F74C-4671-BF82-6666CD5A03F7}" type="presParOf" srcId="{83B0879C-4B40-45E6-A94A-220AF4ECF66F}" destId="{6E6F0AB5-B35F-492B-817A-C1D014A36D50}" srcOrd="1" destOrd="1" presId="urn:microsoft.com/office/officeart/2005/8/layout/orgChart1"/>
    <dgm:cxn modelId="{A3A334B2-271F-416B-B46C-7A7407CDD9F9}" type="presParOf" srcId="{6E6F0AB5-B35F-492B-817A-C1D014A36D50}" destId="{3CAB5BD4-F6A3-431C-8437-0FD21DFE7422}" srcOrd="0" destOrd="1" presId="urn:microsoft.com/office/officeart/2005/8/layout/orgChart1"/>
    <dgm:cxn modelId="{8599C2A1-EBD0-463F-BA2E-7638D9676F56}" type="presOf" srcId="{0AF76F2D-E95D-4559-8003-E281C1181409}" destId="{3CAB5BD4-F6A3-431C-8437-0FD21DFE7422}" srcOrd="0" destOrd="0" presId="urn:microsoft.com/office/officeart/2005/8/layout/orgChart1"/>
    <dgm:cxn modelId="{9E871A89-FEEC-4E47-9FC9-D68AFCBE3B5A}" type="presParOf" srcId="{6E6F0AB5-B35F-492B-817A-C1D014A36D50}" destId="{8D52C50B-C11E-4FD9-8DD8-D007086B2BDD}" srcOrd="1" destOrd="1" presId="urn:microsoft.com/office/officeart/2005/8/layout/orgChart1"/>
    <dgm:cxn modelId="{977287C0-ADB0-4F83-B5FB-2A2E6EA89427}" type="presParOf" srcId="{8D52C50B-C11E-4FD9-8DD8-D007086B2BDD}" destId="{5A5C9508-9638-4728-A9AE-509B1EDE9918}" srcOrd="0" destOrd="1" presId="urn:microsoft.com/office/officeart/2005/8/layout/orgChart1"/>
    <dgm:cxn modelId="{78E93275-02D1-4DAD-B7AD-6801EF1AAE03}" type="presOf" srcId="{A880A065-3DE8-4C6E-B8E1-8AB8C66C532C}" destId="{5A5C9508-9638-4728-A9AE-509B1EDE9918}" srcOrd="0" destOrd="0" presId="urn:microsoft.com/office/officeart/2005/8/layout/orgChart1"/>
    <dgm:cxn modelId="{B682E898-3876-4685-A36B-E5AFEB9FDD01}" type="presParOf" srcId="{5A5C9508-9638-4728-A9AE-509B1EDE9918}" destId="{73545316-F4B3-41F0-9329-B46072C473C3}" srcOrd="0" destOrd="0" presId="urn:microsoft.com/office/officeart/2005/8/layout/orgChart1"/>
    <dgm:cxn modelId="{BCB98769-F274-4E18-BC69-EF4B2DAB292E}" type="presOf" srcId="{A880A065-3DE8-4C6E-B8E1-8AB8C66C532C}" destId="{73545316-F4B3-41F0-9329-B46072C473C3}" srcOrd="0" destOrd="0" presId="urn:microsoft.com/office/officeart/2005/8/layout/orgChart1"/>
    <dgm:cxn modelId="{D909CD19-D87C-4C44-867B-94614233F4A7}" type="presParOf" srcId="{5A5C9508-9638-4728-A9AE-509B1EDE9918}" destId="{B7307975-EC96-4933-859D-4BD5BE59A5FE}" srcOrd="1" destOrd="0" presId="urn:microsoft.com/office/officeart/2005/8/layout/orgChart1"/>
    <dgm:cxn modelId="{467352B7-5AA3-434B-9C55-F86021E317AD}" type="presOf" srcId="{A880A065-3DE8-4C6E-B8E1-8AB8C66C532C}" destId="{B7307975-EC96-4933-859D-4BD5BE59A5FE}" srcOrd="0" destOrd="0" presId="urn:microsoft.com/office/officeart/2005/8/layout/orgChart1"/>
    <dgm:cxn modelId="{9BCAB354-A671-42F7-B147-E25C6A23EA2B}" type="presParOf" srcId="{8D52C50B-C11E-4FD9-8DD8-D007086B2BDD}" destId="{6FA118A8-2BA3-491F-B7E6-320F70802698}" srcOrd="1" destOrd="1" presId="urn:microsoft.com/office/officeart/2005/8/layout/orgChart1"/>
    <dgm:cxn modelId="{9F8DC000-AEC0-43D5-9CD1-B80379CFBC96}" type="presParOf" srcId="{6FA118A8-2BA3-491F-B7E6-320F70802698}" destId="{850E495B-D64E-429E-A1B6-B035003936F2}" srcOrd="0" destOrd="1" presId="urn:microsoft.com/office/officeart/2005/8/layout/orgChart1"/>
    <dgm:cxn modelId="{F100EE38-412D-4F6C-8FFF-51E80E3D523F}" type="presOf" srcId="{6F2EDA16-AC84-4919-8CD0-34901C2D5564}" destId="{850E495B-D64E-429E-A1B6-B035003936F2}" srcOrd="0" destOrd="0" presId="urn:microsoft.com/office/officeart/2005/8/layout/orgChart1"/>
    <dgm:cxn modelId="{2F4B5724-F32F-4E9B-A86E-908A6D0AF578}" type="presParOf" srcId="{6FA118A8-2BA3-491F-B7E6-320F70802698}" destId="{9A99D3DA-92C8-41FC-866D-1D878814831C}" srcOrd="1" destOrd="1" presId="urn:microsoft.com/office/officeart/2005/8/layout/orgChart1"/>
    <dgm:cxn modelId="{017D7646-7C14-4E2A-83B2-26AA657C7ED5}" type="presParOf" srcId="{9A99D3DA-92C8-41FC-866D-1D878814831C}" destId="{330DFF6C-A75E-4548-9A8F-38D626458D81}" srcOrd="0" destOrd="1" presId="urn:microsoft.com/office/officeart/2005/8/layout/orgChart1"/>
    <dgm:cxn modelId="{66C246B2-4826-41EB-A2A4-2F75E22F4EBD}" type="presOf" srcId="{4E69D3CF-5B9C-4A1C-A3AB-FEFE29E819EB}" destId="{330DFF6C-A75E-4548-9A8F-38D626458D81}" srcOrd="0" destOrd="0" presId="urn:microsoft.com/office/officeart/2005/8/layout/orgChart1"/>
    <dgm:cxn modelId="{3023E00B-1E38-4175-8ED4-A79DF71F87D0}" type="presParOf" srcId="{330DFF6C-A75E-4548-9A8F-38D626458D81}" destId="{C4CF78E3-E227-420D-9A9B-4487810EBAC9}" srcOrd="0" destOrd="0" presId="urn:microsoft.com/office/officeart/2005/8/layout/orgChart1"/>
    <dgm:cxn modelId="{9D67AB39-EDF1-4830-A83A-D2A63FFE1025}" type="presOf" srcId="{4E69D3CF-5B9C-4A1C-A3AB-FEFE29E819EB}" destId="{C4CF78E3-E227-420D-9A9B-4487810EBAC9}" srcOrd="0" destOrd="0" presId="urn:microsoft.com/office/officeart/2005/8/layout/orgChart1"/>
    <dgm:cxn modelId="{3C0F794A-5987-4ADC-B1DF-E500D4BA218D}" type="presParOf" srcId="{330DFF6C-A75E-4548-9A8F-38D626458D81}" destId="{222F84FA-59EC-404C-92EF-D0F7D15443FA}" srcOrd="1" destOrd="0" presId="urn:microsoft.com/office/officeart/2005/8/layout/orgChart1"/>
    <dgm:cxn modelId="{DB8C4DBD-E0CE-4025-9C50-1392819AE820}" type="presOf" srcId="{4E69D3CF-5B9C-4A1C-A3AB-FEFE29E819EB}" destId="{222F84FA-59EC-404C-92EF-D0F7D15443FA}" srcOrd="0" destOrd="0" presId="urn:microsoft.com/office/officeart/2005/8/layout/orgChart1"/>
    <dgm:cxn modelId="{2DE89396-7408-4EA3-8032-AB32671247EA}" type="presParOf" srcId="{9A99D3DA-92C8-41FC-866D-1D878814831C}" destId="{EE217F78-55C4-49B4-871A-551ECDFB3808}" srcOrd="1" destOrd="1" presId="urn:microsoft.com/office/officeart/2005/8/layout/orgChart1"/>
    <dgm:cxn modelId="{F1808244-CA21-4338-98B6-72F331F84118}" type="presParOf" srcId="{9A99D3DA-92C8-41FC-866D-1D878814831C}" destId="{60C510B7-71C6-4121-B192-AB707D6F739A}" srcOrd="2" destOrd="1" presId="urn:microsoft.com/office/officeart/2005/8/layout/orgChart1"/>
    <dgm:cxn modelId="{403CC239-7117-4D62-B20A-D64946E061BB}" type="presParOf" srcId="{6FA118A8-2BA3-491F-B7E6-320F70802698}" destId="{BCAA7A6D-62D6-41F6-AA24-034BC25DF446}" srcOrd="2" destOrd="1" presId="urn:microsoft.com/office/officeart/2005/8/layout/orgChart1"/>
    <dgm:cxn modelId="{8442BAA5-B89E-4257-B08D-9E68AC6E0C64}" type="presOf" srcId="{CDC70998-4306-4F01-98DE-ECF766ACD410}" destId="{BCAA7A6D-62D6-41F6-AA24-034BC25DF446}" srcOrd="0" destOrd="0" presId="urn:microsoft.com/office/officeart/2005/8/layout/orgChart1"/>
    <dgm:cxn modelId="{7C3DACBA-69D8-4B89-B99D-CC2D16C29AEA}" type="presParOf" srcId="{6FA118A8-2BA3-491F-B7E6-320F70802698}" destId="{7316BEA8-2C2C-4168-8E2D-FD7186CF8B26}" srcOrd="3" destOrd="1" presId="urn:microsoft.com/office/officeart/2005/8/layout/orgChart1"/>
    <dgm:cxn modelId="{24FAEBA9-7C66-4C79-BE24-6484C3870132}" type="presParOf" srcId="{7316BEA8-2C2C-4168-8E2D-FD7186CF8B26}" destId="{F1213A2C-17FD-4394-8044-EB181DA2306B}" srcOrd="0" destOrd="3" presId="urn:microsoft.com/office/officeart/2005/8/layout/orgChart1"/>
    <dgm:cxn modelId="{DE72C931-D602-4B99-B182-7208E340F58F}" type="presOf" srcId="{5EAABF96-CC2C-411C-A46D-12DC4DAFE6BB}" destId="{F1213A2C-17FD-4394-8044-EB181DA2306B}" srcOrd="0" destOrd="0" presId="urn:microsoft.com/office/officeart/2005/8/layout/orgChart1"/>
    <dgm:cxn modelId="{44858C6F-9384-4C0B-AF6B-035BF12E7205}" type="presParOf" srcId="{F1213A2C-17FD-4394-8044-EB181DA2306B}" destId="{83F3BAF7-88D4-403E-AD1C-AE4320B5E136}" srcOrd="0" destOrd="0" presId="urn:microsoft.com/office/officeart/2005/8/layout/orgChart1"/>
    <dgm:cxn modelId="{A01C3516-4118-484C-9789-4671E2DAD021}" type="presOf" srcId="{5EAABF96-CC2C-411C-A46D-12DC4DAFE6BB}" destId="{83F3BAF7-88D4-403E-AD1C-AE4320B5E136}" srcOrd="0" destOrd="0" presId="urn:microsoft.com/office/officeart/2005/8/layout/orgChart1"/>
    <dgm:cxn modelId="{12EC553E-33E4-447D-9CFD-54C045DB5AC0}" type="presParOf" srcId="{F1213A2C-17FD-4394-8044-EB181DA2306B}" destId="{F02DC555-A4CC-47B6-B895-AE265C49ADF1}" srcOrd="1" destOrd="0" presId="urn:microsoft.com/office/officeart/2005/8/layout/orgChart1"/>
    <dgm:cxn modelId="{7634DAF2-07F6-4782-ADAA-FB877D26910F}" type="presOf" srcId="{5EAABF96-CC2C-411C-A46D-12DC4DAFE6BB}" destId="{F02DC555-A4CC-47B6-B895-AE265C49ADF1}" srcOrd="0" destOrd="0" presId="urn:microsoft.com/office/officeart/2005/8/layout/orgChart1"/>
    <dgm:cxn modelId="{4E28968D-A44D-4EA6-9942-AC9E71FED008}" type="presParOf" srcId="{7316BEA8-2C2C-4168-8E2D-FD7186CF8B26}" destId="{2200C368-0DBB-4ABA-B448-03D1259638BE}" srcOrd="1" destOrd="3" presId="urn:microsoft.com/office/officeart/2005/8/layout/orgChart1"/>
    <dgm:cxn modelId="{94B64501-824D-4F24-9C2F-2BF336B21E49}" type="presParOf" srcId="{2200C368-0DBB-4ABA-B448-03D1259638BE}" destId="{1511132F-D22A-4D56-8373-C9E35B4643B3}" srcOrd="0" destOrd="1" presId="urn:microsoft.com/office/officeart/2005/8/layout/orgChart1"/>
    <dgm:cxn modelId="{16CC9385-9460-4EE0-BE0E-199232E551D8}" type="presOf" srcId="{849F62B6-9323-493A-B6EC-236A44FCCC2D}" destId="{1511132F-D22A-4D56-8373-C9E35B4643B3}" srcOrd="0" destOrd="0" presId="urn:microsoft.com/office/officeart/2005/8/layout/orgChart1"/>
    <dgm:cxn modelId="{B1425350-9324-49A5-9768-1A7A156C4688}" type="presParOf" srcId="{2200C368-0DBB-4ABA-B448-03D1259638BE}" destId="{FE75C0FB-1A58-4066-B934-6BF55E3E0878}" srcOrd="1" destOrd="1" presId="urn:microsoft.com/office/officeart/2005/8/layout/orgChart1"/>
    <dgm:cxn modelId="{5DDAB5E1-F5A9-42B4-BCFE-A936B628195E}" type="presParOf" srcId="{FE75C0FB-1A58-4066-B934-6BF55E3E0878}" destId="{97C0C7BB-8926-4250-9822-80DBFDAF9774}" srcOrd="0" destOrd="1" presId="urn:microsoft.com/office/officeart/2005/8/layout/orgChart1"/>
    <dgm:cxn modelId="{A0BBEA8C-3260-474A-80EF-F8F36309B61D}" type="presOf" srcId="{F7007FEC-2267-4A9C-9E76-E992C3455143}" destId="{97C0C7BB-8926-4250-9822-80DBFDAF9774}" srcOrd="0" destOrd="0" presId="urn:microsoft.com/office/officeart/2005/8/layout/orgChart1"/>
    <dgm:cxn modelId="{15D4C484-D461-4865-9522-8E0002C3C9BC}" type="presParOf" srcId="{97C0C7BB-8926-4250-9822-80DBFDAF9774}" destId="{D983F88D-AA04-4705-8EED-FE7D5721627F}" srcOrd="0" destOrd="0" presId="urn:microsoft.com/office/officeart/2005/8/layout/orgChart1"/>
    <dgm:cxn modelId="{4E86C84C-ACA6-4A5C-A821-B4E7CCAC3506}" type="presOf" srcId="{F7007FEC-2267-4A9C-9E76-E992C3455143}" destId="{D983F88D-AA04-4705-8EED-FE7D5721627F}" srcOrd="0" destOrd="0" presId="urn:microsoft.com/office/officeart/2005/8/layout/orgChart1"/>
    <dgm:cxn modelId="{3BA12032-788F-4139-B48E-C8BD6F41C490}" type="presParOf" srcId="{97C0C7BB-8926-4250-9822-80DBFDAF9774}" destId="{932B6E18-087A-492D-A8C4-5AF925B0EBCF}" srcOrd="1" destOrd="0" presId="urn:microsoft.com/office/officeart/2005/8/layout/orgChart1"/>
    <dgm:cxn modelId="{E35F116B-30D6-4290-83F6-7675C22785C0}" type="presOf" srcId="{F7007FEC-2267-4A9C-9E76-E992C3455143}" destId="{932B6E18-087A-492D-A8C4-5AF925B0EBCF}" srcOrd="0" destOrd="0" presId="urn:microsoft.com/office/officeart/2005/8/layout/orgChart1"/>
    <dgm:cxn modelId="{7AE2B3BB-9C98-4428-8CBA-0EDD6C6A2254}" type="presParOf" srcId="{FE75C0FB-1A58-4066-B934-6BF55E3E0878}" destId="{96EE3777-EA20-40BF-9C15-503C9B181DE4}" srcOrd="1" destOrd="1" presId="urn:microsoft.com/office/officeart/2005/8/layout/orgChart1"/>
    <dgm:cxn modelId="{A2231ED8-0189-4AB6-B489-AD85E33A88D4}" type="presParOf" srcId="{FE75C0FB-1A58-4066-B934-6BF55E3E0878}" destId="{934A57CF-0AA6-43ED-A347-E7824A7A2714}" srcOrd="2" destOrd="1" presId="urn:microsoft.com/office/officeart/2005/8/layout/orgChart1"/>
    <dgm:cxn modelId="{A4FD1F64-4AFB-4C54-8498-6D12397C1728}" type="presParOf" srcId="{7316BEA8-2C2C-4168-8E2D-FD7186CF8B26}" destId="{BB24D63C-392F-449E-BEF5-6A1713A86659}" srcOrd="2" destOrd="3" presId="urn:microsoft.com/office/officeart/2005/8/layout/orgChart1"/>
    <dgm:cxn modelId="{A59F7BA1-B0F8-4574-82A3-7B7CD06E4EE4}" type="presParOf" srcId="{8D52C50B-C11E-4FD9-8DD8-D007086B2BDD}" destId="{DE9686BF-351A-46ED-BA53-EA47A58E56BA}" srcOrd="2" destOrd="1" presId="urn:microsoft.com/office/officeart/2005/8/layout/orgChart1"/>
    <dgm:cxn modelId="{8E8E965F-CF09-48F9-B7ED-8988A15E1D26}" type="presParOf" srcId="{83B0879C-4B40-45E6-A94A-220AF4ECF66F}" destId="{23DBE560-5232-486A-9A0F-5B85375586C8}" srcOrd="2" destOrd="1" presId="urn:microsoft.com/office/officeart/2005/8/layout/orgChart1"/>
    <dgm:cxn modelId="{51F47DA3-0DA2-406C-8C7F-060675C0BE68}" type="presParOf" srcId="{EC8CD53A-BB28-4027-9FCF-6B4B718F2CEB}" destId="{0D118C98-61AF-420D-BFFE-99A97FB762A0}" srcOrd="2" destOrd="0" presId="urn:microsoft.com/office/officeart/2005/8/layout/orgChart1"/>
  </dgm:cxnLst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66290C-0648-4583-B756-7897601D3364}" type="doc">
      <dgm:prSet loTypeId="urn:microsoft.com/office/officeart/2005/8/layout/orgChart1" qsTypeId="urn:microsoft.com/office/officeart/2005/8/quickstyle/simple1" csTypeId="urn:microsoft.com/office/officeart/2005/8/colors/accent1_2"/>
      <dgm:spPr/>
    </dgm:pt>
    <dgm:pt modelId="{541936CF-5980-49EA-AC0D-D9634DD3E0D3}">
      <dgm:prSet/>
      <dgm:spPr/>
      <dgm:t>
        <a:bodyPr vert="horz" wrap="square" lIns="0" tIns="0" rIns="0" bIns="0" anchor="ctr"/>
        <a:p>
          <a:pPr algn="ctr"/>
          <a:r>
            <a:rPr lang="zh-CN" altLang="en-US" b="1" dirty="0">
              <a:solidFill>
                <a:schemeClr val="tx1"/>
              </a:solidFill>
              <a:latin typeface="Arial" panose="020B0604020202020204" pitchFamily="34" charset="0"/>
            </a:rPr>
            <a:t>病毒</a:t>
          </a:r>
          <a:endParaRPr lang="zh-CN" altLang="en-US" b="1" dirty="0">
            <a:solidFill>
              <a:schemeClr val="tx1"/>
            </a:solidFill>
            <a:latin typeface="Arial" panose="020B0604020202020204" pitchFamily="34" charset="0"/>
          </a:endParaRPr>
        </a:p>
      </dgm:t>
    </dgm:pt>
    <dgm:pt modelId="{85399640-BC67-411D-931D-E1FC2DFF6E0A}" cxnId="{E3C51D0F-07BC-42AA-B098-31D8DA76ECA4}" type="parTrans">
      <dgm:prSet/>
      <dgm:spPr/>
    </dgm:pt>
    <dgm:pt modelId="{3FE4B4FA-B7AE-4BE7-841B-996D40C7249D}" cxnId="{E3C51D0F-07BC-42AA-B098-31D8DA76ECA4}" type="sibTrans">
      <dgm:prSet/>
      <dgm:spPr/>
    </dgm:pt>
    <dgm:pt modelId="{D8177251-EE50-4EE7-9C2C-C8D3B41FDF35}">
      <dgm:prSet/>
      <dgm:spPr/>
      <dgm:t>
        <a:bodyPr vert="horz" wrap="square" lIns="0" tIns="0" rIns="0" bIns="0" anchor="ctr"/>
        <a:p>
          <a:pPr algn="ctr"/>
          <a:r>
            <a:rPr lang="zh-CN" altLang="en-US" dirty="0">
              <a:solidFill>
                <a:schemeClr val="tx1"/>
              </a:solidFill>
              <a:latin typeface="Arial" panose="020B0604020202020204" pitchFamily="34" charset="0"/>
            </a:rPr>
            <a:t>分子</a:t>
          </a:r>
          <a:endParaRPr lang="zh-CN" altLang="en-US" dirty="0">
            <a:solidFill>
              <a:schemeClr val="tx1"/>
            </a:solidFill>
            <a:latin typeface="Arial" panose="020B0604020202020204" pitchFamily="34" charset="0"/>
          </a:endParaRPr>
        </a:p>
      </dgm:t>
    </dgm:pt>
    <dgm:pt modelId="{768CA24E-E81D-40A0-BA87-78AB6E1016B1}" cxnId="{1453121D-7263-48D9-90A9-09AD24C8745A}" type="parTrans">
      <dgm:prSet/>
      <dgm:spPr/>
    </dgm:pt>
    <dgm:pt modelId="{B53A3977-0FE5-4CC8-A0CD-9255A0F24B53}" cxnId="{1453121D-7263-48D9-90A9-09AD24C8745A}" type="sibTrans">
      <dgm:prSet/>
      <dgm:spPr/>
    </dgm:pt>
    <dgm:pt modelId="{D203FC07-54D9-4CF0-B9C0-9FB420DE0010}">
      <dgm:prSet/>
      <dgm:spPr/>
      <dgm:t>
        <a:bodyPr vert="horz" wrap="square" lIns="0" tIns="0" rIns="0" bIns="0" anchor="ctr"/>
        <a:p>
          <a:pPr algn="ctr"/>
          <a:r>
            <a:rPr lang="zh-CN" altLang="en-US" dirty="0">
              <a:solidFill>
                <a:schemeClr val="tx1"/>
              </a:solidFill>
              <a:latin typeface="Arial" panose="020B0604020202020204" pitchFamily="34" charset="0"/>
            </a:rPr>
            <a:t>原子</a:t>
          </a:r>
          <a:endParaRPr lang="zh-CN" altLang="en-US" dirty="0">
            <a:solidFill>
              <a:schemeClr val="tx1"/>
            </a:solidFill>
            <a:latin typeface="Arial" panose="020B0604020202020204" pitchFamily="34" charset="0"/>
          </a:endParaRPr>
        </a:p>
      </dgm:t>
    </dgm:pt>
    <dgm:pt modelId="{15A9C18B-67D0-4424-96BA-085E6D981531}" cxnId="{F0F743D5-60A2-4FD1-8B44-904B44612547}" type="parTrans">
      <dgm:prSet/>
      <dgm:spPr/>
    </dgm:pt>
    <dgm:pt modelId="{112AD16D-A1FE-4017-A441-127EFCBD5B7C}" cxnId="{F0F743D5-60A2-4FD1-8B44-904B44612547}" type="sibTrans">
      <dgm:prSet/>
      <dgm:spPr/>
    </dgm:pt>
    <dgm:pt modelId="{513CD722-0B96-47FE-B195-D0183C9F21EF}">
      <dgm:prSet/>
      <dgm:spPr/>
      <dgm:t>
        <a:bodyPr vert="horz" wrap="square" lIns="0" tIns="0" rIns="0" bIns="0" anchor="ctr"/>
        <a:p>
          <a:pPr algn="ctr"/>
          <a:r>
            <a:rPr lang="zh-CN" altLang="en-US" dirty="0">
              <a:solidFill>
                <a:schemeClr val="tx1"/>
              </a:solidFill>
              <a:latin typeface="Arial" panose="020B0604020202020204" pitchFamily="34" charset="0"/>
            </a:rPr>
            <a:t>原子核</a:t>
          </a:r>
          <a:endParaRPr lang="zh-CN" altLang="en-US" dirty="0">
            <a:solidFill>
              <a:schemeClr val="tx1"/>
            </a:solidFill>
            <a:latin typeface="Arial" panose="020B0604020202020204" pitchFamily="34" charset="0"/>
          </a:endParaRPr>
        </a:p>
      </dgm:t>
    </dgm:pt>
    <dgm:pt modelId="{736E4698-14E6-4D9F-9DB8-9B14E193B085}" cxnId="{12675D9A-1F56-4C85-95C8-5D81FB29C6B6}" type="parTrans">
      <dgm:prSet/>
      <dgm:spPr/>
    </dgm:pt>
    <dgm:pt modelId="{5680C872-06F7-481B-9034-FF8A87E1C07F}" cxnId="{12675D9A-1F56-4C85-95C8-5D81FB29C6B6}" type="sibTrans">
      <dgm:prSet/>
      <dgm:spPr/>
    </dgm:pt>
    <dgm:pt modelId="{2015439F-B993-47D7-BF86-549E685C59FE}">
      <dgm:prSet/>
      <dgm:spPr/>
      <dgm:t>
        <a:bodyPr vert="horz" wrap="square" lIns="0" tIns="0" rIns="0" bIns="0" anchor="ctr"/>
        <a:p>
          <a:pPr algn="ctr"/>
          <a:r>
            <a:rPr lang="zh-CN" altLang="en-US" dirty="0">
              <a:solidFill>
                <a:schemeClr val="tx1"/>
              </a:solidFill>
              <a:latin typeface="Arial" panose="020B0604020202020204" pitchFamily="34" charset="0"/>
            </a:rPr>
            <a:t>中子</a:t>
          </a:r>
          <a:endParaRPr lang="zh-CN" altLang="en-US" dirty="0">
            <a:solidFill>
              <a:schemeClr val="tx1"/>
            </a:solidFill>
            <a:latin typeface="Arial" panose="020B0604020202020204" pitchFamily="34" charset="0"/>
          </a:endParaRPr>
        </a:p>
      </dgm:t>
    </dgm:pt>
    <dgm:pt modelId="{45306364-C16A-41E0-8D48-61A290D84FE9}" cxnId="{2A0B5040-3765-41B7-814B-B91C7B69E44F}" type="parTrans">
      <dgm:prSet/>
      <dgm:spPr/>
    </dgm:pt>
    <dgm:pt modelId="{824A1F1C-4878-4FB7-AD4E-12C4C9192C58}" cxnId="{2A0B5040-3765-41B7-814B-B91C7B69E44F}" type="sibTrans">
      <dgm:prSet/>
      <dgm:spPr/>
    </dgm:pt>
    <dgm:pt modelId="{3295BEAB-5A78-465E-9035-DC8F802C8469}">
      <dgm:prSet/>
      <dgm:spPr/>
      <dgm:t>
        <a:bodyPr vert="horz" wrap="square" lIns="0" tIns="0" rIns="0" bIns="0" anchor="ctr"/>
        <a:p>
          <a:pPr algn="ctr"/>
          <a:r>
            <a:rPr lang="zh-CN" altLang="en-US" dirty="0">
              <a:solidFill>
                <a:schemeClr val="tx1"/>
              </a:solidFill>
              <a:latin typeface="Arial" panose="020B0604020202020204" pitchFamily="34" charset="0"/>
            </a:rPr>
            <a:t>夸克</a:t>
          </a:r>
          <a:endParaRPr lang="zh-CN" altLang="en-US" dirty="0">
            <a:solidFill>
              <a:schemeClr val="tx1"/>
            </a:solidFill>
            <a:latin typeface="Arial" panose="020B0604020202020204" pitchFamily="34" charset="0"/>
          </a:endParaRPr>
        </a:p>
      </dgm:t>
    </dgm:pt>
    <dgm:pt modelId="{920EB304-60F3-46DA-B1C5-B6BC03889FA5}" cxnId="{208B6421-0DC4-4313-B7B5-705F29734BF3}" type="parTrans">
      <dgm:prSet/>
      <dgm:spPr/>
    </dgm:pt>
    <dgm:pt modelId="{6324ADF1-B998-4243-A518-AF6C3386FE46}" cxnId="{208B6421-0DC4-4313-B7B5-705F29734BF3}" type="sibTrans">
      <dgm:prSet/>
      <dgm:spPr/>
    </dgm:pt>
    <dgm:pt modelId="{062F632F-874F-486A-9AAB-C16EC9660DCD}">
      <dgm:prSet/>
      <dgm:spPr/>
      <dgm:t>
        <a:bodyPr vert="horz" wrap="square" lIns="0" tIns="0" rIns="0" bIns="0" anchor="ctr"/>
        <a:p>
          <a:pPr algn="ctr"/>
          <a:r>
            <a:rPr lang="en-US" altLang="zh-CN">
              <a:solidFill>
                <a:schemeClr val="tx1"/>
              </a:solidFill>
              <a:latin typeface="Arial" panose="020B0604020202020204" pitchFamily="34" charset="0"/>
            </a:rPr>
            <a:t>?</a:t>
          </a:r>
          <a:endParaRPr lang="en-US" altLang="zh-CN">
            <a:solidFill>
              <a:schemeClr val="tx1"/>
            </a:solidFill>
            <a:latin typeface="Arial" panose="020B0604020202020204" pitchFamily="34" charset="0"/>
          </a:endParaRPr>
        </a:p>
      </dgm:t>
    </dgm:pt>
    <dgm:pt modelId="{375C6994-B851-4E1D-B7B4-F86BC0D45376}" cxnId="{0DA01135-F4E7-4AB3-B5F2-877D2513CAAE}" type="parTrans">
      <dgm:prSet/>
      <dgm:spPr/>
    </dgm:pt>
    <dgm:pt modelId="{48DE935C-8E04-4DCC-8A53-51B318934333}" cxnId="{0DA01135-F4E7-4AB3-B5F2-877D2513CAAE}" type="sibTrans">
      <dgm:prSet/>
      <dgm:spPr/>
    </dgm:pt>
    <dgm:pt modelId="{AF5B6454-FA57-428E-AFA8-AACCB477D71D}">
      <dgm:prSet/>
      <dgm:spPr/>
      <dgm:t>
        <a:bodyPr vert="horz" wrap="square" lIns="0" tIns="0" rIns="0" bIns="0" anchor="ctr"/>
        <a:p>
          <a:pPr algn="ctr"/>
          <a:r>
            <a:rPr lang="zh-CN" altLang="en-US" dirty="0">
              <a:solidFill>
                <a:schemeClr val="tx1"/>
              </a:solidFill>
              <a:latin typeface="Arial" panose="020B0604020202020204" pitchFamily="34" charset="0"/>
            </a:rPr>
            <a:t>质子</a:t>
          </a:r>
          <a:endParaRPr lang="zh-CN" altLang="en-US" dirty="0">
            <a:solidFill>
              <a:schemeClr val="tx1"/>
            </a:solidFill>
            <a:latin typeface="Arial" panose="020B0604020202020204" pitchFamily="34" charset="0"/>
          </a:endParaRPr>
        </a:p>
      </dgm:t>
    </dgm:pt>
    <dgm:pt modelId="{027CDF8D-A189-4847-9080-756019593B4C}" cxnId="{A1D8A388-CA3E-442C-8F43-94AAC3A7A520}" type="parTrans">
      <dgm:prSet/>
      <dgm:spPr/>
    </dgm:pt>
    <dgm:pt modelId="{13968AC2-3402-4F8A-B0F0-09DEC322039D}" cxnId="{A1D8A388-CA3E-442C-8F43-94AAC3A7A520}" type="sibTrans">
      <dgm:prSet/>
      <dgm:spPr/>
    </dgm:pt>
    <dgm:pt modelId="{43113A46-23A6-4D20-B054-EF62D5B06B49}">
      <dgm:prSet/>
      <dgm:spPr/>
      <dgm:t>
        <a:bodyPr vert="horz" wrap="square" lIns="0" tIns="0" rIns="0" bIns="0" anchor="ctr"/>
        <a:p>
          <a:pPr algn="ctr"/>
          <a:r>
            <a:rPr lang="zh-CN" altLang="en-US" dirty="0">
              <a:solidFill>
                <a:schemeClr val="tx1"/>
              </a:solidFill>
              <a:latin typeface="Arial" panose="020B0604020202020204" pitchFamily="34" charset="0"/>
            </a:rPr>
            <a:t>核外电子</a:t>
          </a:r>
          <a:endParaRPr lang="zh-CN" altLang="en-US" dirty="0">
            <a:solidFill>
              <a:schemeClr val="tx1"/>
            </a:solidFill>
            <a:latin typeface="Arial" panose="020B0604020202020204" pitchFamily="34" charset="0"/>
          </a:endParaRPr>
        </a:p>
      </dgm:t>
    </dgm:pt>
    <dgm:pt modelId="{4EB4897B-E4F4-4EF9-9179-7D11BA64468F}" cxnId="{D95B9840-8173-4689-AE30-32922F8BA9D7}" type="parTrans">
      <dgm:prSet/>
      <dgm:spPr/>
    </dgm:pt>
    <dgm:pt modelId="{BF3986DA-FB15-44F2-8D77-BF5B91598B43}" cxnId="{D95B9840-8173-4689-AE30-32922F8BA9D7}" type="sibTrans">
      <dgm:prSet/>
      <dgm:spPr/>
    </dgm:pt>
    <dgm:pt modelId="{81EFE010-EBA6-4A8D-BEA8-ED4B35FB2D9F}">
      <dgm:prSet/>
      <dgm:spPr/>
      <dgm:t>
        <a:bodyPr vert="horz" wrap="square" lIns="0" tIns="0" rIns="0" bIns="0" anchor="ctr"/>
        <a:p>
          <a:pPr algn="ctr"/>
          <a:r>
            <a:rPr lang="en-US" altLang="zh-CN">
              <a:solidFill>
                <a:schemeClr val="tx1"/>
              </a:solidFill>
              <a:latin typeface="Arial" panose="020B0604020202020204" pitchFamily="34" charset="0"/>
            </a:rPr>
            <a:t>?</a:t>
          </a:r>
          <a:endParaRPr lang="en-US" altLang="zh-CN">
            <a:solidFill>
              <a:schemeClr val="tx1"/>
            </a:solidFill>
            <a:latin typeface="Arial" panose="020B0604020202020204" pitchFamily="34" charset="0"/>
          </a:endParaRPr>
        </a:p>
      </dgm:t>
    </dgm:pt>
    <dgm:pt modelId="{2A285A27-A6C3-43C7-8848-186551CD46B2}" cxnId="{0D50CA4A-4B8E-4A92-B28E-8F2072DC2CAC}" type="parTrans">
      <dgm:prSet/>
      <dgm:spPr/>
    </dgm:pt>
    <dgm:pt modelId="{B12EB203-5D05-4C55-ABE6-8CDAB9F96926}" cxnId="{0D50CA4A-4B8E-4A92-B28E-8F2072DC2CAC}" type="sibTrans">
      <dgm:prSet/>
      <dgm:spPr/>
    </dgm:pt>
    <dgm:pt modelId="{BBD3CE56-E215-469F-A5FD-0E6160E2C118}" type="pres">
      <dgm:prSet presAssocID="{F666290C-0648-4583-B756-7897601D3364}" presName="hierChild1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18C52A1-86AD-4149-B9CE-2BF96752C451}" type="pres">
      <dgm:prSet presAssocID="{541936CF-5980-49EA-AC0D-D9634DD3E0D3}" presName="hierRoot1">
        <dgm:presLayoutVars>
          <dgm:hierBranch/>
        </dgm:presLayoutVars>
      </dgm:prSet>
      <dgm:spPr/>
    </dgm:pt>
    <dgm:pt modelId="{AA46BC08-56BF-4D41-9D85-45F431D6342A}" type="pres">
      <dgm:prSet presAssocID="{541936CF-5980-49EA-AC0D-D9634DD3E0D3}" presName="rootComposite1"/>
      <dgm:spPr/>
    </dgm:pt>
    <dgm:pt modelId="{20E9818A-CCF1-4259-8DC4-A3DC4990B5DB}" type="pres">
      <dgm:prSet presAssocID="{541936CF-5980-49EA-AC0D-D9634DD3E0D3}" presName="hierChild2"/>
      <dgm:spPr/>
    </dgm:pt>
    <dgm:pt modelId="{ABE619CF-A0E8-4236-8C87-CD13163C04AE}" type="pres">
      <dgm:prSet presAssocID="{541936CF-5980-49EA-AC0D-D9634DD3E0D3}" presName="hierChild3"/>
      <dgm:spPr/>
    </dgm:pt>
    <dgm:pt modelId="{4625FD65-3925-4230-9B67-3A37F3FBA551}" type="pres">
      <dgm:prSet presAssocID="{541936CF-5980-49EA-AC0D-D9634DD3E0D3}" presName="rootText1" presStyleLbl="node0" presStyleIdx="0" presStyleCnt="1">
        <dgm:presLayoutVars>
          <dgm:chPref val="3"/>
        </dgm:presLayoutVars>
      </dgm:prSet>
      <dgm:spPr/>
    </dgm:pt>
    <dgm:pt modelId="{43D49BF7-BC46-4048-8375-3D5065DFDF6F}" type="pres">
      <dgm:prSet presAssocID="{541936CF-5980-49EA-AC0D-D9634DD3E0D3}" presName="rootConnector1" presStyleLbl="node1"/>
      <dgm:spPr/>
    </dgm:pt>
    <dgm:pt modelId="{D7052BF8-C348-4728-A26E-719CF11DEA81}" type="pres">
      <dgm:prSet presAssocID="{768CA24E-E81D-40A0-BA87-78AB6E1016B1}" presName="Name35" presStyleLbl="parChTrans1D2" presStyleIdx="0" presStyleCnt="1"/>
      <dgm:spPr/>
    </dgm:pt>
    <dgm:pt modelId="{BC7168BF-084E-4E06-9481-56A9487FDB3C}" type="pres">
      <dgm:prSet presAssocID="{D8177251-EE50-4EE7-9C2C-C8D3B41FDF35}" presName="hierRoot2">
        <dgm:presLayoutVars>
          <dgm:hierBranch/>
        </dgm:presLayoutVars>
      </dgm:prSet>
      <dgm:spPr/>
    </dgm:pt>
    <dgm:pt modelId="{C969DC7C-4D74-42B5-99C2-A5E2790AD020}" type="pres">
      <dgm:prSet presAssocID="{D8177251-EE50-4EE7-9C2C-C8D3B41FDF35}" presName="rootComposite"/>
      <dgm:spPr/>
    </dgm:pt>
    <dgm:pt modelId="{011A0C3E-676E-4E13-B65F-915A1DD08CE9}" type="pres">
      <dgm:prSet presAssocID="{D8177251-EE50-4EE7-9C2C-C8D3B41FDF35}" presName="hierChild4"/>
      <dgm:spPr/>
    </dgm:pt>
    <dgm:pt modelId="{8A9D3C71-1EC2-4567-9E46-1926AE4C71B8}" type="pres">
      <dgm:prSet presAssocID="{D8177251-EE50-4EE7-9C2C-C8D3B41FDF35}" presName="hierChild5"/>
      <dgm:spPr/>
    </dgm:pt>
    <dgm:pt modelId="{04FAC4C3-6456-4F10-9C81-3CD089F732A2}" type="pres">
      <dgm:prSet presAssocID="{D8177251-EE50-4EE7-9C2C-C8D3B41FDF35}" presName="rootText" presStyleLbl="node2" presStyleIdx="0" presStyleCnt="1">
        <dgm:presLayoutVars>
          <dgm:chPref val="3"/>
        </dgm:presLayoutVars>
      </dgm:prSet>
      <dgm:spPr/>
    </dgm:pt>
    <dgm:pt modelId="{CBCEA47F-52A3-4A43-AA6A-6BE603D5FB9A}" type="pres">
      <dgm:prSet presAssocID="{D8177251-EE50-4EE7-9C2C-C8D3B41FDF35}" presName="rootConnector" presStyleLbl="node2" presStyleIdx="0" presStyleCnt="1"/>
      <dgm:spPr/>
    </dgm:pt>
    <dgm:pt modelId="{24365EE3-3AA9-44E9-B1FB-C315DD998121}" type="pres">
      <dgm:prSet presAssocID="{15A9C18B-67D0-4424-96BA-085E6D981531}" presName="Name35" presStyleLbl="parChTrans1D3" presStyleIdx="0" presStyleCnt="1"/>
      <dgm:spPr/>
    </dgm:pt>
    <dgm:pt modelId="{522D67AA-2E31-48CA-83AD-D459B6949D98}" type="pres">
      <dgm:prSet presAssocID="{D203FC07-54D9-4CF0-B9C0-9FB420DE0010}" presName="hierRoot2">
        <dgm:presLayoutVars>
          <dgm:hierBranch/>
        </dgm:presLayoutVars>
      </dgm:prSet>
      <dgm:spPr/>
    </dgm:pt>
    <dgm:pt modelId="{BDF8E5DB-E91A-4F69-BA93-72EC610EDBCE}" type="pres">
      <dgm:prSet presAssocID="{D203FC07-54D9-4CF0-B9C0-9FB420DE0010}" presName="rootComposite"/>
      <dgm:spPr/>
    </dgm:pt>
    <dgm:pt modelId="{43ED0BF5-AB7B-4197-A19C-40696DC0F116}" type="pres">
      <dgm:prSet presAssocID="{D203FC07-54D9-4CF0-B9C0-9FB420DE0010}" presName="hierChild4"/>
      <dgm:spPr/>
    </dgm:pt>
    <dgm:pt modelId="{1687AB43-17E9-4988-90F3-28430CFC211E}" type="pres">
      <dgm:prSet presAssocID="{D203FC07-54D9-4CF0-B9C0-9FB420DE0010}" presName="hierChild5"/>
      <dgm:spPr/>
    </dgm:pt>
    <dgm:pt modelId="{DC05E1ED-B666-454D-BA54-5693662BD283}" type="pres">
      <dgm:prSet presAssocID="{D203FC07-54D9-4CF0-B9C0-9FB420DE0010}" presName="rootText" presStyleLbl="node3" presStyleIdx="0" presStyleCnt="1">
        <dgm:presLayoutVars>
          <dgm:chPref val="3"/>
        </dgm:presLayoutVars>
      </dgm:prSet>
      <dgm:spPr/>
    </dgm:pt>
    <dgm:pt modelId="{6E2718AC-6D47-4553-B0E6-AA2E4D858511}" type="pres">
      <dgm:prSet presAssocID="{D203FC07-54D9-4CF0-B9C0-9FB420DE0010}" presName="rootConnector" presStyleLbl="node3" presStyleIdx="0" presStyleCnt="1"/>
      <dgm:spPr/>
    </dgm:pt>
    <dgm:pt modelId="{A15BF671-87E9-40C7-BFEE-10EA693C6C28}" type="pres">
      <dgm:prSet presAssocID="{736E4698-14E6-4D9F-9DB8-9B14E193B085}" presName="Name35" presStyleLbl="parChTrans1D4" presStyleIdx="0" presStyleCnt="2"/>
      <dgm:spPr/>
    </dgm:pt>
    <dgm:pt modelId="{92DAA83E-14D8-441A-B711-D3853DE95C19}" type="pres">
      <dgm:prSet presAssocID="{513CD722-0B96-47FE-B195-D0183C9F21EF}" presName="hierRoot2">
        <dgm:presLayoutVars>
          <dgm:hierBranch/>
        </dgm:presLayoutVars>
      </dgm:prSet>
      <dgm:spPr/>
    </dgm:pt>
    <dgm:pt modelId="{121DD7BE-F1F8-4259-86EC-CD0B5E24EB5A}" type="pres">
      <dgm:prSet presAssocID="{513CD722-0B96-47FE-B195-D0183C9F21EF}" presName="rootComposite"/>
      <dgm:spPr/>
    </dgm:pt>
    <dgm:pt modelId="{2C3B132C-4D79-464A-B039-A6403BDEEDF1}" type="pres">
      <dgm:prSet presAssocID="{513CD722-0B96-47FE-B195-D0183C9F21EF}" presName="hierChild4"/>
      <dgm:spPr/>
    </dgm:pt>
    <dgm:pt modelId="{5CB6E930-5857-4DC1-804D-5265062EBECB}" type="pres">
      <dgm:prSet presAssocID="{513CD722-0B96-47FE-B195-D0183C9F21EF}" presName="hierChild5"/>
      <dgm:spPr/>
    </dgm:pt>
    <dgm:pt modelId="{6E8A53FE-3D85-4A06-A5EE-83842E6BE941}" type="pres">
      <dgm:prSet presAssocID="{513CD722-0B96-47FE-B195-D0183C9F21EF}" presName="rootText" presStyleLbl="node4" presStyleIdx="0" presStyleCnt="2">
        <dgm:presLayoutVars>
          <dgm:chPref val="3"/>
        </dgm:presLayoutVars>
      </dgm:prSet>
      <dgm:spPr/>
    </dgm:pt>
    <dgm:pt modelId="{927BE3E3-F71B-462D-BCAD-894BB4E36117}" type="pres">
      <dgm:prSet presAssocID="{513CD722-0B96-47FE-B195-D0183C9F21EF}" presName="rootConnector" presStyleLbl="node4" presStyleIdx="0" presStyleCnt="2"/>
      <dgm:spPr/>
    </dgm:pt>
    <dgm:pt modelId="{971CB46F-8847-45AA-BB73-31FFD446C9A3}" type="pres">
      <dgm:prSet presAssocID="{45306364-C16A-41E0-8D48-61A290D84FE9}" presName="Name35" presStyleLbl="parChTrans1D4" presStyleIdx="0" presStyleCnt="3"/>
      <dgm:spPr/>
    </dgm:pt>
    <dgm:pt modelId="{7903AE32-DCF8-420B-9B00-0BF26BFFD851}" type="pres">
      <dgm:prSet presAssocID="{2015439F-B993-47D7-BF86-549E685C59FE}" presName="hierRoot2">
        <dgm:presLayoutVars>
          <dgm:hierBranch val="r"/>
        </dgm:presLayoutVars>
      </dgm:prSet>
      <dgm:spPr/>
    </dgm:pt>
    <dgm:pt modelId="{912AF9BE-1E13-46CF-83AB-B869B56A2B77}" type="pres">
      <dgm:prSet presAssocID="{2015439F-B993-47D7-BF86-549E685C59FE}" presName="rootComposite"/>
      <dgm:spPr/>
    </dgm:pt>
    <dgm:pt modelId="{1286320B-78BE-44AE-A09C-69D4790B1746}" type="pres">
      <dgm:prSet presAssocID="{2015439F-B993-47D7-BF86-549E685C59FE}" presName="hierChild4"/>
      <dgm:spPr/>
    </dgm:pt>
    <dgm:pt modelId="{9C31BA7E-0BEA-4E1D-9692-E2244B7EE6DF}" type="pres">
      <dgm:prSet presAssocID="{2015439F-B993-47D7-BF86-549E685C59FE}" presName="hierChild5"/>
      <dgm:spPr/>
    </dgm:pt>
    <dgm:pt modelId="{84E81A88-EE13-4E2B-8455-A56326E439FE}" type="pres">
      <dgm:prSet presAssocID="{2015439F-B993-47D7-BF86-549E685C59FE}" presName="rootText" presStyleLbl="node4" presStyleIdx="0" presStyleCnt="3">
        <dgm:presLayoutVars>
          <dgm:chPref val="3"/>
        </dgm:presLayoutVars>
      </dgm:prSet>
      <dgm:spPr/>
    </dgm:pt>
    <dgm:pt modelId="{6BA0AC01-44C9-47DF-B001-3F6E88A639CD}" type="pres">
      <dgm:prSet presAssocID="{2015439F-B993-47D7-BF86-549E685C59FE}" presName="rootConnector" presStyleLbl="node4" presStyleIdx="0" presStyleCnt="3"/>
      <dgm:spPr/>
    </dgm:pt>
    <dgm:pt modelId="{1404CB5F-5D84-47DC-9837-6D19047062C2}" type="pres">
      <dgm:prSet presAssocID="{920EB304-60F3-46DA-B1C5-B6BC03889FA5}" presName="Name50" presStyleLbl="parChTrans1D4" presStyleIdx="0" presStyleCnt="1"/>
      <dgm:spPr/>
    </dgm:pt>
    <dgm:pt modelId="{9CF0A74F-781E-41F0-9BD0-F55F27EF5779}" type="pres">
      <dgm:prSet presAssocID="{3295BEAB-5A78-465E-9035-DC8F802C8469}" presName="hierRoot2">
        <dgm:presLayoutVars>
          <dgm:hierBranch/>
        </dgm:presLayoutVars>
      </dgm:prSet>
      <dgm:spPr/>
    </dgm:pt>
    <dgm:pt modelId="{7F923A44-A382-431D-9787-347BFF75A78C}" type="pres">
      <dgm:prSet presAssocID="{3295BEAB-5A78-465E-9035-DC8F802C8469}" presName="rootComposite"/>
      <dgm:spPr/>
    </dgm:pt>
    <dgm:pt modelId="{35EF6C13-58A1-45AA-9D54-99FDD526E9FC}" type="pres">
      <dgm:prSet presAssocID="{3295BEAB-5A78-465E-9035-DC8F802C8469}" presName="hierChild4"/>
      <dgm:spPr/>
    </dgm:pt>
    <dgm:pt modelId="{3882F585-AD18-4E86-8859-83883A8682A9}" type="pres">
      <dgm:prSet presAssocID="{3295BEAB-5A78-465E-9035-DC8F802C8469}" presName="hierChild5"/>
      <dgm:spPr/>
    </dgm:pt>
    <dgm:pt modelId="{0C13B1EE-8B03-408E-AE7F-DC7C22D26F01}" type="pres">
      <dgm:prSet presAssocID="{3295BEAB-5A78-465E-9035-DC8F802C8469}" presName="rootText" presStyleLbl="node4" presStyleIdx="0" presStyleCnt="1">
        <dgm:presLayoutVars>
          <dgm:chPref val="3"/>
        </dgm:presLayoutVars>
      </dgm:prSet>
      <dgm:spPr/>
    </dgm:pt>
    <dgm:pt modelId="{06A9C004-271E-4F19-AAE5-5601036E2B76}" type="pres">
      <dgm:prSet presAssocID="{3295BEAB-5A78-465E-9035-DC8F802C8469}" presName="rootConnector" presStyleLbl="node4" presStyleIdx="0" presStyleCnt="1"/>
      <dgm:spPr/>
    </dgm:pt>
    <dgm:pt modelId="{1EC29354-B8D4-4F0E-9ECE-8E6378A13F8A}" type="pres">
      <dgm:prSet presAssocID="{375C6994-B851-4E1D-B7B4-F86BC0D45376}" presName="Name35" presStyleLbl="parChTrans1D4" presStyleIdx="0" presStyleCnt="1"/>
      <dgm:spPr/>
    </dgm:pt>
    <dgm:pt modelId="{AF7C3972-5205-4C2C-9C9E-4E6D12D45E05}" type="pres">
      <dgm:prSet presAssocID="{062F632F-874F-486A-9AAB-C16EC9660DCD}" presName="hierRoot2">
        <dgm:presLayoutVars>
          <dgm:hierBranch val="r"/>
        </dgm:presLayoutVars>
      </dgm:prSet>
      <dgm:spPr/>
    </dgm:pt>
    <dgm:pt modelId="{6BEE9663-5571-4828-AD4C-CAAFEF64C04E}" type="pres">
      <dgm:prSet presAssocID="{062F632F-874F-486A-9AAB-C16EC9660DCD}" presName="rootComposite"/>
      <dgm:spPr/>
    </dgm:pt>
    <dgm:pt modelId="{75871331-044C-4690-AF66-8A961ECDB5E5}" type="pres">
      <dgm:prSet presAssocID="{062F632F-874F-486A-9AAB-C16EC9660DCD}" presName="hierChild4"/>
      <dgm:spPr/>
    </dgm:pt>
    <dgm:pt modelId="{C9F175BA-5529-45D2-80ED-89C4B63E7D2F}" type="pres">
      <dgm:prSet presAssocID="{062F632F-874F-486A-9AAB-C16EC9660DCD}" presName="hierChild5"/>
      <dgm:spPr/>
    </dgm:pt>
    <dgm:pt modelId="{8001142C-8762-4E72-A4E0-C5218481C623}" type="pres">
      <dgm:prSet presAssocID="{062F632F-874F-486A-9AAB-C16EC9660DCD}" presName="rootText" presStyleLbl="node4" presStyleIdx="0" presStyleCnt="1">
        <dgm:presLayoutVars>
          <dgm:chPref val="3"/>
        </dgm:presLayoutVars>
      </dgm:prSet>
      <dgm:spPr/>
    </dgm:pt>
    <dgm:pt modelId="{5D2E5D96-9A30-4B99-8226-3BAB1FD6D5D8}" type="pres">
      <dgm:prSet presAssocID="{062F632F-874F-486A-9AAB-C16EC9660DCD}" presName="rootConnector" presStyleLbl="node4" presStyleIdx="0" presStyleCnt="1"/>
      <dgm:spPr/>
    </dgm:pt>
    <dgm:pt modelId="{A959B978-E451-4A81-B618-DC553A95EA6C}" type="pres">
      <dgm:prSet presAssocID="{027CDF8D-A189-4847-9080-756019593B4C}" presName="Name35" presStyleLbl="parChTrans1D4" presStyleIdx="1" presStyleCnt="3"/>
      <dgm:spPr/>
    </dgm:pt>
    <dgm:pt modelId="{56CD6552-CA5D-4DAB-BB74-ACC604FB34C1}" type="pres">
      <dgm:prSet presAssocID="{AF5B6454-FA57-428E-AFA8-AACCB477D71D}" presName="hierRoot2">
        <dgm:presLayoutVars>
          <dgm:hierBranch/>
        </dgm:presLayoutVars>
      </dgm:prSet>
      <dgm:spPr/>
    </dgm:pt>
    <dgm:pt modelId="{E43C2315-F04A-4E9E-91F4-3E989CF3DF72}" type="pres">
      <dgm:prSet presAssocID="{AF5B6454-FA57-428E-AFA8-AACCB477D71D}" presName="rootComposite"/>
      <dgm:spPr/>
    </dgm:pt>
    <dgm:pt modelId="{70569474-44F1-4B3A-AF13-8F784E7AF2DE}" type="pres">
      <dgm:prSet presAssocID="{AF5B6454-FA57-428E-AFA8-AACCB477D71D}" presName="hierChild4"/>
      <dgm:spPr/>
    </dgm:pt>
    <dgm:pt modelId="{664BFDBB-5D2F-442D-82F4-DB7C2E026B04}" type="pres">
      <dgm:prSet presAssocID="{AF5B6454-FA57-428E-AFA8-AACCB477D71D}" presName="hierChild5"/>
      <dgm:spPr/>
    </dgm:pt>
    <dgm:pt modelId="{40EC79AF-89F8-4FB1-A020-D7CF877D1DD9}" type="pres">
      <dgm:prSet presAssocID="{AF5B6454-FA57-428E-AFA8-AACCB477D71D}" presName="rootText" presStyleLbl="node4" presStyleIdx="1" presStyleCnt="3">
        <dgm:presLayoutVars>
          <dgm:chPref val="3"/>
        </dgm:presLayoutVars>
      </dgm:prSet>
      <dgm:spPr/>
    </dgm:pt>
    <dgm:pt modelId="{5CD48939-D773-49CE-8744-8D09D23AFA1D}" type="pres">
      <dgm:prSet presAssocID="{AF5B6454-FA57-428E-AFA8-AACCB477D71D}" presName="rootConnector" presStyleLbl="node4" presStyleIdx="1" presStyleCnt="3"/>
      <dgm:spPr/>
    </dgm:pt>
    <dgm:pt modelId="{7BA27FE5-8345-4ECC-A643-B9A887BEE69E}" type="pres">
      <dgm:prSet presAssocID="{4EB4897B-E4F4-4EF9-9179-7D11BA64468F}" presName="Name35" presStyleLbl="parChTrans1D4" presStyleIdx="1" presStyleCnt="2"/>
      <dgm:spPr/>
    </dgm:pt>
    <dgm:pt modelId="{05419943-DA83-4BA3-BF51-E0AABA4E0D5C}" type="pres">
      <dgm:prSet presAssocID="{43113A46-23A6-4D20-B054-EF62D5B06B49}" presName="hierRoot2">
        <dgm:presLayoutVars>
          <dgm:hierBranch/>
        </dgm:presLayoutVars>
      </dgm:prSet>
      <dgm:spPr/>
    </dgm:pt>
    <dgm:pt modelId="{1C50B17F-6886-454B-80BF-8A6ABBFEB322}" type="pres">
      <dgm:prSet presAssocID="{43113A46-23A6-4D20-B054-EF62D5B06B49}" presName="rootComposite"/>
      <dgm:spPr/>
    </dgm:pt>
    <dgm:pt modelId="{1A2D2429-300A-4F55-8238-69F778BBEC19}" type="pres">
      <dgm:prSet presAssocID="{43113A46-23A6-4D20-B054-EF62D5B06B49}" presName="hierChild4"/>
      <dgm:spPr/>
    </dgm:pt>
    <dgm:pt modelId="{1B15D924-97B8-428B-A1A3-8D42A2A58095}" type="pres">
      <dgm:prSet presAssocID="{43113A46-23A6-4D20-B054-EF62D5B06B49}" presName="hierChild5"/>
      <dgm:spPr/>
    </dgm:pt>
    <dgm:pt modelId="{81434F18-1DE1-44C9-B68E-A4172AE6C455}" type="pres">
      <dgm:prSet presAssocID="{43113A46-23A6-4D20-B054-EF62D5B06B49}" presName="rootText" presStyleLbl="node4" presStyleIdx="1" presStyleCnt="2">
        <dgm:presLayoutVars>
          <dgm:chPref val="3"/>
        </dgm:presLayoutVars>
      </dgm:prSet>
      <dgm:spPr/>
    </dgm:pt>
    <dgm:pt modelId="{B04687AC-7241-408F-9DDD-B1B466F230F4}" type="pres">
      <dgm:prSet presAssocID="{43113A46-23A6-4D20-B054-EF62D5B06B49}" presName="rootConnector" presStyleLbl="node4" presStyleIdx="1" presStyleCnt="2"/>
      <dgm:spPr/>
    </dgm:pt>
    <dgm:pt modelId="{D51B7A69-87FC-49F1-AB0F-6B3FA36CEA1D}" type="pres">
      <dgm:prSet presAssocID="{2A285A27-A6C3-43C7-8848-186551CD46B2}" presName="Name35" presStyleLbl="parChTrans1D4" presStyleIdx="2" presStyleCnt="3"/>
      <dgm:spPr/>
    </dgm:pt>
    <dgm:pt modelId="{E4AC3899-57AF-44D2-A816-1272FD6580C5}" type="pres">
      <dgm:prSet presAssocID="{81EFE010-EBA6-4A8D-BEA8-ED4B35FB2D9F}" presName="hierRoot2">
        <dgm:presLayoutVars>
          <dgm:hierBranch val="r"/>
        </dgm:presLayoutVars>
      </dgm:prSet>
      <dgm:spPr/>
    </dgm:pt>
    <dgm:pt modelId="{018E33A1-359C-4111-8100-5263C83C41EC}" type="pres">
      <dgm:prSet presAssocID="{81EFE010-EBA6-4A8D-BEA8-ED4B35FB2D9F}" presName="rootComposite"/>
      <dgm:spPr/>
    </dgm:pt>
    <dgm:pt modelId="{F8B87C69-D400-4C0E-9F96-8D58029FC4C3}" type="pres">
      <dgm:prSet presAssocID="{81EFE010-EBA6-4A8D-BEA8-ED4B35FB2D9F}" presName="hierChild4"/>
      <dgm:spPr/>
    </dgm:pt>
    <dgm:pt modelId="{06413F08-9050-4105-8632-F15035DF678A}" type="pres">
      <dgm:prSet presAssocID="{81EFE010-EBA6-4A8D-BEA8-ED4B35FB2D9F}" presName="hierChild5"/>
      <dgm:spPr/>
    </dgm:pt>
    <dgm:pt modelId="{4E75D2F3-0BE8-4447-8394-03B2F55C21BF}" type="pres">
      <dgm:prSet presAssocID="{81EFE010-EBA6-4A8D-BEA8-ED4B35FB2D9F}" presName="rootText" presStyleLbl="node4" presStyleIdx="2" presStyleCnt="3">
        <dgm:presLayoutVars>
          <dgm:chPref val="3"/>
        </dgm:presLayoutVars>
      </dgm:prSet>
      <dgm:spPr/>
    </dgm:pt>
    <dgm:pt modelId="{886BF229-3337-4EB3-BDFB-BDD497B9CB4B}" type="pres">
      <dgm:prSet presAssocID="{81EFE010-EBA6-4A8D-BEA8-ED4B35FB2D9F}" presName="rootConnector" presStyleLbl="node4" presStyleIdx="2" presStyleCnt="3"/>
      <dgm:spPr/>
    </dgm:pt>
  </dgm:ptLst>
  <dgm:cxnLst>
    <dgm:cxn modelId="{E3C51D0F-07BC-42AA-B098-31D8DA76ECA4}" srcId="{F666290C-0648-4583-B756-7897601D3364}" destId="{541936CF-5980-49EA-AC0D-D9634DD3E0D3}" srcOrd="0" destOrd="0" parTransId="{85399640-BC67-411D-931D-E1FC2DFF6E0A}" sibTransId="{3FE4B4FA-B7AE-4BE7-841B-996D40C7249D}"/>
    <dgm:cxn modelId="{1453121D-7263-48D9-90A9-09AD24C8745A}" srcId="{541936CF-5980-49EA-AC0D-D9634DD3E0D3}" destId="{D8177251-EE50-4EE7-9C2C-C8D3B41FDF35}" srcOrd="0" destOrd="0" parTransId="{768CA24E-E81D-40A0-BA87-78AB6E1016B1}" sibTransId="{B53A3977-0FE5-4CC8-A0CD-9255A0F24B53}"/>
    <dgm:cxn modelId="{F0F743D5-60A2-4FD1-8B44-904B44612547}" srcId="{D8177251-EE50-4EE7-9C2C-C8D3B41FDF35}" destId="{D203FC07-54D9-4CF0-B9C0-9FB420DE0010}" srcOrd="0" destOrd="0" parTransId="{15A9C18B-67D0-4424-96BA-085E6D981531}" sibTransId="{112AD16D-A1FE-4017-A441-127EFCBD5B7C}"/>
    <dgm:cxn modelId="{12675D9A-1F56-4C85-95C8-5D81FB29C6B6}" srcId="{D203FC07-54D9-4CF0-B9C0-9FB420DE0010}" destId="{513CD722-0B96-47FE-B195-D0183C9F21EF}" srcOrd="0" destOrd="0" parTransId="{736E4698-14E6-4D9F-9DB8-9B14E193B085}" sibTransId="{5680C872-06F7-481B-9034-FF8A87E1C07F}"/>
    <dgm:cxn modelId="{2A0B5040-3765-41B7-814B-B91C7B69E44F}" srcId="{513CD722-0B96-47FE-B195-D0183C9F21EF}" destId="{2015439F-B993-47D7-BF86-549E685C59FE}" srcOrd="0" destOrd="0" parTransId="{45306364-C16A-41E0-8D48-61A290D84FE9}" sibTransId="{824A1F1C-4878-4FB7-AD4E-12C4C9192C58}"/>
    <dgm:cxn modelId="{208B6421-0DC4-4313-B7B5-705F29734BF3}" srcId="{2015439F-B993-47D7-BF86-549E685C59FE}" destId="{3295BEAB-5A78-465E-9035-DC8F802C8469}" srcOrd="0" destOrd="0" parTransId="{920EB304-60F3-46DA-B1C5-B6BC03889FA5}" sibTransId="{6324ADF1-B998-4243-A518-AF6C3386FE46}"/>
    <dgm:cxn modelId="{0DA01135-F4E7-4AB3-B5F2-877D2513CAAE}" srcId="{3295BEAB-5A78-465E-9035-DC8F802C8469}" destId="{062F632F-874F-486A-9AAB-C16EC9660DCD}" srcOrd="0" destOrd="0" parTransId="{375C6994-B851-4E1D-B7B4-F86BC0D45376}" sibTransId="{48DE935C-8E04-4DCC-8A53-51B318934333}"/>
    <dgm:cxn modelId="{A1D8A388-CA3E-442C-8F43-94AAC3A7A520}" srcId="{513CD722-0B96-47FE-B195-D0183C9F21EF}" destId="{AF5B6454-FA57-428E-AFA8-AACCB477D71D}" srcOrd="1" destOrd="0" parTransId="{027CDF8D-A189-4847-9080-756019593B4C}" sibTransId="{13968AC2-3402-4F8A-B0F0-09DEC322039D}"/>
    <dgm:cxn modelId="{D95B9840-8173-4689-AE30-32922F8BA9D7}" srcId="{D203FC07-54D9-4CF0-B9C0-9FB420DE0010}" destId="{43113A46-23A6-4D20-B054-EF62D5B06B49}" srcOrd="1" destOrd="0" parTransId="{4EB4897B-E4F4-4EF9-9179-7D11BA64468F}" sibTransId="{BF3986DA-FB15-44F2-8D77-BF5B91598B43}"/>
    <dgm:cxn modelId="{0D50CA4A-4B8E-4A92-B28E-8F2072DC2CAC}" srcId="{43113A46-23A6-4D20-B054-EF62D5B06B49}" destId="{81EFE010-EBA6-4A8D-BEA8-ED4B35FB2D9F}" srcOrd="0" destOrd="0" parTransId="{2A285A27-A6C3-43C7-8848-186551CD46B2}" sibTransId="{B12EB203-5D05-4C55-ABE6-8CDAB9F96926}"/>
    <dgm:cxn modelId="{FC673D16-50D8-4506-AAE6-182402E6F844}" type="presOf" srcId="{F666290C-0648-4583-B756-7897601D3364}" destId="{BBD3CE56-E215-469F-A5FD-0E6160E2C118}" srcOrd="0" destOrd="0"/>
    <dgm:cxn modelId="{46EA886D-5933-4770-BD6F-352521E7D732}" type="presParOf" srcId="{BBD3CE56-E215-469F-A5FD-0E6160E2C118}" destId="{818C52A1-86AD-4149-B9CE-2BF96752C451}" srcOrd="0" destOrd="0"/>
    <dgm:cxn modelId="{27D16A69-86E9-4AFF-A112-F6419FA6CB8E}" type="presParOf" srcId="{818C52A1-86AD-4149-B9CE-2BF96752C451}" destId="{AA46BC08-56BF-4D41-9D85-45F431D6342A}" srcOrd="0" destOrd="0"/>
    <dgm:cxn modelId="{961608AE-8CAE-4886-A6CF-1E1C3CB26FCC}" type="presParOf" srcId="{818C52A1-86AD-4149-B9CE-2BF96752C451}" destId="{20E9818A-CCF1-4259-8DC4-A3DC4990B5DB}" srcOrd="1" destOrd="0"/>
    <dgm:cxn modelId="{0301EC2F-FAAA-4BE2-A28A-595D0B08408B}" type="presParOf" srcId="{818C52A1-86AD-4149-B9CE-2BF96752C451}" destId="{ABE619CF-A0E8-4236-8C87-CD13163C04AE}" srcOrd="2" destOrd="0"/>
    <dgm:cxn modelId="{1B4657CD-0E23-4AFE-AC17-7244F0BDBC55}" type="presParOf" srcId="{AA46BC08-56BF-4D41-9D85-45F431D6342A}" destId="{4625FD65-3925-4230-9B67-3A37F3FBA551}" srcOrd="0" destOrd="0"/>
    <dgm:cxn modelId="{A5987314-E761-4CED-9872-F4B3CCB8A5DF}" type="presOf" srcId="{541936CF-5980-49EA-AC0D-D9634DD3E0D3}" destId="{4625FD65-3925-4230-9B67-3A37F3FBA551}" srcOrd="0" destOrd="0"/>
    <dgm:cxn modelId="{80A7BE67-84E3-47C9-9D54-B505FD6AC37C}" type="presParOf" srcId="{AA46BC08-56BF-4D41-9D85-45F431D6342A}" destId="{43D49BF7-BC46-4048-8375-3D5065DFDF6F}" srcOrd="1" destOrd="0"/>
    <dgm:cxn modelId="{A65D6654-E2C4-4623-AC14-6ECB407CBB61}" type="presOf" srcId="{541936CF-5980-49EA-AC0D-D9634DD3E0D3}" destId="{43D49BF7-BC46-4048-8375-3D5065DFDF6F}" srcOrd="0" destOrd="0"/>
    <dgm:cxn modelId="{3C11E03A-E4FC-4BAE-9CEA-1DABF8ECD15B}" type="presParOf" srcId="{20E9818A-CCF1-4259-8DC4-A3DC4990B5DB}" destId="{D7052BF8-C348-4728-A26E-719CF11DEA81}" srcOrd="0" destOrd="0"/>
    <dgm:cxn modelId="{9EF00C13-10A7-4960-8C8C-DB9C995B161F}" type="presOf" srcId="{768CA24E-E81D-40A0-BA87-78AB6E1016B1}" destId="{D7052BF8-C348-4728-A26E-719CF11DEA81}" srcOrd="0" destOrd="0"/>
    <dgm:cxn modelId="{735828B1-28FA-4D12-8F41-590B16EA9857}" type="presParOf" srcId="{20E9818A-CCF1-4259-8DC4-A3DC4990B5DB}" destId="{BC7168BF-084E-4E06-9481-56A9487FDB3C}" srcOrd="1" destOrd="0"/>
    <dgm:cxn modelId="{DD56D287-4C65-4A04-B17A-D8154329858A}" type="presParOf" srcId="{BC7168BF-084E-4E06-9481-56A9487FDB3C}" destId="{C969DC7C-4D74-42B5-99C2-A5E2790AD020}" srcOrd="0" destOrd="0"/>
    <dgm:cxn modelId="{3A3F31FF-C8C8-4AE5-8531-4991D6440A07}" type="presParOf" srcId="{BC7168BF-084E-4E06-9481-56A9487FDB3C}" destId="{011A0C3E-676E-4E13-B65F-915A1DD08CE9}" srcOrd="1" destOrd="0"/>
    <dgm:cxn modelId="{088FBF90-6AC2-4171-AF93-E5CEACD36CC8}" type="presParOf" srcId="{BC7168BF-084E-4E06-9481-56A9487FDB3C}" destId="{8A9D3C71-1EC2-4567-9E46-1926AE4C71B8}" srcOrd="2" destOrd="0"/>
    <dgm:cxn modelId="{05D83EED-877B-4B03-9656-728479D62949}" type="presParOf" srcId="{C969DC7C-4D74-42B5-99C2-A5E2790AD020}" destId="{04FAC4C3-6456-4F10-9C81-3CD089F732A2}" srcOrd="0" destOrd="0"/>
    <dgm:cxn modelId="{4F9A15E4-B366-44A6-9821-4F5D6CA04DD1}" type="presOf" srcId="{D8177251-EE50-4EE7-9C2C-C8D3B41FDF35}" destId="{04FAC4C3-6456-4F10-9C81-3CD089F732A2}" srcOrd="0" destOrd="0"/>
    <dgm:cxn modelId="{B5A4761F-13AF-449E-B115-AD1448B150CF}" type="presParOf" srcId="{C969DC7C-4D74-42B5-99C2-A5E2790AD020}" destId="{CBCEA47F-52A3-4A43-AA6A-6BE603D5FB9A}" srcOrd="1" destOrd="0"/>
    <dgm:cxn modelId="{096A9A04-1099-4F4E-8EE0-8A4914CC85FD}" type="presOf" srcId="{D8177251-EE50-4EE7-9C2C-C8D3B41FDF35}" destId="{CBCEA47F-52A3-4A43-AA6A-6BE603D5FB9A}" srcOrd="0" destOrd="0"/>
    <dgm:cxn modelId="{50C10250-00BA-4B64-80C2-D815A566BD4A}" type="presParOf" srcId="{011A0C3E-676E-4E13-B65F-915A1DD08CE9}" destId="{24365EE3-3AA9-44E9-B1FB-C315DD998121}" srcOrd="0" destOrd="0"/>
    <dgm:cxn modelId="{DA2CC068-058D-4857-A0D0-5E040CBB230A}" type="presOf" srcId="{15A9C18B-67D0-4424-96BA-085E6D981531}" destId="{24365EE3-3AA9-44E9-B1FB-C315DD998121}" srcOrd="0" destOrd="0"/>
    <dgm:cxn modelId="{1BAACE24-D32B-4A7D-B374-0D0D332EA004}" type="presParOf" srcId="{011A0C3E-676E-4E13-B65F-915A1DD08CE9}" destId="{522D67AA-2E31-48CA-83AD-D459B6949D98}" srcOrd="1" destOrd="0"/>
    <dgm:cxn modelId="{40F11E88-1956-4742-B5B3-2B73AAE3C3D9}" type="presParOf" srcId="{522D67AA-2E31-48CA-83AD-D459B6949D98}" destId="{BDF8E5DB-E91A-4F69-BA93-72EC610EDBCE}" srcOrd="0" destOrd="0"/>
    <dgm:cxn modelId="{29E0B4DD-EA17-4D2C-96AE-8BDC6B3C9408}" type="presParOf" srcId="{522D67AA-2E31-48CA-83AD-D459B6949D98}" destId="{43ED0BF5-AB7B-4197-A19C-40696DC0F116}" srcOrd="1" destOrd="0"/>
    <dgm:cxn modelId="{5DF881BD-9D92-426C-8589-166FDEE8883A}" type="presParOf" srcId="{522D67AA-2E31-48CA-83AD-D459B6949D98}" destId="{1687AB43-17E9-4988-90F3-28430CFC211E}" srcOrd="2" destOrd="0"/>
    <dgm:cxn modelId="{A53BC90B-197F-4C5F-91FD-8ABC9088244C}" type="presParOf" srcId="{BDF8E5DB-E91A-4F69-BA93-72EC610EDBCE}" destId="{DC05E1ED-B666-454D-BA54-5693662BD283}" srcOrd="0" destOrd="0"/>
    <dgm:cxn modelId="{5CD38B60-2FB7-488E-968C-A4CA4D2D1E21}" type="presOf" srcId="{D203FC07-54D9-4CF0-B9C0-9FB420DE0010}" destId="{DC05E1ED-B666-454D-BA54-5693662BD283}" srcOrd="0" destOrd="0"/>
    <dgm:cxn modelId="{614B7BE9-E4F2-4656-8F9A-F01CDB12CCB4}" type="presParOf" srcId="{BDF8E5DB-E91A-4F69-BA93-72EC610EDBCE}" destId="{6E2718AC-6D47-4553-B0E6-AA2E4D858511}" srcOrd="1" destOrd="0"/>
    <dgm:cxn modelId="{8226565E-B1B8-4731-A102-BD8863CD4A94}" type="presOf" srcId="{D203FC07-54D9-4CF0-B9C0-9FB420DE0010}" destId="{6E2718AC-6D47-4553-B0E6-AA2E4D858511}" srcOrd="0" destOrd="0"/>
    <dgm:cxn modelId="{994431C1-4332-4195-A2E9-89F3BDF79F80}" type="presParOf" srcId="{43ED0BF5-AB7B-4197-A19C-40696DC0F116}" destId="{A15BF671-87E9-40C7-BFEE-10EA693C6C28}" srcOrd="0" destOrd="0"/>
    <dgm:cxn modelId="{80FB1137-121D-46BC-ACA7-06AB4DFEFD28}" type="presOf" srcId="{736E4698-14E6-4D9F-9DB8-9B14E193B085}" destId="{A15BF671-87E9-40C7-BFEE-10EA693C6C28}" srcOrd="0" destOrd="0"/>
    <dgm:cxn modelId="{F1DE0DC5-D14C-49FD-944B-D2694D3904EB}" type="presParOf" srcId="{43ED0BF5-AB7B-4197-A19C-40696DC0F116}" destId="{92DAA83E-14D8-441A-B711-D3853DE95C19}" srcOrd="1" destOrd="0"/>
    <dgm:cxn modelId="{1F97FD1E-5F2A-474F-9889-BAA78D6ED24B}" type="presParOf" srcId="{92DAA83E-14D8-441A-B711-D3853DE95C19}" destId="{121DD7BE-F1F8-4259-86EC-CD0B5E24EB5A}" srcOrd="0" destOrd="0"/>
    <dgm:cxn modelId="{F0919D91-2ACE-40C4-9B2D-4D9B4D7E596F}" type="presParOf" srcId="{92DAA83E-14D8-441A-B711-D3853DE95C19}" destId="{2C3B132C-4D79-464A-B039-A6403BDEEDF1}" srcOrd="1" destOrd="0"/>
    <dgm:cxn modelId="{3FD890FD-4F36-4EBD-AF77-ABBDD3650797}" type="presParOf" srcId="{92DAA83E-14D8-441A-B711-D3853DE95C19}" destId="{5CB6E930-5857-4DC1-804D-5265062EBECB}" srcOrd="2" destOrd="0"/>
    <dgm:cxn modelId="{25B92616-FFFA-4085-803C-C872144C40B1}" type="presParOf" srcId="{121DD7BE-F1F8-4259-86EC-CD0B5E24EB5A}" destId="{6E8A53FE-3D85-4A06-A5EE-83842E6BE941}" srcOrd="0" destOrd="0"/>
    <dgm:cxn modelId="{31ED2E96-DA1B-456A-A514-CB17F7E77D0B}" type="presOf" srcId="{513CD722-0B96-47FE-B195-D0183C9F21EF}" destId="{6E8A53FE-3D85-4A06-A5EE-83842E6BE941}" srcOrd="0" destOrd="0"/>
    <dgm:cxn modelId="{58C6E545-E02A-47BC-93FC-3B4E809F3CF8}" type="presParOf" srcId="{121DD7BE-F1F8-4259-86EC-CD0B5E24EB5A}" destId="{927BE3E3-F71B-462D-BCAD-894BB4E36117}" srcOrd="1" destOrd="0"/>
    <dgm:cxn modelId="{1D8CBC12-EA58-478E-BC21-1E800D21FF7E}" type="presOf" srcId="{513CD722-0B96-47FE-B195-D0183C9F21EF}" destId="{927BE3E3-F71B-462D-BCAD-894BB4E36117}" srcOrd="0" destOrd="0"/>
    <dgm:cxn modelId="{0D9818CE-1D77-46CA-84A9-F07EC4294D71}" type="presParOf" srcId="{2C3B132C-4D79-464A-B039-A6403BDEEDF1}" destId="{971CB46F-8847-45AA-BB73-31FFD446C9A3}" srcOrd="0" destOrd="0"/>
    <dgm:cxn modelId="{D1EDD653-1ED6-4FC0-9C9A-CAFF268382C8}" type="presOf" srcId="{45306364-C16A-41E0-8D48-61A290D84FE9}" destId="{971CB46F-8847-45AA-BB73-31FFD446C9A3}" srcOrd="0" destOrd="0"/>
    <dgm:cxn modelId="{895C5273-3CFC-4457-A990-820CD8BF97BE}" type="presParOf" srcId="{2C3B132C-4D79-464A-B039-A6403BDEEDF1}" destId="{7903AE32-DCF8-420B-9B00-0BF26BFFD851}" srcOrd="1" destOrd="0"/>
    <dgm:cxn modelId="{8806C32C-421D-470D-A4C6-B9BD8678671F}" type="presParOf" srcId="{7903AE32-DCF8-420B-9B00-0BF26BFFD851}" destId="{912AF9BE-1E13-46CF-83AB-B869B56A2B77}" srcOrd="0" destOrd="0"/>
    <dgm:cxn modelId="{684FB0F2-6E83-4DB7-A850-A2CCD90EB397}" type="presParOf" srcId="{7903AE32-DCF8-420B-9B00-0BF26BFFD851}" destId="{1286320B-78BE-44AE-A09C-69D4790B1746}" srcOrd="1" destOrd="0"/>
    <dgm:cxn modelId="{F6A8ECDA-96EE-4181-AF39-EC3E9570C18B}" type="presParOf" srcId="{7903AE32-DCF8-420B-9B00-0BF26BFFD851}" destId="{9C31BA7E-0BEA-4E1D-9692-E2244B7EE6DF}" srcOrd="2" destOrd="0"/>
    <dgm:cxn modelId="{1A758CAF-CDCC-4A23-A108-1C9082B96449}" type="presParOf" srcId="{912AF9BE-1E13-46CF-83AB-B869B56A2B77}" destId="{84E81A88-EE13-4E2B-8455-A56326E439FE}" srcOrd="0" destOrd="0"/>
    <dgm:cxn modelId="{7F3F1012-2E1A-42F5-9511-661D47BD6E3C}" type="presOf" srcId="{2015439F-B993-47D7-BF86-549E685C59FE}" destId="{84E81A88-EE13-4E2B-8455-A56326E439FE}" srcOrd="0" destOrd="0"/>
    <dgm:cxn modelId="{1CF46C89-3D3C-4CCB-A8DD-C4F3789EA93B}" type="presParOf" srcId="{912AF9BE-1E13-46CF-83AB-B869B56A2B77}" destId="{6BA0AC01-44C9-47DF-B001-3F6E88A639CD}" srcOrd="1" destOrd="0"/>
    <dgm:cxn modelId="{5A9D0B85-45F5-4EC6-B18A-6C2648D0EDB1}" type="presOf" srcId="{2015439F-B993-47D7-BF86-549E685C59FE}" destId="{6BA0AC01-44C9-47DF-B001-3F6E88A639CD}" srcOrd="0" destOrd="0"/>
    <dgm:cxn modelId="{15D76E2E-D129-457A-AB27-7270370DCBF0}" type="presParOf" srcId="{1286320B-78BE-44AE-A09C-69D4790B1746}" destId="{1404CB5F-5D84-47DC-9837-6D19047062C2}" srcOrd="0" destOrd="0"/>
    <dgm:cxn modelId="{D71C020C-914E-460C-8E4C-96B79A88E54F}" type="presOf" srcId="{920EB304-60F3-46DA-B1C5-B6BC03889FA5}" destId="{1404CB5F-5D84-47DC-9837-6D19047062C2}" srcOrd="0" destOrd="0"/>
    <dgm:cxn modelId="{ACD45F38-B7AC-44A3-964D-C710E42446E4}" type="presParOf" srcId="{1286320B-78BE-44AE-A09C-69D4790B1746}" destId="{9CF0A74F-781E-41F0-9BD0-F55F27EF5779}" srcOrd="1" destOrd="0"/>
    <dgm:cxn modelId="{5BEEC02B-7B4B-4995-9552-91FED5AF296A}" type="presParOf" srcId="{9CF0A74F-781E-41F0-9BD0-F55F27EF5779}" destId="{7F923A44-A382-431D-9787-347BFF75A78C}" srcOrd="0" destOrd="0"/>
    <dgm:cxn modelId="{D42C2B79-73A0-4F6D-B349-2D8E60E5DEA2}" type="presParOf" srcId="{9CF0A74F-781E-41F0-9BD0-F55F27EF5779}" destId="{35EF6C13-58A1-45AA-9D54-99FDD526E9FC}" srcOrd="1" destOrd="0"/>
    <dgm:cxn modelId="{CC87FBB0-7F33-4BC0-B6BB-6B7383F0D7B2}" type="presParOf" srcId="{9CF0A74F-781E-41F0-9BD0-F55F27EF5779}" destId="{3882F585-AD18-4E86-8859-83883A8682A9}" srcOrd="2" destOrd="0"/>
    <dgm:cxn modelId="{378598C1-358C-486A-B218-1D5F1B354ABD}" type="presParOf" srcId="{7F923A44-A382-431D-9787-347BFF75A78C}" destId="{0C13B1EE-8B03-408E-AE7F-DC7C22D26F01}" srcOrd="0" destOrd="0"/>
    <dgm:cxn modelId="{5D00C094-2563-4C08-ACA5-100317F3A74A}" type="presOf" srcId="{3295BEAB-5A78-465E-9035-DC8F802C8469}" destId="{0C13B1EE-8B03-408E-AE7F-DC7C22D26F01}" srcOrd="0" destOrd="0"/>
    <dgm:cxn modelId="{24CBC035-A988-40B9-B088-C6E70B5AAF77}" type="presParOf" srcId="{7F923A44-A382-431D-9787-347BFF75A78C}" destId="{06A9C004-271E-4F19-AAE5-5601036E2B76}" srcOrd="1" destOrd="0"/>
    <dgm:cxn modelId="{0444B09B-1E90-4130-BC14-01DBBD714B20}" type="presOf" srcId="{3295BEAB-5A78-465E-9035-DC8F802C8469}" destId="{06A9C004-271E-4F19-AAE5-5601036E2B76}" srcOrd="0" destOrd="0"/>
    <dgm:cxn modelId="{F5657F83-CF3D-4973-BC00-40F1996CB00F}" type="presParOf" srcId="{35EF6C13-58A1-45AA-9D54-99FDD526E9FC}" destId="{1EC29354-B8D4-4F0E-9ECE-8E6378A13F8A}" srcOrd="0" destOrd="0"/>
    <dgm:cxn modelId="{90E1204B-86F3-45E3-83E7-3089F0DF7DE6}" type="presOf" srcId="{375C6994-B851-4E1D-B7B4-F86BC0D45376}" destId="{1EC29354-B8D4-4F0E-9ECE-8E6378A13F8A}" srcOrd="0" destOrd="0"/>
    <dgm:cxn modelId="{8349D340-778B-42EF-89B8-C8D115D85B38}" type="presParOf" srcId="{35EF6C13-58A1-45AA-9D54-99FDD526E9FC}" destId="{AF7C3972-5205-4C2C-9C9E-4E6D12D45E05}" srcOrd="1" destOrd="0"/>
    <dgm:cxn modelId="{DEAF2EA6-68A6-42D0-B36D-FDA6A0FE92E1}" type="presParOf" srcId="{AF7C3972-5205-4C2C-9C9E-4E6D12D45E05}" destId="{6BEE9663-5571-4828-AD4C-CAAFEF64C04E}" srcOrd="0" destOrd="0"/>
    <dgm:cxn modelId="{15EBDE79-BD8E-4D5A-8A5A-02C1EFC2A6A8}" type="presParOf" srcId="{AF7C3972-5205-4C2C-9C9E-4E6D12D45E05}" destId="{75871331-044C-4690-AF66-8A961ECDB5E5}" srcOrd="1" destOrd="0"/>
    <dgm:cxn modelId="{49C5795E-EA0A-427E-8F6D-304A4BFB072D}" type="presParOf" srcId="{AF7C3972-5205-4C2C-9C9E-4E6D12D45E05}" destId="{C9F175BA-5529-45D2-80ED-89C4B63E7D2F}" srcOrd="2" destOrd="0"/>
    <dgm:cxn modelId="{881DEE5B-AD55-4EFE-9491-64E06D7433AB}" type="presParOf" srcId="{6BEE9663-5571-4828-AD4C-CAAFEF64C04E}" destId="{8001142C-8762-4E72-A4E0-C5218481C623}" srcOrd="0" destOrd="0"/>
    <dgm:cxn modelId="{BCF1F789-5464-4BBD-9CB5-297A7E98758C}" type="presOf" srcId="{062F632F-874F-486A-9AAB-C16EC9660DCD}" destId="{8001142C-8762-4E72-A4E0-C5218481C623}" srcOrd="0" destOrd="0"/>
    <dgm:cxn modelId="{EA217F54-8642-49E0-AF62-C353A4C686A4}" type="presParOf" srcId="{6BEE9663-5571-4828-AD4C-CAAFEF64C04E}" destId="{5D2E5D96-9A30-4B99-8226-3BAB1FD6D5D8}" srcOrd="1" destOrd="0"/>
    <dgm:cxn modelId="{CA5F9168-69BB-4831-9C03-BF3CA4E2627D}" type="presOf" srcId="{062F632F-874F-486A-9AAB-C16EC9660DCD}" destId="{5D2E5D96-9A30-4B99-8226-3BAB1FD6D5D8}" srcOrd="0" destOrd="0"/>
    <dgm:cxn modelId="{0148DAAD-2386-4952-8DA6-EB091B022B7E}" type="presParOf" srcId="{2C3B132C-4D79-464A-B039-A6403BDEEDF1}" destId="{A959B978-E451-4A81-B618-DC553A95EA6C}" srcOrd="2" destOrd="0"/>
    <dgm:cxn modelId="{E9B5FB23-B475-4A25-AC58-558FB00B92C5}" type="presOf" srcId="{027CDF8D-A189-4847-9080-756019593B4C}" destId="{A959B978-E451-4A81-B618-DC553A95EA6C}" srcOrd="0" destOrd="0"/>
    <dgm:cxn modelId="{ADA5D966-0E85-4B28-B77E-7BFAE4A88180}" type="presParOf" srcId="{2C3B132C-4D79-464A-B039-A6403BDEEDF1}" destId="{56CD6552-CA5D-4DAB-BB74-ACC604FB34C1}" srcOrd="3" destOrd="0"/>
    <dgm:cxn modelId="{6AEC9ED4-81B5-4452-B665-FF2169FF8934}" type="presParOf" srcId="{56CD6552-CA5D-4DAB-BB74-ACC604FB34C1}" destId="{E43C2315-F04A-4E9E-91F4-3E989CF3DF72}" srcOrd="0" destOrd="0"/>
    <dgm:cxn modelId="{BE4E34EA-5419-41F3-A4C1-B0F15A65F2EE}" type="presParOf" srcId="{56CD6552-CA5D-4DAB-BB74-ACC604FB34C1}" destId="{70569474-44F1-4B3A-AF13-8F784E7AF2DE}" srcOrd="1" destOrd="0"/>
    <dgm:cxn modelId="{C29E00A5-65D7-4F63-9D64-32CD425F3B30}" type="presParOf" srcId="{56CD6552-CA5D-4DAB-BB74-ACC604FB34C1}" destId="{664BFDBB-5D2F-442D-82F4-DB7C2E026B04}" srcOrd="2" destOrd="0"/>
    <dgm:cxn modelId="{DD351C06-C158-4FBC-BCF3-EABC0EDD25F1}" type="presParOf" srcId="{E43C2315-F04A-4E9E-91F4-3E989CF3DF72}" destId="{40EC79AF-89F8-4FB1-A020-D7CF877D1DD9}" srcOrd="0" destOrd="0"/>
    <dgm:cxn modelId="{E6A55F77-0411-450D-9079-DDABFB7BA480}" type="presOf" srcId="{AF5B6454-FA57-428E-AFA8-AACCB477D71D}" destId="{40EC79AF-89F8-4FB1-A020-D7CF877D1DD9}" srcOrd="0" destOrd="0"/>
    <dgm:cxn modelId="{FD9AB816-BEC7-4A56-BA6E-B014B2BCB938}" type="presParOf" srcId="{E43C2315-F04A-4E9E-91F4-3E989CF3DF72}" destId="{5CD48939-D773-49CE-8744-8D09D23AFA1D}" srcOrd="1" destOrd="0"/>
    <dgm:cxn modelId="{F82BB69A-FBAA-4949-B833-479EC971DA32}" type="presOf" srcId="{AF5B6454-FA57-428E-AFA8-AACCB477D71D}" destId="{5CD48939-D773-49CE-8744-8D09D23AFA1D}" srcOrd="0" destOrd="0"/>
    <dgm:cxn modelId="{82E68271-DA25-4E8C-AFBE-9CCF4A1726A9}" type="presParOf" srcId="{43ED0BF5-AB7B-4197-A19C-40696DC0F116}" destId="{7BA27FE5-8345-4ECC-A643-B9A887BEE69E}" srcOrd="2" destOrd="0"/>
    <dgm:cxn modelId="{FD8591B6-BEC5-4B85-8486-286B4CF0E1A0}" type="presOf" srcId="{4EB4897B-E4F4-4EF9-9179-7D11BA64468F}" destId="{7BA27FE5-8345-4ECC-A643-B9A887BEE69E}" srcOrd="0" destOrd="0"/>
    <dgm:cxn modelId="{3C17AEB9-BDA5-45A6-B345-CF5204B00EA5}" type="presParOf" srcId="{43ED0BF5-AB7B-4197-A19C-40696DC0F116}" destId="{05419943-DA83-4BA3-BF51-E0AABA4E0D5C}" srcOrd="3" destOrd="0"/>
    <dgm:cxn modelId="{BB0DB4F2-098B-4ED1-8652-A97042EA9376}" type="presParOf" srcId="{05419943-DA83-4BA3-BF51-E0AABA4E0D5C}" destId="{1C50B17F-6886-454B-80BF-8A6ABBFEB322}" srcOrd="0" destOrd="0"/>
    <dgm:cxn modelId="{14E31D38-1637-48EC-8A0A-65C6FB39CA0C}" type="presParOf" srcId="{05419943-DA83-4BA3-BF51-E0AABA4E0D5C}" destId="{1A2D2429-300A-4F55-8238-69F778BBEC19}" srcOrd="1" destOrd="0"/>
    <dgm:cxn modelId="{7B6D0614-8CF9-4416-9714-AF96EF3B9686}" type="presParOf" srcId="{05419943-DA83-4BA3-BF51-E0AABA4E0D5C}" destId="{1B15D924-97B8-428B-A1A3-8D42A2A58095}" srcOrd="2" destOrd="0"/>
    <dgm:cxn modelId="{4A21D0FC-C899-4853-A256-1B52A2E27BD0}" type="presParOf" srcId="{1C50B17F-6886-454B-80BF-8A6ABBFEB322}" destId="{81434F18-1DE1-44C9-B68E-A4172AE6C455}" srcOrd="0" destOrd="0"/>
    <dgm:cxn modelId="{A87E17C7-76E0-4702-98EC-A415D92BAC7C}" type="presOf" srcId="{43113A46-23A6-4D20-B054-EF62D5B06B49}" destId="{81434F18-1DE1-44C9-B68E-A4172AE6C455}" srcOrd="0" destOrd="0"/>
    <dgm:cxn modelId="{04143E92-BCDC-45E3-852F-F09A74E23175}" type="presParOf" srcId="{1C50B17F-6886-454B-80BF-8A6ABBFEB322}" destId="{B04687AC-7241-408F-9DDD-B1B466F230F4}" srcOrd="1" destOrd="0"/>
    <dgm:cxn modelId="{6D2D1BD2-780B-4641-957C-FF3A7BC6E8EA}" type="presOf" srcId="{43113A46-23A6-4D20-B054-EF62D5B06B49}" destId="{B04687AC-7241-408F-9DDD-B1B466F230F4}" srcOrd="0" destOrd="0"/>
    <dgm:cxn modelId="{172F6696-B705-459F-A9AE-0D027950BFB9}" type="presParOf" srcId="{1A2D2429-300A-4F55-8238-69F778BBEC19}" destId="{D51B7A69-87FC-49F1-AB0F-6B3FA36CEA1D}" srcOrd="0" destOrd="0"/>
    <dgm:cxn modelId="{84C36F5D-DE0F-4B00-8672-96F13516A72A}" type="presOf" srcId="{2A285A27-A6C3-43C7-8848-186551CD46B2}" destId="{D51B7A69-87FC-49F1-AB0F-6B3FA36CEA1D}" srcOrd="0" destOrd="0"/>
    <dgm:cxn modelId="{D58C3153-A374-44B3-A0ED-8973E42978C6}" type="presParOf" srcId="{1A2D2429-300A-4F55-8238-69F778BBEC19}" destId="{E4AC3899-57AF-44D2-A816-1272FD6580C5}" srcOrd="1" destOrd="0"/>
    <dgm:cxn modelId="{6C84F9DC-F10B-4E56-B776-18A6E1DF6D7A}" type="presParOf" srcId="{E4AC3899-57AF-44D2-A816-1272FD6580C5}" destId="{018E33A1-359C-4111-8100-5263C83C41EC}" srcOrd="0" destOrd="0"/>
    <dgm:cxn modelId="{0FFA10E0-E791-4A64-AEBA-6E674EBA03BC}" type="presParOf" srcId="{E4AC3899-57AF-44D2-A816-1272FD6580C5}" destId="{F8B87C69-D400-4C0E-9F96-8D58029FC4C3}" srcOrd="1" destOrd="0"/>
    <dgm:cxn modelId="{96312270-7884-4983-BDF6-D4CA46D3A7F8}" type="presParOf" srcId="{E4AC3899-57AF-44D2-A816-1272FD6580C5}" destId="{06413F08-9050-4105-8632-F15035DF678A}" srcOrd="2" destOrd="0"/>
    <dgm:cxn modelId="{A0677D3C-B572-439F-AADE-9D24D4F9D574}" type="presParOf" srcId="{018E33A1-359C-4111-8100-5263C83C41EC}" destId="{4E75D2F3-0BE8-4447-8394-03B2F55C21BF}" srcOrd="0" destOrd="0"/>
    <dgm:cxn modelId="{DDDC0B54-B15F-445D-AB27-2EC39CA391B0}" type="presOf" srcId="{81EFE010-EBA6-4A8D-BEA8-ED4B35FB2D9F}" destId="{4E75D2F3-0BE8-4447-8394-03B2F55C21BF}" srcOrd="0" destOrd="0"/>
    <dgm:cxn modelId="{2863BBC1-1BD1-417A-B7EB-25795C2588FA}" type="presParOf" srcId="{018E33A1-359C-4111-8100-5263C83C41EC}" destId="{886BF229-3337-4EB3-BDFB-BDD497B9CB4B}" srcOrd="1" destOrd="0"/>
    <dgm:cxn modelId="{06E81DC4-6559-408E-A6AE-0189D4F7E7E7}" type="presOf" srcId="{81EFE010-EBA6-4A8D-BEA8-ED4B35FB2D9F}" destId="{886BF229-3337-4EB3-BDFB-BDD497B9CB4B}" srcOrd="0" destOrd="0"/>
  </dgm:cxnLst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6228715" cy="4563745"/>
        <a:chOff x="0" y="0"/>
        <a:chExt cx="6228715" cy="4563745"/>
      </a:xfrm>
    </dsp:grpSpPr>
    <dsp:sp modelId="{E242D1C0-9343-4DA0-A26B-BC93D5B94EF1}">
      <dsp:nvSpPr>
        <dsp:cNvPr id="5" name="任意多边形 4"/>
        <dsp:cNvSpPr/>
      </dsp:nvSpPr>
      <dsp:spPr bwMode="white">
        <a:xfrm>
          <a:off x="3114358" y="683195"/>
          <a:ext cx="0" cy="286942"/>
        </a:xfrm>
        <a:custGeom>
          <a:avLst/>
          <a:gdLst/>
          <a:ahLst/>
          <a:cxnLst/>
          <a:pathLst>
            <a:path h="452">
              <a:moveTo>
                <a:pt x="0" y="0"/>
              </a:moveTo>
              <a:lnTo>
                <a:pt x="0" y="452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3114358" y="683195"/>
        <a:ext cx="0" cy="286942"/>
      </dsp:txXfrm>
    </dsp:sp>
    <dsp:sp modelId="{3CAB5BD4-F6A3-431C-8437-0FD21DFE7422}">
      <dsp:nvSpPr>
        <dsp:cNvPr id="8" name="任意多边形 7"/>
        <dsp:cNvSpPr/>
      </dsp:nvSpPr>
      <dsp:spPr bwMode="white">
        <a:xfrm>
          <a:off x="3114358" y="1653333"/>
          <a:ext cx="0" cy="286942"/>
        </a:xfrm>
        <a:custGeom>
          <a:avLst/>
          <a:gdLst/>
          <a:ahLst/>
          <a:cxnLst/>
          <a:pathLst>
            <a:path h="452">
              <a:moveTo>
                <a:pt x="0" y="0"/>
              </a:moveTo>
              <a:lnTo>
                <a:pt x="0" y="226"/>
              </a:lnTo>
              <a:lnTo>
                <a:pt x="0" y="226"/>
              </a:lnTo>
              <a:lnTo>
                <a:pt x="0" y="452"/>
              </a:lnTo>
            </a:path>
          </a:pathLst>
        </a:custGeom>
      </dsp:spPr>
      <dsp:style>
        <a:lnRef idx="2">
          <a:schemeClr val="accent1">
            <a:shade val="8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3114358" y="1653333"/>
        <a:ext cx="0" cy="286942"/>
      </dsp:txXfrm>
    </dsp:sp>
    <dsp:sp modelId="{850E495B-D64E-429E-A1B6-B035003936F2}">
      <dsp:nvSpPr>
        <dsp:cNvPr id="11" name="任意多边形 10"/>
        <dsp:cNvSpPr/>
      </dsp:nvSpPr>
      <dsp:spPr bwMode="white">
        <a:xfrm>
          <a:off x="2287691" y="2623470"/>
          <a:ext cx="826666" cy="286942"/>
        </a:xfrm>
        <a:custGeom>
          <a:avLst/>
          <a:gdLst/>
          <a:ahLst/>
          <a:cxnLst/>
          <a:pathLst>
            <a:path w="1302" h="452">
              <a:moveTo>
                <a:pt x="1302" y="0"/>
              </a:moveTo>
              <a:lnTo>
                <a:pt x="1302" y="226"/>
              </a:lnTo>
              <a:lnTo>
                <a:pt x="0" y="226"/>
              </a:lnTo>
              <a:lnTo>
                <a:pt x="0" y="452"/>
              </a:lnTo>
            </a:path>
          </a:pathLst>
        </a:custGeom>
      </dsp:spPr>
      <dsp:style>
        <a:lnRef idx="2">
          <a:schemeClr val="accent1">
            <a:shade val="8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287691" y="2623470"/>
        <a:ext cx="826666" cy="286942"/>
      </dsp:txXfrm>
    </dsp:sp>
    <dsp:sp modelId="{BCAA7A6D-62D6-41F6-AA24-034BC25DF446}">
      <dsp:nvSpPr>
        <dsp:cNvPr id="14" name="任意多边形 13"/>
        <dsp:cNvSpPr/>
      </dsp:nvSpPr>
      <dsp:spPr bwMode="white">
        <a:xfrm>
          <a:off x="3114358" y="2623470"/>
          <a:ext cx="826666" cy="286942"/>
        </a:xfrm>
        <a:custGeom>
          <a:avLst/>
          <a:gdLst/>
          <a:ahLst/>
          <a:cxnLst/>
          <a:pathLst>
            <a:path w="1302" h="452">
              <a:moveTo>
                <a:pt x="0" y="0"/>
              </a:moveTo>
              <a:lnTo>
                <a:pt x="0" y="226"/>
              </a:lnTo>
              <a:lnTo>
                <a:pt x="1302" y="226"/>
              </a:lnTo>
              <a:lnTo>
                <a:pt x="1302" y="452"/>
              </a:lnTo>
            </a:path>
          </a:pathLst>
        </a:custGeom>
      </dsp:spPr>
      <dsp:style>
        <a:lnRef idx="2">
          <a:schemeClr val="accent1">
            <a:shade val="8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3114358" y="2623470"/>
        <a:ext cx="826666" cy="286942"/>
      </dsp:txXfrm>
    </dsp:sp>
    <dsp:sp modelId="{1511132F-D22A-4D56-8373-C9E35B4643B3}">
      <dsp:nvSpPr>
        <dsp:cNvPr id="17" name="任意多边形 16"/>
        <dsp:cNvSpPr/>
      </dsp:nvSpPr>
      <dsp:spPr bwMode="white">
        <a:xfrm>
          <a:off x="3941024" y="3593608"/>
          <a:ext cx="0" cy="286942"/>
        </a:xfrm>
        <a:custGeom>
          <a:avLst/>
          <a:gdLst/>
          <a:ahLst/>
          <a:cxnLst/>
          <a:pathLst>
            <a:path h="452">
              <a:moveTo>
                <a:pt x="0" y="0"/>
              </a:moveTo>
              <a:lnTo>
                <a:pt x="0" y="452"/>
              </a:lnTo>
            </a:path>
          </a:pathLst>
        </a:custGeom>
      </dsp:spPr>
      <dsp:style>
        <a:lnRef idx="2">
          <a:schemeClr val="accent1">
            <a:shade val="8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3941024" y="3593608"/>
        <a:ext cx="0" cy="286942"/>
      </dsp:txXfrm>
    </dsp:sp>
    <dsp:sp modelId="{7CF1E510-CF27-48A2-A82F-BE9F0103AC25}">
      <dsp:nvSpPr>
        <dsp:cNvPr id="3" name="矩形 2"/>
        <dsp:cNvSpPr/>
      </dsp:nvSpPr>
      <dsp:spPr bwMode="white">
        <a:xfrm>
          <a:off x="2431162" y="0"/>
          <a:ext cx="1366391" cy="683195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0" tIns="0" rIns="0" bIns="0" anchor="ctr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</a:rPr>
            <a:t>物质</a:t>
          </a:r>
          <a:endParaRPr lang="zh-CN" altLang="en-US" dirty="0">
            <a:solidFill>
              <a:schemeClr val="tx1"/>
            </a:solidFill>
            <a:latin typeface="汉仪楷体简" panose="02010600000101010101" charset="-128"/>
            <a:ea typeface="汉仪楷体简" panose="02010600000101010101" charset="-128"/>
          </a:endParaRPr>
        </a:p>
      </dsp:txBody>
      <dsp:txXfrm>
        <a:off x="2431162" y="0"/>
        <a:ext cx="1366391" cy="683195"/>
      </dsp:txXfrm>
    </dsp:sp>
    <dsp:sp modelId="{5959F85F-1718-4ED1-9C4E-15983A3ABC95}">
      <dsp:nvSpPr>
        <dsp:cNvPr id="6" name="矩形 5"/>
        <dsp:cNvSpPr/>
      </dsp:nvSpPr>
      <dsp:spPr bwMode="white">
        <a:xfrm>
          <a:off x="2431162" y="970137"/>
          <a:ext cx="1366391" cy="683195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0" tIns="0" rIns="0" bIns="0" anchor="ctr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</a:rPr>
            <a:t>分子</a:t>
          </a:r>
          <a:endParaRPr lang="zh-CN" altLang="en-US" dirty="0">
            <a:solidFill>
              <a:schemeClr val="tx1"/>
            </a:solidFill>
            <a:latin typeface="汉仪楷体简" panose="02010600000101010101" charset="-128"/>
            <a:ea typeface="汉仪楷体简" panose="02010600000101010101" charset="-128"/>
          </a:endParaRPr>
        </a:p>
      </dsp:txBody>
      <dsp:txXfrm>
        <a:off x="2431162" y="970137"/>
        <a:ext cx="1366391" cy="683195"/>
      </dsp:txXfrm>
    </dsp:sp>
    <dsp:sp modelId="{73545316-F4B3-41F0-9329-B46072C473C3}">
      <dsp:nvSpPr>
        <dsp:cNvPr id="9" name="矩形 8"/>
        <dsp:cNvSpPr/>
      </dsp:nvSpPr>
      <dsp:spPr bwMode="white">
        <a:xfrm>
          <a:off x="2431162" y="1940275"/>
          <a:ext cx="1366391" cy="683195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0" tIns="0" rIns="0" bIns="0" anchor="ctr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</a:rPr>
            <a:t>原子</a:t>
          </a:r>
          <a:endParaRPr lang="zh-CN" altLang="en-US" dirty="0">
            <a:solidFill>
              <a:schemeClr val="tx1"/>
            </a:solidFill>
            <a:latin typeface="汉仪楷体简" panose="02010600000101010101" charset="-128"/>
            <a:ea typeface="汉仪楷体简" panose="02010600000101010101" charset="-128"/>
          </a:endParaRPr>
        </a:p>
      </dsp:txBody>
      <dsp:txXfrm>
        <a:off x="2431162" y="1940275"/>
        <a:ext cx="1366391" cy="683195"/>
      </dsp:txXfrm>
    </dsp:sp>
    <dsp:sp modelId="{C4CF78E3-E227-420D-9A9B-4487810EBAC9}">
      <dsp:nvSpPr>
        <dsp:cNvPr id="12" name="矩形 11"/>
        <dsp:cNvSpPr/>
      </dsp:nvSpPr>
      <dsp:spPr bwMode="white">
        <a:xfrm>
          <a:off x="1604496" y="2910412"/>
          <a:ext cx="1366391" cy="683195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0" tIns="0" rIns="0" bIns="0" anchor="ctr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</a:rPr>
            <a:t>电子</a:t>
          </a:r>
          <a:endParaRPr lang="zh-CN" altLang="en-US" dirty="0">
            <a:solidFill>
              <a:schemeClr val="tx1"/>
            </a:solidFill>
            <a:latin typeface="汉仪楷体简" panose="02010600000101010101" charset="-128"/>
            <a:ea typeface="汉仪楷体简" panose="02010600000101010101" charset="-128"/>
          </a:endParaRPr>
        </a:p>
      </dsp:txBody>
      <dsp:txXfrm>
        <a:off x="1604496" y="2910412"/>
        <a:ext cx="1366391" cy="683195"/>
      </dsp:txXfrm>
    </dsp:sp>
    <dsp:sp modelId="{83F3BAF7-88D4-403E-AD1C-AE4320B5E136}">
      <dsp:nvSpPr>
        <dsp:cNvPr id="15" name="矩形 14"/>
        <dsp:cNvSpPr/>
      </dsp:nvSpPr>
      <dsp:spPr bwMode="white">
        <a:xfrm>
          <a:off x="3257829" y="2910412"/>
          <a:ext cx="1366391" cy="683195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0" tIns="0" rIns="0" bIns="0" anchor="ctr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</a:rPr>
            <a:t>原子核</a:t>
          </a:r>
          <a:endParaRPr lang="zh-CN" altLang="en-US">
            <a:solidFill>
              <a:schemeClr val="tx1"/>
            </a:solidFill>
            <a:latin typeface="汉仪楷体简" panose="02010600000101010101" charset="-128"/>
            <a:ea typeface="汉仪楷体简" panose="02010600000101010101" charset="-128"/>
          </a:endParaRPr>
        </a:p>
      </dsp:txBody>
      <dsp:txXfrm>
        <a:off x="3257829" y="2910412"/>
        <a:ext cx="1366391" cy="683195"/>
      </dsp:txXfrm>
    </dsp:sp>
    <dsp:sp modelId="{D983F88D-AA04-4705-8EED-FE7D5721627F}">
      <dsp:nvSpPr>
        <dsp:cNvPr id="18" name="矩形 17"/>
        <dsp:cNvSpPr/>
      </dsp:nvSpPr>
      <dsp:spPr bwMode="white">
        <a:xfrm>
          <a:off x="3257829" y="3880550"/>
          <a:ext cx="1366391" cy="683195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20320" tIns="20320" rIns="20320" bIns="20320" anchor="ctr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3200">
              <a:solidFill>
                <a:srgbClr val="FF0000"/>
              </a:solidFill>
              <a:latin typeface="汉仪楷体简" panose="02010600000101010101" charset="-128"/>
              <a:ea typeface="汉仪楷体简" panose="02010600000101010101" charset="-128"/>
            </a:rPr>
            <a:t>？</a:t>
          </a:r>
          <a:endParaRPr lang="zh-CN" sz="3200">
            <a:solidFill>
              <a:srgbClr val="FF0000"/>
            </a:solidFill>
            <a:latin typeface="汉仪楷体简" panose="02010600000101010101" charset="-128"/>
            <a:ea typeface="汉仪楷体简" panose="02010600000101010101" charset="-128"/>
          </a:endParaRPr>
        </a:p>
      </dsp:txBody>
      <dsp:txXfrm>
        <a:off x="3257829" y="3880550"/>
        <a:ext cx="1366391" cy="683195"/>
      </dsp:txXfrm>
    </dsp:sp>
    <dsp:sp modelId="{57D244A9-4AE3-426B-BBEF-F06C13D5E5D3}">
      <dsp:nvSpPr>
        <dsp:cNvPr id="4" name="矩形 3" hidden="1"/>
        <dsp:cNvSpPr/>
      </dsp:nvSpPr>
      <dsp:spPr>
        <a:xfrm>
          <a:off x="3524275" y="0"/>
          <a:ext cx="273278" cy="683195"/>
        </a:xfrm>
        <a:prstGeom prst="rect">
          <a:avLst/>
        </a:prstGeom>
      </dsp:spPr>
      <dsp:txXfrm>
        <a:off x="3524275" y="0"/>
        <a:ext cx="273278" cy="683195"/>
      </dsp:txXfrm>
    </dsp:sp>
    <dsp:sp modelId="{29E6E782-D425-4A9B-8D2E-E4D22E7AB770}">
      <dsp:nvSpPr>
        <dsp:cNvPr id="7" name="矩形 6" hidden="1"/>
        <dsp:cNvSpPr/>
      </dsp:nvSpPr>
      <dsp:spPr>
        <a:xfrm>
          <a:off x="3524275" y="970137"/>
          <a:ext cx="273278" cy="683195"/>
        </a:xfrm>
        <a:prstGeom prst="rect">
          <a:avLst/>
        </a:prstGeom>
      </dsp:spPr>
      <dsp:txXfrm>
        <a:off x="3524275" y="970137"/>
        <a:ext cx="273278" cy="683195"/>
      </dsp:txXfrm>
    </dsp:sp>
    <dsp:sp modelId="{B7307975-EC96-4933-859D-4BD5BE59A5FE}">
      <dsp:nvSpPr>
        <dsp:cNvPr id="10" name="矩形 9" hidden="1"/>
        <dsp:cNvSpPr/>
      </dsp:nvSpPr>
      <dsp:spPr>
        <a:xfrm>
          <a:off x="3524275" y="1940275"/>
          <a:ext cx="273278" cy="683195"/>
        </a:xfrm>
        <a:prstGeom prst="rect">
          <a:avLst/>
        </a:prstGeom>
      </dsp:spPr>
      <dsp:txXfrm>
        <a:off x="3524275" y="1940275"/>
        <a:ext cx="273278" cy="683195"/>
      </dsp:txXfrm>
    </dsp:sp>
    <dsp:sp modelId="{222F84FA-59EC-404C-92EF-D0F7D15443FA}">
      <dsp:nvSpPr>
        <dsp:cNvPr id="13" name="矩形 12" hidden="1"/>
        <dsp:cNvSpPr/>
      </dsp:nvSpPr>
      <dsp:spPr>
        <a:xfrm>
          <a:off x="1604496" y="2910412"/>
          <a:ext cx="273278" cy="683195"/>
        </a:xfrm>
        <a:prstGeom prst="rect">
          <a:avLst/>
        </a:prstGeom>
      </dsp:spPr>
      <dsp:txXfrm>
        <a:off x="1604496" y="2910412"/>
        <a:ext cx="273278" cy="683195"/>
      </dsp:txXfrm>
    </dsp:sp>
    <dsp:sp modelId="{F02DC555-A4CC-47B6-B895-AE265C49ADF1}">
      <dsp:nvSpPr>
        <dsp:cNvPr id="16" name="矩形 15" hidden="1"/>
        <dsp:cNvSpPr/>
      </dsp:nvSpPr>
      <dsp:spPr>
        <a:xfrm>
          <a:off x="4350941" y="2910412"/>
          <a:ext cx="273278" cy="683195"/>
        </a:xfrm>
        <a:prstGeom prst="rect">
          <a:avLst/>
        </a:prstGeom>
      </dsp:spPr>
      <dsp:txXfrm>
        <a:off x="4350941" y="2910412"/>
        <a:ext cx="273278" cy="683195"/>
      </dsp:txXfrm>
    </dsp:sp>
    <dsp:sp modelId="{932B6E18-087A-492D-A8C4-5AF925B0EBCF}">
      <dsp:nvSpPr>
        <dsp:cNvPr id="19" name="矩形 18" hidden="1"/>
        <dsp:cNvSpPr/>
      </dsp:nvSpPr>
      <dsp:spPr>
        <a:xfrm>
          <a:off x="3257829" y="3880550"/>
          <a:ext cx="273278" cy="683195"/>
        </a:xfrm>
        <a:prstGeom prst="rect">
          <a:avLst/>
        </a:prstGeom>
      </dsp:spPr>
      <dsp:txXfrm>
        <a:off x="3257829" y="3880550"/>
        <a:ext cx="273278" cy="6831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7416800" cy="5975350"/>
        <a:chOff x="0" y="0"/>
        <a:chExt cx="7416800" cy="5975350"/>
      </a:xfrm>
    </dsp:grpSpPr>
    <dsp:sp modelId="{D7052BF8-C348-4728-A26E-719CF11DEA81}">
      <dsp:nvSpPr>
        <dsp:cNvPr id="5" name="任意多边形 4"/>
        <dsp:cNvSpPr/>
      </dsp:nvSpPr>
      <dsp:spPr bwMode="white">
        <a:xfrm>
          <a:off x="4088136" y="627663"/>
          <a:ext cx="0" cy="263618"/>
        </a:xfrm>
        <a:custGeom>
          <a:avLst/>
          <a:gdLst/>
          <a:ahLst/>
          <a:cxnLst/>
          <a:pathLst>
            <a:path h="415">
              <a:moveTo>
                <a:pt x="0" y="0"/>
              </a:moveTo>
              <a:lnTo>
                <a:pt x="0" y="415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4088136" y="627663"/>
        <a:ext cx="0" cy="263618"/>
      </dsp:txXfrm>
    </dsp:sp>
    <dsp:sp modelId="{24365EE3-3AA9-44E9-B1FB-C315DD998121}">
      <dsp:nvSpPr>
        <dsp:cNvPr id="8" name="任意多边形 7"/>
        <dsp:cNvSpPr/>
      </dsp:nvSpPr>
      <dsp:spPr bwMode="white">
        <a:xfrm>
          <a:off x="4088136" y="1518944"/>
          <a:ext cx="0" cy="263618"/>
        </a:xfrm>
        <a:custGeom>
          <a:avLst/>
          <a:gdLst/>
          <a:ahLst/>
          <a:cxnLst/>
          <a:pathLst>
            <a:path h="415">
              <a:moveTo>
                <a:pt x="0" y="0"/>
              </a:moveTo>
              <a:lnTo>
                <a:pt x="0" y="415"/>
              </a:lnTo>
            </a:path>
          </a:pathLst>
        </a:custGeom>
      </dsp:spPr>
      <dsp:style>
        <a:lnRef idx="2">
          <a:schemeClr val="accent1">
            <a:shade val="8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4088136" y="1518944"/>
        <a:ext cx="0" cy="263618"/>
      </dsp:txXfrm>
    </dsp:sp>
    <dsp:sp modelId="{A15BF671-87E9-40C7-BFEE-10EA693C6C28}">
      <dsp:nvSpPr>
        <dsp:cNvPr id="11" name="任意多边形 10"/>
        <dsp:cNvSpPr/>
      </dsp:nvSpPr>
      <dsp:spPr bwMode="white">
        <a:xfrm>
          <a:off x="2948928" y="2410225"/>
          <a:ext cx="1139208" cy="263618"/>
        </a:xfrm>
        <a:custGeom>
          <a:avLst/>
          <a:gdLst/>
          <a:ahLst/>
          <a:cxnLst/>
          <a:pathLst>
            <a:path w="1794" h="415">
              <a:moveTo>
                <a:pt x="1794" y="0"/>
              </a:moveTo>
              <a:lnTo>
                <a:pt x="1794" y="208"/>
              </a:lnTo>
              <a:lnTo>
                <a:pt x="0" y="208"/>
              </a:lnTo>
              <a:lnTo>
                <a:pt x="0" y="415"/>
              </a:lnTo>
            </a:path>
          </a:pathLst>
        </a:custGeom>
      </dsp:spPr>
      <dsp:style>
        <a:lnRef idx="2">
          <a:schemeClr val="accent1">
            <a:shade val="8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948928" y="2410225"/>
        <a:ext cx="1139208" cy="263618"/>
      </dsp:txXfrm>
    </dsp:sp>
    <dsp:sp modelId="{971CB46F-8847-45AA-BB73-31FFD446C9A3}">
      <dsp:nvSpPr>
        <dsp:cNvPr id="14" name="任意多边形 13"/>
        <dsp:cNvSpPr/>
      </dsp:nvSpPr>
      <dsp:spPr bwMode="white">
        <a:xfrm>
          <a:off x="2189456" y="3301506"/>
          <a:ext cx="759472" cy="263618"/>
        </a:xfrm>
        <a:custGeom>
          <a:avLst/>
          <a:gdLst/>
          <a:ahLst/>
          <a:cxnLst/>
          <a:pathLst>
            <a:path w="1196" h="415">
              <a:moveTo>
                <a:pt x="1196" y="0"/>
              </a:moveTo>
              <a:lnTo>
                <a:pt x="1196" y="208"/>
              </a:lnTo>
              <a:lnTo>
                <a:pt x="0" y="208"/>
              </a:lnTo>
              <a:lnTo>
                <a:pt x="0" y="415"/>
              </a:lnTo>
            </a:path>
          </a:pathLst>
        </a:custGeom>
      </dsp:spPr>
      <dsp:style>
        <a:lnRef idx="2">
          <a:schemeClr val="accent1">
            <a:shade val="8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189456" y="3301506"/>
        <a:ext cx="759472" cy="263618"/>
      </dsp:txXfrm>
    </dsp:sp>
    <dsp:sp modelId="{1404CB5F-5D84-47DC-9837-6D19047062C2}">
      <dsp:nvSpPr>
        <dsp:cNvPr id="17" name="任意多边形 16"/>
        <dsp:cNvSpPr/>
      </dsp:nvSpPr>
      <dsp:spPr bwMode="white">
        <a:xfrm>
          <a:off x="1687326" y="4192788"/>
          <a:ext cx="188299" cy="577450"/>
        </a:xfrm>
        <a:custGeom>
          <a:avLst/>
          <a:gdLst/>
          <a:ahLst/>
          <a:cxnLst/>
          <a:pathLst>
            <a:path w="297" h="909">
              <a:moveTo>
                <a:pt x="0" y="0"/>
              </a:moveTo>
              <a:lnTo>
                <a:pt x="0" y="909"/>
              </a:lnTo>
              <a:lnTo>
                <a:pt x="297" y="909"/>
              </a:lnTo>
            </a:path>
          </a:pathLst>
        </a:custGeom>
      </dsp:spPr>
      <dsp:style>
        <a:lnRef idx="2">
          <a:schemeClr val="accent1">
            <a:shade val="8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687326" y="4192788"/>
        <a:ext cx="188299" cy="577450"/>
      </dsp:txXfrm>
    </dsp:sp>
    <dsp:sp modelId="{1EC29354-B8D4-4F0E-9ECE-8E6378A13F8A}">
      <dsp:nvSpPr>
        <dsp:cNvPr id="20" name="任意多边形 19"/>
        <dsp:cNvSpPr/>
      </dsp:nvSpPr>
      <dsp:spPr bwMode="white">
        <a:xfrm>
          <a:off x="2503287" y="5084069"/>
          <a:ext cx="0" cy="263618"/>
        </a:xfrm>
        <a:custGeom>
          <a:avLst/>
          <a:gdLst/>
          <a:ahLst/>
          <a:cxnLst/>
          <a:pathLst>
            <a:path h="415">
              <a:moveTo>
                <a:pt x="0" y="0"/>
              </a:moveTo>
              <a:lnTo>
                <a:pt x="0" y="415"/>
              </a:lnTo>
            </a:path>
          </a:pathLst>
        </a:custGeom>
      </dsp:spPr>
      <dsp:style>
        <a:lnRef idx="2">
          <a:schemeClr val="accent1">
            <a:shade val="8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503287" y="5084069"/>
        <a:ext cx="0" cy="263618"/>
      </dsp:txXfrm>
    </dsp:sp>
    <dsp:sp modelId="{A959B978-E451-4A81-B618-DC553A95EA6C}">
      <dsp:nvSpPr>
        <dsp:cNvPr id="23" name="任意多边形 22"/>
        <dsp:cNvSpPr/>
      </dsp:nvSpPr>
      <dsp:spPr bwMode="white">
        <a:xfrm>
          <a:off x="2948928" y="3301506"/>
          <a:ext cx="759472" cy="263618"/>
        </a:xfrm>
        <a:custGeom>
          <a:avLst/>
          <a:gdLst/>
          <a:ahLst/>
          <a:cxnLst/>
          <a:pathLst>
            <a:path w="1196" h="415">
              <a:moveTo>
                <a:pt x="0" y="0"/>
              </a:moveTo>
              <a:lnTo>
                <a:pt x="0" y="208"/>
              </a:lnTo>
              <a:lnTo>
                <a:pt x="1196" y="208"/>
              </a:lnTo>
              <a:lnTo>
                <a:pt x="1196" y="415"/>
              </a:lnTo>
            </a:path>
          </a:pathLst>
        </a:custGeom>
      </dsp:spPr>
      <dsp:style>
        <a:lnRef idx="2">
          <a:schemeClr val="accent1">
            <a:shade val="8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948928" y="3301506"/>
        <a:ext cx="759472" cy="263618"/>
      </dsp:txXfrm>
    </dsp:sp>
    <dsp:sp modelId="{7BA27FE5-8345-4ECC-A643-B9A887BEE69E}">
      <dsp:nvSpPr>
        <dsp:cNvPr id="26" name="任意多边形 25"/>
        <dsp:cNvSpPr/>
      </dsp:nvSpPr>
      <dsp:spPr bwMode="white">
        <a:xfrm>
          <a:off x="4088136" y="2410225"/>
          <a:ext cx="1139208" cy="263618"/>
        </a:xfrm>
        <a:custGeom>
          <a:avLst/>
          <a:gdLst/>
          <a:ahLst/>
          <a:cxnLst/>
          <a:pathLst>
            <a:path w="1794" h="415">
              <a:moveTo>
                <a:pt x="0" y="0"/>
              </a:moveTo>
              <a:lnTo>
                <a:pt x="0" y="208"/>
              </a:lnTo>
              <a:lnTo>
                <a:pt x="1794" y="208"/>
              </a:lnTo>
              <a:lnTo>
                <a:pt x="1794" y="415"/>
              </a:lnTo>
            </a:path>
          </a:pathLst>
        </a:custGeom>
      </dsp:spPr>
      <dsp:style>
        <a:lnRef idx="2">
          <a:schemeClr val="accent1">
            <a:shade val="8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4088136" y="2410225"/>
        <a:ext cx="1139208" cy="263618"/>
      </dsp:txXfrm>
    </dsp:sp>
    <dsp:sp modelId="{D51B7A69-87FC-49F1-AB0F-6B3FA36CEA1D}">
      <dsp:nvSpPr>
        <dsp:cNvPr id="29" name="任意多边形 28"/>
        <dsp:cNvSpPr/>
      </dsp:nvSpPr>
      <dsp:spPr bwMode="white">
        <a:xfrm>
          <a:off x="5227344" y="3301506"/>
          <a:ext cx="0" cy="263618"/>
        </a:xfrm>
        <a:custGeom>
          <a:avLst/>
          <a:gdLst/>
          <a:ahLst/>
          <a:cxnLst/>
          <a:pathLst>
            <a:path h="415">
              <a:moveTo>
                <a:pt x="0" y="0"/>
              </a:moveTo>
              <a:lnTo>
                <a:pt x="0" y="415"/>
              </a:lnTo>
            </a:path>
          </a:pathLst>
        </a:custGeom>
      </dsp:spPr>
      <dsp:style>
        <a:lnRef idx="2">
          <a:schemeClr val="accent1">
            <a:shade val="8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5227344" y="3301506"/>
        <a:ext cx="0" cy="263618"/>
      </dsp:txXfrm>
    </dsp:sp>
    <dsp:sp modelId="{4625FD65-3925-4230-9B67-3A37F3FBA551}">
      <dsp:nvSpPr>
        <dsp:cNvPr id="3" name="矩形 2"/>
        <dsp:cNvSpPr/>
      </dsp:nvSpPr>
      <dsp:spPr bwMode="white">
        <a:xfrm>
          <a:off x="3460473" y="0"/>
          <a:ext cx="1255326" cy="627663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0" tIns="0" rIns="0" bIns="0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solidFill>
                <a:schemeClr val="tx1"/>
              </a:solidFill>
              <a:latin typeface="Arial" panose="020B0604020202020204" pitchFamily="34" charset="0"/>
            </a:rPr>
            <a:t>病毒</a:t>
          </a:r>
          <a:endParaRPr lang="zh-CN" altLang="en-US" b="1" dirty="0">
            <a:solidFill>
              <a:schemeClr val="tx1"/>
            </a:solidFill>
            <a:latin typeface="Arial" panose="020B0604020202020204" pitchFamily="34" charset="0"/>
          </a:endParaRPr>
        </a:p>
      </dsp:txBody>
      <dsp:txXfrm>
        <a:off x="3460473" y="0"/>
        <a:ext cx="1255326" cy="627663"/>
      </dsp:txXfrm>
    </dsp:sp>
    <dsp:sp modelId="{04FAC4C3-6456-4F10-9C81-3CD089F732A2}">
      <dsp:nvSpPr>
        <dsp:cNvPr id="6" name="矩形 5"/>
        <dsp:cNvSpPr/>
      </dsp:nvSpPr>
      <dsp:spPr bwMode="white">
        <a:xfrm>
          <a:off x="3460473" y="891281"/>
          <a:ext cx="1255326" cy="627663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0" tIns="0" rIns="0" bIns="0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Arial" panose="020B0604020202020204" pitchFamily="34" charset="0"/>
            </a:rPr>
            <a:t>分子</a:t>
          </a:r>
          <a:endParaRPr lang="zh-CN" altLang="en-US" dirty="0">
            <a:solidFill>
              <a:schemeClr val="tx1"/>
            </a:solidFill>
            <a:latin typeface="Arial" panose="020B0604020202020204" pitchFamily="34" charset="0"/>
          </a:endParaRPr>
        </a:p>
      </dsp:txBody>
      <dsp:txXfrm>
        <a:off x="3460473" y="891281"/>
        <a:ext cx="1255326" cy="627663"/>
      </dsp:txXfrm>
    </dsp:sp>
    <dsp:sp modelId="{DC05E1ED-B666-454D-BA54-5693662BD283}">
      <dsp:nvSpPr>
        <dsp:cNvPr id="9" name="矩形 8"/>
        <dsp:cNvSpPr/>
      </dsp:nvSpPr>
      <dsp:spPr bwMode="white">
        <a:xfrm>
          <a:off x="3460473" y="1782562"/>
          <a:ext cx="1255326" cy="627663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0" tIns="0" rIns="0" bIns="0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Arial" panose="020B0604020202020204" pitchFamily="34" charset="0"/>
            </a:rPr>
            <a:t>原子</a:t>
          </a:r>
          <a:endParaRPr lang="zh-CN" altLang="en-US" dirty="0">
            <a:solidFill>
              <a:schemeClr val="tx1"/>
            </a:solidFill>
            <a:latin typeface="Arial" panose="020B0604020202020204" pitchFamily="34" charset="0"/>
          </a:endParaRPr>
        </a:p>
      </dsp:txBody>
      <dsp:txXfrm>
        <a:off x="3460473" y="1782562"/>
        <a:ext cx="1255326" cy="627663"/>
      </dsp:txXfrm>
    </dsp:sp>
    <dsp:sp modelId="{6E8A53FE-3D85-4A06-A5EE-83842E6BE941}">
      <dsp:nvSpPr>
        <dsp:cNvPr id="12" name="矩形 11"/>
        <dsp:cNvSpPr/>
      </dsp:nvSpPr>
      <dsp:spPr bwMode="white">
        <a:xfrm>
          <a:off x="2321265" y="2673844"/>
          <a:ext cx="1255326" cy="627663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0" tIns="0" rIns="0" bIns="0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Arial" panose="020B0604020202020204" pitchFamily="34" charset="0"/>
            </a:rPr>
            <a:t>原子核</a:t>
          </a:r>
          <a:endParaRPr lang="zh-CN" altLang="en-US" dirty="0">
            <a:solidFill>
              <a:schemeClr val="tx1"/>
            </a:solidFill>
            <a:latin typeface="Arial" panose="020B0604020202020204" pitchFamily="34" charset="0"/>
          </a:endParaRPr>
        </a:p>
      </dsp:txBody>
      <dsp:txXfrm>
        <a:off x="2321265" y="2673844"/>
        <a:ext cx="1255326" cy="627663"/>
      </dsp:txXfrm>
    </dsp:sp>
    <dsp:sp modelId="{84E81A88-EE13-4E2B-8455-A56326E439FE}">
      <dsp:nvSpPr>
        <dsp:cNvPr id="15" name="矩形 14"/>
        <dsp:cNvSpPr/>
      </dsp:nvSpPr>
      <dsp:spPr bwMode="white">
        <a:xfrm>
          <a:off x="1561793" y="3565125"/>
          <a:ext cx="1255326" cy="627663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0" tIns="0" rIns="0" bIns="0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Arial" panose="020B0604020202020204" pitchFamily="34" charset="0"/>
            </a:rPr>
            <a:t>中子</a:t>
          </a:r>
          <a:endParaRPr lang="zh-CN" altLang="en-US" dirty="0">
            <a:solidFill>
              <a:schemeClr val="tx1"/>
            </a:solidFill>
            <a:latin typeface="Arial" panose="020B0604020202020204" pitchFamily="34" charset="0"/>
          </a:endParaRPr>
        </a:p>
      </dsp:txBody>
      <dsp:txXfrm>
        <a:off x="1561793" y="3565125"/>
        <a:ext cx="1255326" cy="627663"/>
      </dsp:txXfrm>
    </dsp:sp>
    <dsp:sp modelId="{0C13B1EE-8B03-408E-AE7F-DC7C22D26F01}">
      <dsp:nvSpPr>
        <dsp:cNvPr id="18" name="矩形 17"/>
        <dsp:cNvSpPr/>
      </dsp:nvSpPr>
      <dsp:spPr bwMode="white">
        <a:xfrm>
          <a:off x="1875625" y="4456406"/>
          <a:ext cx="1255326" cy="627663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0" tIns="0" rIns="0" bIns="0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Arial" panose="020B0604020202020204" pitchFamily="34" charset="0"/>
            </a:rPr>
            <a:t>夸克</a:t>
          </a:r>
          <a:endParaRPr lang="zh-CN" altLang="en-US" dirty="0">
            <a:solidFill>
              <a:schemeClr val="tx1"/>
            </a:solidFill>
            <a:latin typeface="Arial" panose="020B0604020202020204" pitchFamily="34" charset="0"/>
          </a:endParaRPr>
        </a:p>
      </dsp:txBody>
      <dsp:txXfrm>
        <a:off x="1875625" y="4456406"/>
        <a:ext cx="1255326" cy="627663"/>
      </dsp:txXfrm>
    </dsp:sp>
    <dsp:sp modelId="{8001142C-8762-4E72-A4E0-C5218481C623}">
      <dsp:nvSpPr>
        <dsp:cNvPr id="21" name="矩形 20"/>
        <dsp:cNvSpPr/>
      </dsp:nvSpPr>
      <dsp:spPr bwMode="white">
        <a:xfrm>
          <a:off x="1875625" y="5347687"/>
          <a:ext cx="1255326" cy="627663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0" tIns="0" rIns="0" bIns="0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solidFill>
                <a:schemeClr val="tx1"/>
              </a:solidFill>
              <a:latin typeface="Arial" panose="020B0604020202020204" pitchFamily="34" charset="0"/>
            </a:rPr>
            <a:t>?</a:t>
          </a:r>
          <a:endParaRPr lang="en-US" altLang="zh-CN">
            <a:solidFill>
              <a:schemeClr val="tx1"/>
            </a:solidFill>
            <a:latin typeface="Arial" panose="020B0604020202020204" pitchFamily="34" charset="0"/>
          </a:endParaRPr>
        </a:p>
      </dsp:txBody>
      <dsp:txXfrm>
        <a:off x="1875625" y="5347687"/>
        <a:ext cx="1255326" cy="627663"/>
      </dsp:txXfrm>
    </dsp:sp>
    <dsp:sp modelId="{40EC79AF-89F8-4FB1-A020-D7CF877D1DD9}">
      <dsp:nvSpPr>
        <dsp:cNvPr id="24" name="矩形 23"/>
        <dsp:cNvSpPr/>
      </dsp:nvSpPr>
      <dsp:spPr bwMode="white">
        <a:xfrm>
          <a:off x="3080737" y="3565125"/>
          <a:ext cx="1255326" cy="627663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0" tIns="0" rIns="0" bIns="0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Arial" panose="020B0604020202020204" pitchFamily="34" charset="0"/>
            </a:rPr>
            <a:t>质子</a:t>
          </a:r>
          <a:endParaRPr lang="zh-CN" altLang="en-US" dirty="0">
            <a:solidFill>
              <a:schemeClr val="tx1"/>
            </a:solidFill>
            <a:latin typeface="Arial" panose="020B0604020202020204" pitchFamily="34" charset="0"/>
          </a:endParaRPr>
        </a:p>
      </dsp:txBody>
      <dsp:txXfrm>
        <a:off x="3080737" y="3565125"/>
        <a:ext cx="1255326" cy="627663"/>
      </dsp:txXfrm>
    </dsp:sp>
    <dsp:sp modelId="{81434F18-1DE1-44C9-B68E-A4172AE6C455}">
      <dsp:nvSpPr>
        <dsp:cNvPr id="27" name="矩形 26"/>
        <dsp:cNvSpPr/>
      </dsp:nvSpPr>
      <dsp:spPr bwMode="white">
        <a:xfrm>
          <a:off x="4599681" y="2673844"/>
          <a:ext cx="1255326" cy="627663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0" tIns="0" rIns="0" bIns="0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Arial" panose="020B0604020202020204" pitchFamily="34" charset="0"/>
            </a:rPr>
            <a:t>核外电子</a:t>
          </a:r>
          <a:endParaRPr lang="zh-CN" altLang="en-US" dirty="0">
            <a:solidFill>
              <a:schemeClr val="tx1"/>
            </a:solidFill>
            <a:latin typeface="Arial" panose="020B0604020202020204" pitchFamily="34" charset="0"/>
          </a:endParaRPr>
        </a:p>
      </dsp:txBody>
      <dsp:txXfrm>
        <a:off x="4599681" y="2673844"/>
        <a:ext cx="1255326" cy="627663"/>
      </dsp:txXfrm>
    </dsp:sp>
    <dsp:sp modelId="{4E75D2F3-0BE8-4447-8394-03B2F55C21BF}">
      <dsp:nvSpPr>
        <dsp:cNvPr id="30" name="矩形 29"/>
        <dsp:cNvSpPr/>
      </dsp:nvSpPr>
      <dsp:spPr bwMode="white">
        <a:xfrm>
          <a:off x="4599681" y="3565125"/>
          <a:ext cx="1255326" cy="627663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0" tIns="0" rIns="0" bIns="0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solidFill>
                <a:schemeClr val="tx1"/>
              </a:solidFill>
              <a:latin typeface="Arial" panose="020B0604020202020204" pitchFamily="34" charset="0"/>
            </a:rPr>
            <a:t>?</a:t>
          </a:r>
          <a:endParaRPr lang="en-US" altLang="zh-CN">
            <a:solidFill>
              <a:schemeClr val="tx1"/>
            </a:solidFill>
            <a:latin typeface="Arial" panose="020B0604020202020204" pitchFamily="34" charset="0"/>
          </a:endParaRPr>
        </a:p>
      </dsp:txBody>
      <dsp:txXfrm>
        <a:off x="4599681" y="3565125"/>
        <a:ext cx="1255326" cy="627663"/>
      </dsp:txXfrm>
    </dsp:sp>
    <dsp:sp modelId="{43D49BF7-BC46-4048-8375-3D5065DFDF6F}">
      <dsp:nvSpPr>
        <dsp:cNvPr id="4" name="矩形 3" hidden="1"/>
        <dsp:cNvSpPr/>
      </dsp:nvSpPr>
      <dsp:spPr>
        <a:xfrm>
          <a:off x="4464734" y="0"/>
          <a:ext cx="251065" cy="627663"/>
        </a:xfrm>
        <a:prstGeom prst="rect">
          <a:avLst/>
        </a:prstGeom>
      </dsp:spPr>
      <dsp:txXfrm>
        <a:off x="4464734" y="0"/>
        <a:ext cx="251065" cy="627663"/>
      </dsp:txXfrm>
    </dsp:sp>
    <dsp:sp modelId="{CBCEA47F-52A3-4A43-AA6A-6BE603D5FB9A}">
      <dsp:nvSpPr>
        <dsp:cNvPr id="7" name="矩形 6" hidden="1"/>
        <dsp:cNvSpPr/>
      </dsp:nvSpPr>
      <dsp:spPr>
        <a:xfrm>
          <a:off x="4464734" y="891281"/>
          <a:ext cx="251065" cy="627663"/>
        </a:xfrm>
        <a:prstGeom prst="rect">
          <a:avLst/>
        </a:prstGeom>
      </dsp:spPr>
      <dsp:txXfrm>
        <a:off x="4464734" y="891281"/>
        <a:ext cx="251065" cy="627663"/>
      </dsp:txXfrm>
    </dsp:sp>
    <dsp:sp modelId="{6E2718AC-6D47-4553-B0E6-AA2E4D858511}">
      <dsp:nvSpPr>
        <dsp:cNvPr id="10" name="矩形 9" hidden="1"/>
        <dsp:cNvSpPr/>
      </dsp:nvSpPr>
      <dsp:spPr>
        <a:xfrm>
          <a:off x="4464734" y="1782562"/>
          <a:ext cx="251065" cy="627663"/>
        </a:xfrm>
        <a:prstGeom prst="rect">
          <a:avLst/>
        </a:prstGeom>
      </dsp:spPr>
      <dsp:txXfrm>
        <a:off x="4464734" y="1782562"/>
        <a:ext cx="251065" cy="627663"/>
      </dsp:txXfrm>
    </dsp:sp>
    <dsp:sp modelId="{927BE3E3-F71B-462D-BCAD-894BB4E36117}">
      <dsp:nvSpPr>
        <dsp:cNvPr id="13" name="矩形 12" hidden="1"/>
        <dsp:cNvSpPr/>
      </dsp:nvSpPr>
      <dsp:spPr>
        <a:xfrm>
          <a:off x="3325526" y="2673844"/>
          <a:ext cx="251065" cy="627663"/>
        </a:xfrm>
        <a:prstGeom prst="rect">
          <a:avLst/>
        </a:prstGeom>
      </dsp:spPr>
      <dsp:txXfrm>
        <a:off x="3325526" y="2673844"/>
        <a:ext cx="251065" cy="627663"/>
      </dsp:txXfrm>
    </dsp:sp>
    <dsp:sp modelId="{6BA0AC01-44C9-47DF-B001-3F6E88A639CD}">
      <dsp:nvSpPr>
        <dsp:cNvPr id="16" name="矩形 15" hidden="1"/>
        <dsp:cNvSpPr/>
      </dsp:nvSpPr>
      <dsp:spPr>
        <a:xfrm>
          <a:off x="1561793" y="3565125"/>
          <a:ext cx="251065" cy="627663"/>
        </a:xfrm>
        <a:prstGeom prst="rect">
          <a:avLst/>
        </a:prstGeom>
      </dsp:spPr>
      <dsp:txXfrm>
        <a:off x="1561793" y="3565125"/>
        <a:ext cx="251065" cy="627663"/>
      </dsp:txXfrm>
    </dsp:sp>
    <dsp:sp modelId="{06A9C004-271E-4F19-AAE5-5601036E2B76}">
      <dsp:nvSpPr>
        <dsp:cNvPr id="19" name="矩形 18" hidden="1"/>
        <dsp:cNvSpPr/>
      </dsp:nvSpPr>
      <dsp:spPr>
        <a:xfrm>
          <a:off x="2879885" y="4456406"/>
          <a:ext cx="251065" cy="627663"/>
        </a:xfrm>
        <a:prstGeom prst="rect">
          <a:avLst/>
        </a:prstGeom>
      </dsp:spPr>
      <dsp:txXfrm>
        <a:off x="2879885" y="4456406"/>
        <a:ext cx="251065" cy="627663"/>
      </dsp:txXfrm>
    </dsp:sp>
    <dsp:sp modelId="{5D2E5D96-9A30-4B99-8226-3BAB1FD6D5D8}">
      <dsp:nvSpPr>
        <dsp:cNvPr id="22" name="矩形 21" hidden="1"/>
        <dsp:cNvSpPr/>
      </dsp:nvSpPr>
      <dsp:spPr>
        <a:xfrm>
          <a:off x="1875625" y="5347687"/>
          <a:ext cx="251065" cy="627663"/>
        </a:xfrm>
        <a:prstGeom prst="rect">
          <a:avLst/>
        </a:prstGeom>
      </dsp:spPr>
      <dsp:txXfrm>
        <a:off x="1875625" y="5347687"/>
        <a:ext cx="251065" cy="627663"/>
      </dsp:txXfrm>
    </dsp:sp>
    <dsp:sp modelId="{5CD48939-D773-49CE-8744-8D09D23AFA1D}">
      <dsp:nvSpPr>
        <dsp:cNvPr id="25" name="矩形 24" hidden="1"/>
        <dsp:cNvSpPr/>
      </dsp:nvSpPr>
      <dsp:spPr>
        <a:xfrm>
          <a:off x="4084998" y="3565125"/>
          <a:ext cx="251065" cy="627663"/>
        </a:xfrm>
        <a:prstGeom prst="rect">
          <a:avLst/>
        </a:prstGeom>
      </dsp:spPr>
      <dsp:txXfrm>
        <a:off x="4084998" y="3565125"/>
        <a:ext cx="251065" cy="627663"/>
      </dsp:txXfrm>
    </dsp:sp>
    <dsp:sp modelId="{B04687AC-7241-408F-9DDD-B1B466F230F4}">
      <dsp:nvSpPr>
        <dsp:cNvPr id="28" name="矩形 27" hidden="1"/>
        <dsp:cNvSpPr/>
      </dsp:nvSpPr>
      <dsp:spPr>
        <a:xfrm>
          <a:off x="5603942" y="2673844"/>
          <a:ext cx="251065" cy="627663"/>
        </a:xfrm>
        <a:prstGeom prst="rect">
          <a:avLst/>
        </a:prstGeom>
      </dsp:spPr>
      <dsp:txXfrm>
        <a:off x="5603942" y="2673844"/>
        <a:ext cx="251065" cy="627663"/>
      </dsp:txXfrm>
    </dsp:sp>
    <dsp:sp modelId="{886BF229-3337-4EB3-BDFB-BDD497B9CB4B}">
      <dsp:nvSpPr>
        <dsp:cNvPr id="31" name="矩形 30" hidden="1"/>
        <dsp:cNvSpPr/>
      </dsp:nvSpPr>
      <dsp:spPr>
        <a:xfrm>
          <a:off x="4599681" y="3565125"/>
          <a:ext cx="251065" cy="627663"/>
        </a:xfrm>
        <a:prstGeom prst="rect">
          <a:avLst/>
        </a:prstGeom>
      </dsp:spPr>
      <dsp:txXfrm>
        <a:off x="4599681" y="3565125"/>
        <a:ext cx="251065" cy="627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思源黑体 CN Light" panose="020B0300000000000000" charset="-122"/>
              </a:rPr>
            </a:fld>
            <a:endParaRPr lang="zh-CN" altLang="en-US">
              <a:ea typeface="思源黑体 CN Light" panose="020B03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思源黑体 CN Light" panose="020B0300000000000000" charset="-122"/>
              </a:rPr>
            </a:fld>
            <a:endParaRPr lang="zh-CN" altLang="en-US">
              <a:ea typeface="思源黑体 CN Light" panose="020B03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C9F11-BD17-4800-BB60-9A756C941E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01" name="图片 100" descr="C:/Users/asus/Desktop/2.jpg2"/>
          <p:cNvPicPr/>
          <p:nvPr userDrawn="1">
            <p:custDataLst>
              <p:tags r:id="rId2"/>
            </p:custDataLst>
          </p:nvPr>
        </p:nvPicPr>
        <p:blipFill>
          <a:blip r:embed="rId3"/>
          <a:srcRect l="3144" r="3144" b="4264"/>
          <a:stretch>
            <a:fillRect/>
          </a:stretch>
        </p:blipFill>
        <p:spPr>
          <a:xfrm>
            <a:off x="1993900" y="635"/>
            <a:ext cx="1019556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0262235" cy="685800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solidFill>
          <a:srgbClr val="FDC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 userDrawn="1"/>
        </p:nvGrpSpPr>
        <p:grpSpPr>
          <a:xfrm>
            <a:off x="0" y="0"/>
            <a:ext cx="12190476" cy="6857143"/>
            <a:chOff x="0" y="0"/>
            <a:chExt cx="12190476" cy="6857143"/>
          </a:xfrm>
        </p:grpSpPr>
        <p:pic>
          <p:nvPicPr>
            <p:cNvPr id="6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0476" cy="6857143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 userDrawn="1"/>
        </p:nvSpPr>
        <p:spPr>
          <a:xfrm>
            <a:off x="152399" y="152400"/>
            <a:ext cx="11887201" cy="6553200"/>
          </a:xfrm>
          <a:prstGeom prst="roundRect">
            <a:avLst>
              <a:gd name="adj" fmla="val 3933"/>
            </a:avLst>
          </a:prstGeom>
          <a:solidFill>
            <a:srgbClr val="FFFEFB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20" name="그룹 1020"/>
          <p:cNvGrpSpPr/>
          <p:nvPr userDrawn="1"/>
        </p:nvGrpSpPr>
        <p:grpSpPr>
          <a:xfrm>
            <a:off x="609600" y="368395"/>
            <a:ext cx="385032" cy="385032"/>
            <a:chOff x="844899" y="754062"/>
            <a:chExt cx="385032" cy="385032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4899" y="754062"/>
              <a:ext cx="385032" cy="385032"/>
            </a:xfrm>
            <a:prstGeom prst="rect">
              <a:avLst/>
            </a:prstGeom>
          </p:spPr>
        </p:pic>
      </p:grpSp>
      <p:cxnSp>
        <p:nvCxnSpPr>
          <p:cNvPr id="3" name="直接连接符 2"/>
          <p:cNvCxnSpPr/>
          <p:nvPr userDrawn="1"/>
        </p:nvCxnSpPr>
        <p:spPr>
          <a:xfrm>
            <a:off x="440563" y="838200"/>
            <a:ext cx="1130935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6" name="图片 0" descr="二一教育logo反白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134600" y="308292"/>
            <a:ext cx="1209040" cy="328295"/>
          </a:xfrm>
          <a:prstGeom prst="rect">
            <a:avLst/>
          </a:prstGeom>
        </p:spPr>
      </p:pic>
      <p:sp>
        <p:nvSpPr>
          <p:cNvPr id="9" name="任意多边形 8"/>
          <p:cNvSpPr/>
          <p:nvPr userDrawn="1"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>
            <a:off x="2362200" y="357822"/>
            <a:ext cx="5568636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新知导入</a:t>
            </a:r>
            <a:r>
              <a:rPr lang="en-US" altLang="zh-CN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知识点</a:t>
            </a:r>
            <a:r>
              <a:rPr lang="en-US" altLang="zh-CN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 </a:t>
            </a:r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弹簧测力计</a:t>
            </a:r>
            <a:endParaRPr lang="zh-CN" altLang="en-US" sz="2000" b="1" spc="200" dirty="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tents-glamping"/>
          <p:cNvPicPr>
            <a:picLocks noChangeAspect="1"/>
          </p:cNvPicPr>
          <p:nvPr userDrawn="1"/>
        </p:nvPicPr>
        <p:blipFill>
          <a:blip r:embed="rId2"/>
          <a:srcRect t="36948" b="31531"/>
          <a:stretch>
            <a:fillRect/>
          </a:stretch>
        </p:blipFill>
        <p:spPr>
          <a:xfrm>
            <a:off x="-19050" y="0"/>
            <a:ext cx="12211685" cy="216154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19050" y="0"/>
            <a:ext cx="12161520" cy="216154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197485" y="314325"/>
            <a:ext cx="454660" cy="454660"/>
          </a:xfrm>
          <a:prstGeom prst="ellipse">
            <a:avLst/>
          </a:prstGeom>
          <a:solidFill>
            <a:srgbClr val="337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499110" y="323215"/>
            <a:ext cx="226060" cy="22606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1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6.png"/><Relationship Id="rId3" Type="http://schemas.openxmlformats.org/officeDocument/2006/relationships/oleObject" Target="../embeddings/oleObject2.bin"/><Relationship Id="rId2" Type="http://schemas.openxmlformats.org/officeDocument/2006/relationships/image" Target="../media/image15.png"/><Relationship Id="rId1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3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.xml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5.xml"/><Relationship Id="rId3" Type="http://schemas.openxmlformats.org/officeDocument/2006/relationships/image" Target="../media/image24.webp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6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7.xml"/><Relationship Id="rId2" Type="http://schemas.openxmlformats.org/officeDocument/2006/relationships/image" Target="../media/image28.png"/><Relationship Id="rId1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2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tags" Target="../tags/tag19.xml"/><Relationship Id="rId2" Type="http://schemas.microsoft.com/office/2007/relationships/media" Target="../media/media1.wmv"/><Relationship Id="rId1" Type="http://schemas.openxmlformats.org/officeDocument/2006/relationships/video" Target="../media/media1.wm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2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4.xml"/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5.xml"/><Relationship Id="rId1" Type="http://schemas.openxmlformats.org/officeDocument/2006/relationships/image" Target="../media/image3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0.jpeg"/><Relationship Id="rId1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4.png"/><Relationship Id="rId2" Type="http://schemas.openxmlformats.org/officeDocument/2006/relationships/image" Target="NULL" TargetMode="External"/><Relationship Id="rId1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tags" Target="../tags/tag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image" Target="../media/image10.web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995045" y="2706370"/>
            <a:ext cx="83762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10.1 </a:t>
            </a:r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探索微观</a:t>
            </a:r>
            <a:endParaRPr lang="zh-CN" altLang="en-US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913630" y="2595880"/>
            <a:ext cx="281940" cy="281940"/>
          </a:xfrm>
          <a:prstGeom prst="ellipse">
            <a:avLst/>
          </a:prstGeom>
          <a:solidFill>
            <a:srgbClr val="FFDA8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4" name="文本框 7"/>
          <p:cNvSpPr txBox="1"/>
          <p:nvPr/>
        </p:nvSpPr>
        <p:spPr>
          <a:xfrm>
            <a:off x="877570" y="5992495"/>
            <a:ext cx="20224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lt"/>
              </a:rPr>
              <a:t>沪粤版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725170" y="6115685"/>
            <a:ext cx="152400" cy="152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219690" y="6268085"/>
            <a:ext cx="1754505" cy="429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28F51"/>
              </a:buClr>
              <a:buSzTx/>
              <a:buFontTx/>
            </a:pPr>
            <a:r>
              <a:rPr lang="zh-CN" altLang="en-US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中</a:t>
            </a:r>
            <a:r>
              <a:rPr lang="zh-CN" altLang="en-US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国国</a:t>
            </a:r>
            <a:r>
              <a:rPr lang="zh-CN" altLang="en-US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家图书馆</a:t>
            </a:r>
            <a:endParaRPr lang="zh-CN" altLang="en-US" sz="1600" b="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1035685" y="1057275"/>
            <a:ext cx="5516880" cy="5058410"/>
            <a:chOff x="1908" y="1159"/>
            <a:chExt cx="8688" cy="7966"/>
          </a:xfrm>
        </p:grpSpPr>
        <p:pic>
          <p:nvPicPr>
            <p:cNvPr id="2" name="Picture 4" descr="C:\Documents and Settings\Administrator\My Documents\My Pictures\1\水滴.jp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" y="1159"/>
              <a:ext cx="7692" cy="6405"/>
            </a:xfrm>
            <a:prstGeom prst="rect">
              <a:avLst/>
            </a:prstGeom>
            <a:noFill/>
            <a:ln w="12700" cmpd="sng">
              <a:solidFill>
                <a:srgbClr val="BBE0E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1908" y="8303"/>
              <a:ext cx="8688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zh-CN" altLang="en-US" sz="28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汉仪楷体简" panose="02010600000101010101" charset="-128"/>
                  <a:ea typeface="汉仪楷体简" panose="02010600000101010101" charset="-128"/>
                </a:rPr>
                <a:t>一滴水</a:t>
              </a:r>
              <a:r>
                <a:rPr lang="zh-CN" altLang="en-US" sz="2800" dirty="0">
                  <a:latin typeface="汉仪楷体简" panose="02010600000101010101" charset="-128"/>
                  <a:ea typeface="汉仪楷体简" panose="02010600000101010101" charset="-128"/>
                </a:rPr>
                <a:t>是由大量的水分子组成的。</a:t>
              </a:r>
              <a:endParaRPr kumimoji="0" lang="zh-CN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6576695" y="1268730"/>
            <a:ext cx="524510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滴水</a:t>
            </a:r>
            <a:r>
              <a:rPr lang="en-US" altLang="zh-CN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=1.67×10 </a:t>
            </a:r>
            <a:r>
              <a:rPr lang="en-US" altLang="zh-CN" sz="2800" baseline="30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21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个水分子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endParaRPr lang="zh-CN" altLang="en-US" sz="28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水分子的直径约为</a:t>
            </a:r>
            <a:r>
              <a:rPr lang="en-US" altLang="zh-CN" sz="2800" b="1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10</a:t>
            </a:r>
            <a:r>
              <a:rPr lang="en-US" altLang="zh-CN" sz="2800" b="1" baseline="3000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-10</a:t>
            </a:r>
            <a:r>
              <a:rPr lang="en-US" altLang="zh-CN" sz="2800" b="1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m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。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相当于</a:t>
            </a:r>
            <a:r>
              <a:rPr lang="en-US" altLang="zh-CN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亿个水分子挨个排成直线，长度才</a:t>
            </a:r>
            <a:r>
              <a:rPr lang="en-US" altLang="zh-CN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厘米。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rcRect l="16607" r="20074"/>
          <a:stretch>
            <a:fillRect/>
          </a:stretch>
        </p:blipFill>
        <p:spPr>
          <a:xfrm>
            <a:off x="4050030" y="3646170"/>
            <a:ext cx="2331085" cy="17576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864678" y="1708469"/>
            <a:ext cx="7777162" cy="177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30000"/>
              </a:lnSpc>
              <a:spcBef>
                <a:spcPct val="0"/>
              </a:spcBef>
            </a:pPr>
            <a:r>
              <a:rPr lang="zh-CN" altLang="en-US" sz="2800">
                <a:solidFill>
                  <a:srgbClr val="000000"/>
                </a:solidFill>
                <a:effectLst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先测出一滴油酸的体积</a:t>
            </a:r>
            <a:r>
              <a:rPr lang="en-US" altLang="zh-CN" sz="2800">
                <a:solidFill>
                  <a:srgbClr val="000000"/>
                </a:solidFill>
                <a:effectLst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,</a:t>
            </a:r>
            <a:r>
              <a:rPr lang="zh-CN" altLang="en-US" sz="2800">
                <a:solidFill>
                  <a:srgbClr val="000000"/>
                </a:solidFill>
                <a:effectLst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使它在水面上形成厚度只有一层单分子的油膜</a:t>
            </a:r>
            <a:r>
              <a:rPr lang="en-US" altLang="zh-CN" sz="2800">
                <a:solidFill>
                  <a:srgbClr val="000000"/>
                </a:solidFill>
                <a:effectLst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, </a:t>
            </a:r>
            <a:r>
              <a:rPr lang="zh-CN" altLang="en-US" sz="2800">
                <a:solidFill>
                  <a:srgbClr val="000000"/>
                </a:solidFill>
                <a:effectLst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测出油膜的面积</a:t>
            </a:r>
            <a:r>
              <a:rPr lang="en-US" altLang="zh-CN" sz="2800">
                <a:solidFill>
                  <a:srgbClr val="000000"/>
                </a:solidFill>
                <a:effectLst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,</a:t>
            </a:r>
            <a:r>
              <a:rPr lang="zh-CN" altLang="en-US" sz="2800">
                <a:solidFill>
                  <a:srgbClr val="000000"/>
                </a:solidFill>
                <a:effectLst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根据 </a:t>
            </a:r>
            <a:r>
              <a:rPr lang="en-US" altLang="zh-CN" sz="2800">
                <a:effectLst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h</a:t>
            </a:r>
            <a:r>
              <a:rPr lang="zh-CN" altLang="en-US" sz="2800">
                <a:effectLst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＝Ｖ／Ｓ</a:t>
            </a:r>
            <a:r>
              <a:rPr lang="en-US" altLang="zh-CN" sz="2800">
                <a:solidFill>
                  <a:srgbClr val="000000"/>
                </a:solidFill>
                <a:effectLst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,</a:t>
            </a:r>
            <a:r>
              <a:rPr lang="zh-CN" altLang="en-US" sz="2800">
                <a:solidFill>
                  <a:srgbClr val="000000"/>
                </a:solidFill>
                <a:effectLst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就可算出油膜的厚度即分子的直径</a:t>
            </a:r>
            <a:r>
              <a:rPr lang="en-US" altLang="zh-CN" sz="2800">
                <a:effectLst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d</a:t>
            </a:r>
            <a:r>
              <a:rPr lang="zh-CN" altLang="en-US" sz="2800">
                <a:solidFill>
                  <a:srgbClr val="000000"/>
                </a:solidFill>
                <a:effectLst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。</a:t>
            </a:r>
            <a:endParaRPr lang="zh-CN" altLang="en-US" sz="2800">
              <a:solidFill>
                <a:srgbClr val="000000"/>
              </a:solidFill>
              <a:effectLst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grpSp>
        <p:nvGrpSpPr>
          <p:cNvPr id="52228" name="Group 4"/>
          <p:cNvGrpSpPr/>
          <p:nvPr/>
        </p:nvGrpSpPr>
        <p:grpSpPr bwMode="auto">
          <a:xfrm>
            <a:off x="2295844" y="4149090"/>
            <a:ext cx="5059363" cy="1981200"/>
            <a:chOff x="1632" y="2544"/>
            <a:chExt cx="3187" cy="1248"/>
          </a:xfrm>
        </p:grpSpPr>
        <p:grpSp>
          <p:nvGrpSpPr>
            <p:cNvPr id="20490" name="Group 5"/>
            <p:cNvGrpSpPr/>
            <p:nvPr/>
          </p:nvGrpSpPr>
          <p:grpSpPr bwMode="auto">
            <a:xfrm>
              <a:off x="1680" y="2544"/>
              <a:ext cx="3139" cy="1248"/>
              <a:chOff x="1344" y="2544"/>
              <a:chExt cx="3139" cy="1248"/>
            </a:xfrm>
          </p:grpSpPr>
          <p:grpSp>
            <p:nvGrpSpPr>
              <p:cNvPr id="20496" name="Group 6"/>
              <p:cNvGrpSpPr/>
              <p:nvPr/>
            </p:nvGrpSpPr>
            <p:grpSpPr bwMode="auto">
              <a:xfrm>
                <a:off x="1344" y="3072"/>
                <a:ext cx="2496" cy="720"/>
                <a:chOff x="1440" y="3168"/>
                <a:chExt cx="2496" cy="720"/>
              </a:xfrm>
            </p:grpSpPr>
            <p:grpSp>
              <p:nvGrpSpPr>
                <p:cNvPr id="20500" name="Group 7"/>
                <p:cNvGrpSpPr/>
                <p:nvPr/>
              </p:nvGrpSpPr>
              <p:grpSpPr bwMode="auto">
                <a:xfrm>
                  <a:off x="1728" y="3168"/>
                  <a:ext cx="2010" cy="240"/>
                  <a:chOff x="1200" y="3168"/>
                  <a:chExt cx="2010" cy="240"/>
                </a:xfrm>
              </p:grpSpPr>
              <p:sp>
                <p:nvSpPr>
                  <p:cNvPr id="52232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168"/>
                    <a:ext cx="240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6633"/>
                      </a:gs>
                      <a:gs pos="100000">
                        <a:srgbClr val="996633">
                          <a:gamma/>
                          <a:shade val="6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0"/>
                      </a:spcBef>
                      <a:defRPr/>
                    </a:pPr>
                    <a:endParaRPr kumimoji="1" lang="zh-CN" altLang="en-US">
                      <a:effectLst/>
                      <a:latin typeface="汉仪楷体简" panose="02010600000101010101" charset="-128"/>
                      <a:ea typeface="汉仪楷体简" panose="02010600000101010101" charset="-128"/>
                    </a:endParaRPr>
                  </a:p>
                </p:txBody>
              </p:sp>
              <p:sp>
                <p:nvSpPr>
                  <p:cNvPr id="52233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1422" y="3168"/>
                    <a:ext cx="240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6633"/>
                      </a:gs>
                      <a:gs pos="100000">
                        <a:srgbClr val="996633">
                          <a:gamma/>
                          <a:shade val="6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0"/>
                      </a:spcBef>
                      <a:defRPr/>
                    </a:pPr>
                    <a:endParaRPr kumimoji="1" lang="zh-CN" altLang="en-US">
                      <a:effectLst/>
                      <a:latin typeface="汉仪楷体简" panose="02010600000101010101" charset="-128"/>
                      <a:ea typeface="汉仪楷体简" panose="02010600000101010101" charset="-128"/>
                    </a:endParaRPr>
                  </a:p>
                </p:txBody>
              </p:sp>
              <p:sp>
                <p:nvSpPr>
                  <p:cNvPr id="52234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2970" y="3168"/>
                    <a:ext cx="240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6633"/>
                      </a:gs>
                      <a:gs pos="100000">
                        <a:srgbClr val="996633">
                          <a:gamma/>
                          <a:shade val="6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0"/>
                      </a:spcBef>
                      <a:defRPr/>
                    </a:pPr>
                    <a:endParaRPr kumimoji="1" lang="zh-CN" altLang="en-US">
                      <a:effectLst/>
                      <a:latin typeface="汉仪楷体简" panose="02010600000101010101" charset="-128"/>
                      <a:ea typeface="汉仪楷体简" panose="02010600000101010101" charset="-128"/>
                    </a:endParaRPr>
                  </a:p>
                </p:txBody>
              </p:sp>
              <p:sp>
                <p:nvSpPr>
                  <p:cNvPr id="52235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1644" y="3168"/>
                    <a:ext cx="240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6633"/>
                      </a:gs>
                      <a:gs pos="100000">
                        <a:srgbClr val="996633">
                          <a:gamma/>
                          <a:shade val="6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0"/>
                      </a:spcBef>
                      <a:defRPr/>
                    </a:pPr>
                    <a:endParaRPr kumimoji="1" lang="zh-CN" altLang="en-US">
                      <a:effectLst/>
                      <a:latin typeface="汉仪楷体简" panose="02010600000101010101" charset="-128"/>
                      <a:ea typeface="汉仪楷体简" panose="02010600000101010101" charset="-128"/>
                    </a:endParaRPr>
                  </a:p>
                </p:txBody>
              </p:sp>
              <p:sp>
                <p:nvSpPr>
                  <p:cNvPr id="5223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1854" y="3168"/>
                    <a:ext cx="240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6633"/>
                      </a:gs>
                      <a:gs pos="100000">
                        <a:srgbClr val="996633">
                          <a:gamma/>
                          <a:shade val="6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0"/>
                      </a:spcBef>
                      <a:defRPr/>
                    </a:pPr>
                    <a:endParaRPr kumimoji="1" lang="zh-CN" altLang="en-US">
                      <a:effectLst/>
                      <a:latin typeface="汉仪楷体简" panose="02010600000101010101" charset="-128"/>
                      <a:ea typeface="汉仪楷体简" panose="02010600000101010101" charset="-128"/>
                    </a:endParaRPr>
                  </a:p>
                </p:txBody>
              </p:sp>
              <p:sp>
                <p:nvSpPr>
                  <p:cNvPr id="52237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2076" y="3168"/>
                    <a:ext cx="240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6633"/>
                      </a:gs>
                      <a:gs pos="100000">
                        <a:srgbClr val="996633">
                          <a:gamma/>
                          <a:shade val="6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0"/>
                      </a:spcBef>
                      <a:defRPr/>
                    </a:pPr>
                    <a:endParaRPr kumimoji="1" lang="zh-CN" altLang="en-US">
                      <a:effectLst/>
                      <a:latin typeface="汉仪楷体简" panose="02010600000101010101" charset="-128"/>
                      <a:ea typeface="汉仪楷体简" panose="02010600000101010101" charset="-128"/>
                    </a:endParaRPr>
                  </a:p>
                </p:txBody>
              </p:sp>
              <p:sp>
                <p:nvSpPr>
                  <p:cNvPr id="52238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2295" y="3168"/>
                    <a:ext cx="240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6633"/>
                      </a:gs>
                      <a:gs pos="100000">
                        <a:srgbClr val="996633">
                          <a:gamma/>
                          <a:shade val="6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0"/>
                      </a:spcBef>
                      <a:defRPr/>
                    </a:pPr>
                    <a:endParaRPr kumimoji="1" lang="zh-CN" altLang="en-US">
                      <a:effectLst/>
                      <a:latin typeface="汉仪楷体简" panose="02010600000101010101" charset="-128"/>
                      <a:ea typeface="汉仪楷体简" panose="02010600000101010101" charset="-128"/>
                    </a:endParaRPr>
                  </a:p>
                </p:txBody>
              </p:sp>
              <p:sp>
                <p:nvSpPr>
                  <p:cNvPr id="52239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3168"/>
                    <a:ext cx="240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6633"/>
                      </a:gs>
                      <a:gs pos="100000">
                        <a:srgbClr val="996633">
                          <a:gamma/>
                          <a:shade val="6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0"/>
                      </a:spcBef>
                      <a:defRPr/>
                    </a:pPr>
                    <a:endParaRPr kumimoji="1" lang="zh-CN" altLang="en-US">
                      <a:effectLst/>
                      <a:latin typeface="汉仪楷体简" panose="02010600000101010101" charset="-128"/>
                      <a:ea typeface="汉仪楷体简" panose="02010600000101010101" charset="-128"/>
                    </a:endParaRPr>
                  </a:p>
                </p:txBody>
              </p:sp>
              <p:sp>
                <p:nvSpPr>
                  <p:cNvPr id="52240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3168"/>
                    <a:ext cx="240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6633"/>
                      </a:gs>
                      <a:gs pos="100000">
                        <a:srgbClr val="996633">
                          <a:gamma/>
                          <a:shade val="6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0"/>
                      </a:spcBef>
                      <a:defRPr/>
                    </a:pPr>
                    <a:endParaRPr kumimoji="1" lang="zh-CN" altLang="en-US">
                      <a:effectLst/>
                      <a:latin typeface="汉仪楷体简" panose="02010600000101010101" charset="-128"/>
                      <a:ea typeface="汉仪楷体简" panose="02010600000101010101" charset="-128"/>
                    </a:endParaRPr>
                  </a:p>
                </p:txBody>
              </p:sp>
            </p:grpSp>
            <p:sp>
              <p:nvSpPr>
                <p:cNvPr id="52241" name="Line 17"/>
                <p:cNvSpPr>
                  <a:spLocks noChangeShapeType="1"/>
                </p:cNvSpPr>
                <p:nvPr/>
              </p:nvSpPr>
              <p:spPr bwMode="auto">
                <a:xfrm>
                  <a:off x="1440" y="3408"/>
                  <a:ext cx="24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2242" name="Line 18"/>
                <p:cNvSpPr>
                  <a:spLocks noChangeShapeType="1"/>
                </p:cNvSpPr>
                <p:nvPr/>
              </p:nvSpPr>
              <p:spPr bwMode="auto">
                <a:xfrm>
                  <a:off x="1488" y="3504"/>
                  <a:ext cx="240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2243" name="Line 19"/>
                <p:cNvSpPr>
                  <a:spLocks noChangeShapeType="1"/>
                </p:cNvSpPr>
                <p:nvPr/>
              </p:nvSpPr>
              <p:spPr bwMode="auto">
                <a:xfrm>
                  <a:off x="1776" y="3600"/>
                  <a:ext cx="168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2244" name="Line 20"/>
                <p:cNvSpPr>
                  <a:spLocks noChangeShapeType="1"/>
                </p:cNvSpPr>
                <p:nvPr/>
              </p:nvSpPr>
              <p:spPr bwMode="auto">
                <a:xfrm>
                  <a:off x="1680" y="3696"/>
                  <a:ext cx="20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2245" name="Line 21"/>
                <p:cNvSpPr>
                  <a:spLocks noChangeShapeType="1"/>
                </p:cNvSpPr>
                <p:nvPr/>
              </p:nvSpPr>
              <p:spPr bwMode="auto">
                <a:xfrm>
                  <a:off x="2016" y="3792"/>
                  <a:ext cx="12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2246" name="Line 22"/>
                <p:cNvSpPr>
                  <a:spLocks noChangeShapeType="1"/>
                </p:cNvSpPr>
                <p:nvPr/>
              </p:nvSpPr>
              <p:spPr bwMode="auto">
                <a:xfrm>
                  <a:off x="1872" y="3888"/>
                  <a:ext cx="15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52247" name="Text Box 23"/>
              <p:cNvSpPr txBox="1">
                <a:spLocks noChangeArrowheads="1"/>
              </p:cNvSpPr>
              <p:nvPr/>
            </p:nvSpPr>
            <p:spPr bwMode="auto">
              <a:xfrm>
                <a:off x="2736" y="3408"/>
                <a:ext cx="259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  <a:defRPr/>
                </a:pPr>
                <a:r>
                  <a:rPr kumimoji="1" lang="zh-CN" altLang="en-US">
                    <a:solidFill>
                      <a:srgbClr val="993300"/>
                    </a:solidFill>
                    <a:effectLst/>
                    <a:latin typeface="汉仪楷体简" panose="02010600000101010101" charset="-128"/>
                    <a:ea typeface="汉仪楷体简" panose="02010600000101010101" charset="-128"/>
                  </a:rPr>
                  <a:t>水</a:t>
                </a:r>
                <a:endParaRPr kumimoji="1" lang="zh-CN" altLang="en-US">
                  <a:solidFill>
                    <a:srgbClr val="993300"/>
                  </a:solidFill>
                  <a:effectLst/>
                  <a:latin typeface="汉仪楷体简" panose="02010600000101010101" charset="-128"/>
                  <a:ea typeface="汉仪楷体简" panose="02010600000101010101" charset="-128"/>
                </a:endParaRPr>
              </a:p>
            </p:txBody>
          </p:sp>
          <p:sp>
            <p:nvSpPr>
              <p:cNvPr id="52248" name="Text Box 24"/>
              <p:cNvSpPr txBox="1">
                <a:spLocks noChangeArrowheads="1"/>
              </p:cNvSpPr>
              <p:nvPr/>
            </p:nvSpPr>
            <p:spPr bwMode="auto">
              <a:xfrm>
                <a:off x="3792" y="2544"/>
                <a:ext cx="691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  <a:defRPr/>
                </a:pPr>
                <a:r>
                  <a:rPr kumimoji="1" lang="zh-CN" altLang="en-US">
                    <a:solidFill>
                      <a:srgbClr val="3333CC"/>
                    </a:solidFill>
                    <a:effectLst/>
                    <a:latin typeface="汉仪楷体简" panose="02010600000101010101" charset="-128"/>
                    <a:ea typeface="汉仪楷体简" panose="02010600000101010101" charset="-128"/>
                  </a:rPr>
                  <a:t>油酸分子</a:t>
                </a:r>
                <a:endParaRPr kumimoji="1" lang="zh-CN" altLang="en-US">
                  <a:solidFill>
                    <a:srgbClr val="3333CC"/>
                  </a:solidFill>
                  <a:effectLst/>
                  <a:latin typeface="汉仪楷体简" panose="02010600000101010101" charset="-128"/>
                  <a:ea typeface="汉仪楷体简" panose="02010600000101010101" charset="-128"/>
                </a:endParaRPr>
              </a:p>
            </p:txBody>
          </p:sp>
          <p:sp>
            <p:nvSpPr>
              <p:cNvPr id="52249" name="AutoShape 25"/>
              <p:cNvSpPr>
                <a:spLocks noChangeArrowheads="1"/>
              </p:cNvSpPr>
              <p:nvPr/>
            </p:nvSpPr>
            <p:spPr bwMode="auto">
              <a:xfrm rot="3370461">
                <a:off x="3528" y="2616"/>
                <a:ext cx="96" cy="528"/>
              </a:xfrm>
              <a:prstGeom prst="downArrow">
                <a:avLst>
                  <a:gd name="adj1" fmla="val 50000"/>
                  <a:gd name="adj2" fmla="val 1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>
                  <a:defRPr/>
                </a:pPr>
                <a:endParaRPr lang="zh-CN" altLang="en-US">
                  <a:effectLst/>
                  <a:latin typeface="汉仪楷体简" panose="02010600000101010101" charset="-128"/>
                  <a:ea typeface="汉仪楷体简" panose="02010600000101010101" charset="-128"/>
                </a:endParaRPr>
              </a:p>
            </p:txBody>
          </p:sp>
        </p:grpSp>
        <p:grpSp>
          <p:nvGrpSpPr>
            <p:cNvPr id="20491" name="Group 26"/>
            <p:cNvGrpSpPr/>
            <p:nvPr/>
          </p:nvGrpSpPr>
          <p:grpSpPr bwMode="auto">
            <a:xfrm>
              <a:off x="1632" y="2832"/>
              <a:ext cx="528" cy="768"/>
              <a:chOff x="1632" y="2832"/>
              <a:chExt cx="528" cy="768"/>
            </a:xfrm>
          </p:grpSpPr>
          <p:sp>
            <p:nvSpPr>
              <p:cNvPr id="52251" name="Line 27"/>
              <p:cNvSpPr>
                <a:spLocks noChangeShapeType="1"/>
              </p:cNvSpPr>
              <p:nvPr/>
            </p:nvSpPr>
            <p:spPr bwMode="auto">
              <a:xfrm flipH="1">
                <a:off x="1632" y="3072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52252" name="Text Box 28"/>
              <p:cNvSpPr txBox="1">
                <a:spLocks noChangeArrowheads="1"/>
              </p:cNvSpPr>
              <p:nvPr/>
            </p:nvSpPr>
            <p:spPr bwMode="auto">
              <a:xfrm>
                <a:off x="1653" y="3051"/>
                <a:ext cx="170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  <a:defRPr/>
                </a:pPr>
                <a:r>
                  <a:rPr kumimoji="1" lang="en-US" altLang="zh-CN" i="1">
                    <a:solidFill>
                      <a:srgbClr val="FF0000"/>
                    </a:solidFill>
                    <a:effectLst/>
                    <a:latin typeface="汉仪楷体简" panose="02010600000101010101" charset="-128"/>
                    <a:ea typeface="汉仪楷体简" panose="02010600000101010101" charset="-128"/>
                  </a:rPr>
                  <a:t>d</a:t>
                </a:r>
                <a:endParaRPr kumimoji="1" lang="en-US" altLang="zh-CN" i="1">
                  <a:solidFill>
                    <a:srgbClr val="FF0000"/>
                  </a:solidFill>
                  <a:effectLst/>
                  <a:latin typeface="汉仪楷体简" panose="02010600000101010101" charset="-128"/>
                  <a:ea typeface="汉仪楷体简" panose="02010600000101010101" charset="-128"/>
                </a:endParaRPr>
              </a:p>
            </p:txBody>
          </p:sp>
          <p:sp>
            <p:nvSpPr>
              <p:cNvPr id="52253" name="Line 29"/>
              <p:cNvSpPr>
                <a:spLocks noChangeShapeType="1"/>
              </p:cNvSpPr>
              <p:nvPr/>
            </p:nvSpPr>
            <p:spPr bwMode="auto">
              <a:xfrm flipV="1">
                <a:off x="1776" y="3312"/>
                <a:ext cx="0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52254" name="Line 30"/>
              <p:cNvSpPr>
                <a:spLocks noChangeShapeType="1"/>
              </p:cNvSpPr>
              <p:nvPr/>
            </p:nvSpPr>
            <p:spPr bwMode="auto">
              <a:xfrm>
                <a:off x="1776" y="2832"/>
                <a:ext cx="0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52255" name="Text Box 31"/>
          <p:cNvSpPr txBox="1">
            <a:spLocks noChangeArrowheads="1"/>
          </p:cNvSpPr>
          <p:nvPr/>
        </p:nvSpPr>
        <p:spPr bwMode="auto">
          <a:xfrm>
            <a:off x="1576707" y="653152"/>
            <a:ext cx="8353425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r>
              <a:rPr kumimoji="0" lang="zh-CN" altLang="en-US" sz="4000" dirty="0">
                <a:solidFill>
                  <a:srgbClr val="FF3300"/>
                </a:solidFill>
                <a:effectLst/>
                <a:latin typeface="汉仪楷体简" panose="02010600000101010101" charset="-128"/>
                <a:ea typeface="汉仪楷体简" panose="02010600000101010101" charset="-128"/>
              </a:rPr>
              <a:t>实验介绍</a:t>
            </a:r>
            <a:r>
              <a:rPr kumimoji="0" lang="zh-CN" altLang="en-US" sz="4800" dirty="0">
                <a:solidFill>
                  <a:srgbClr val="FF3300"/>
                </a:solidFill>
                <a:effectLst/>
                <a:latin typeface="汉仪楷体简" panose="02010600000101010101" charset="-128"/>
                <a:ea typeface="汉仪楷体简" panose="02010600000101010101" charset="-128"/>
              </a:rPr>
              <a:t>：</a:t>
            </a:r>
            <a:r>
              <a:rPr kumimoji="0" lang="zh-CN" altLang="en-US" sz="3200" dirty="0">
                <a:solidFill>
                  <a:srgbClr val="0000FF"/>
                </a:solidFill>
                <a:effectLst/>
                <a:latin typeface="汉仪楷体简" panose="02010600000101010101" charset="-128"/>
                <a:ea typeface="汉仪楷体简" panose="02010600000101010101" charset="-128"/>
              </a:rPr>
              <a:t>单分子油膜法分子大小的估测</a:t>
            </a:r>
            <a:endParaRPr kumimoji="0" lang="zh-CN" altLang="en-US" sz="3200" dirty="0">
              <a:solidFill>
                <a:srgbClr val="0000FF"/>
              </a:solidFill>
              <a:effectLst/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grpSp>
        <p:nvGrpSpPr>
          <p:cNvPr id="52256" name="Group 32"/>
          <p:cNvGrpSpPr/>
          <p:nvPr/>
        </p:nvGrpSpPr>
        <p:grpSpPr bwMode="auto">
          <a:xfrm>
            <a:off x="7120257" y="4652329"/>
            <a:ext cx="2881313" cy="1296987"/>
            <a:chOff x="2112" y="384"/>
            <a:chExt cx="2382" cy="1110"/>
          </a:xfrm>
        </p:grpSpPr>
        <p:grpSp>
          <p:nvGrpSpPr>
            <p:cNvPr id="20486" name="Group 33"/>
            <p:cNvGrpSpPr/>
            <p:nvPr/>
          </p:nvGrpSpPr>
          <p:grpSpPr bwMode="auto">
            <a:xfrm>
              <a:off x="2112" y="384"/>
              <a:ext cx="2382" cy="1110"/>
              <a:chOff x="1344" y="2880"/>
              <a:chExt cx="2382" cy="1110"/>
            </a:xfrm>
          </p:grpSpPr>
          <p:graphicFrame>
            <p:nvGraphicFramePr>
              <p:cNvPr id="20488" name="Object 34"/>
              <p:cNvGraphicFramePr>
                <a:graphicFrameLocks noChangeAspect="1"/>
              </p:cNvGraphicFramePr>
              <p:nvPr/>
            </p:nvGraphicFramePr>
            <p:xfrm>
              <a:off x="1344" y="2880"/>
              <a:ext cx="2382" cy="11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5" name="BMP 图象" r:id="rId1" imgW="3781425" imgH="1762125" progId="PBrush">
                      <p:embed/>
                    </p:oleObj>
                  </mc:Choice>
                  <mc:Fallback>
                    <p:oleObj name="BMP 图象" r:id="rId1" imgW="3781425" imgH="1762125" progId="PBrush">
                      <p:embed/>
                      <p:pic>
                        <p:nvPicPr>
                          <p:cNvPr id="0" name="图片 1024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">
                            <a:clrChange>
                              <a:clrFrom>
                                <a:srgbClr val="000000"/>
                              </a:clrFrom>
                              <a:clrTo>
                                <a:srgbClr val="000000">
                                  <a:alpha val="0"/>
                                </a:srgbClr>
                              </a:clrTo>
                            </a:clrChange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1344" y="2880"/>
                            <a:ext cx="2382" cy="1110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89" name="Object 35"/>
              <p:cNvGraphicFramePr>
                <a:graphicFrameLocks noChangeAspect="1"/>
              </p:cNvGraphicFramePr>
              <p:nvPr/>
            </p:nvGraphicFramePr>
            <p:xfrm>
              <a:off x="1344" y="2880"/>
              <a:ext cx="2322" cy="10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6" name="BMP 图象" r:id="rId3" imgW="3686175" imgH="1657350" progId="PBrush">
                      <p:embed/>
                    </p:oleObj>
                  </mc:Choice>
                  <mc:Fallback>
                    <p:oleObj name="BMP 图象" r:id="rId3" imgW="3686175" imgH="1657350" progId="PBrush">
                      <p:embed/>
                      <p:pic>
                        <p:nvPicPr>
                          <p:cNvPr id="0" name="图片 1035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1344" y="2880"/>
                            <a:ext cx="2322" cy="1044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0487" name="Object 36"/>
            <p:cNvGraphicFramePr>
              <a:graphicFrameLocks noChangeAspect="1"/>
            </p:cNvGraphicFramePr>
            <p:nvPr/>
          </p:nvGraphicFramePr>
          <p:xfrm>
            <a:off x="2592" y="528"/>
            <a:ext cx="1344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7" name="BMP 图象" r:id="rId5" imgW="2286000" imgH="990600" progId="PBrush">
                    <p:embed/>
                  </p:oleObj>
                </mc:Choice>
                <mc:Fallback>
                  <p:oleObj name="BMP 图象" r:id="rId5" imgW="2286000" imgH="990600" progId="PBrush">
                    <p:embed/>
                    <p:pic>
                      <p:nvPicPr>
                        <p:cNvPr id="0" name="图片 1036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592" y="528"/>
                          <a:ext cx="1344" cy="58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2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ldLvl="0" animBg="1" autoUpdateAnimBg="0"/>
      <p:bldP spid="5225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477317" y="4831842"/>
            <a:ext cx="6114353" cy="11976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19" tIns="45709" rIns="91419" bIns="45709" numCol="1" anchor="ctr" anchorCtr="0" compatLnSpc="1">
            <a:spAutoFit/>
          </a:bodyPr>
          <a:lstStyle/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上图是我国科学家用扫描隧道显微镜拍到的一组整齐排列的 </a:t>
            </a:r>
            <a:r>
              <a:rPr lang="en-US" altLang="zh-CN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C60</a:t>
            </a:r>
            <a:r>
              <a:rPr lang="zh-CN" altLang="en-US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分子的图像。 </a:t>
            </a:r>
            <a:endParaRPr lang="zh-CN" altLang="en-US" sz="24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856730" y="539750"/>
            <a:ext cx="4120515" cy="4063365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505903" y="1534711"/>
            <a:ext cx="5992434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1242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 smtClean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分子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不但用肉眼和放大镜看不见，即使用光学显微镜也看不见。只有用现代较先进的扫描隧道显微镜，才能看到一些较大的物质分子。</a:t>
            </a:r>
            <a:endParaRPr lang="zh-CN" altLang="en-US" sz="28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113405" y="5384165"/>
            <a:ext cx="5835650" cy="533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zh-CN" altLang="en-US" dirty="0" smtClean="0">
                <a:latin typeface="汉仪楷体简" panose="02010600000101010101" charset="-128"/>
                <a:ea typeface="汉仪楷体简" panose="02010600000101010101" charset="-128"/>
              </a:rPr>
              <a:t>石块是由分子组成的。</a:t>
            </a:r>
            <a:endParaRPr lang="zh-CN" altLang="en-US" dirty="0" smtClean="0">
              <a:latin typeface="汉仪楷体简" panose="02010600000101010101" charset="-128"/>
              <a:ea typeface="汉仪楷体简" panose="02010600000101010101" charset="-128"/>
            </a:endParaRPr>
          </a:p>
          <a:p>
            <a:pPr>
              <a:buNone/>
            </a:pPr>
            <a:r>
              <a:rPr lang="zh-CN" altLang="en-US" dirty="0" smtClean="0">
                <a:latin typeface="汉仪楷体简" panose="02010600000101010101" charset="-128"/>
                <a:ea typeface="汉仪楷体简" panose="02010600000101010101" charset="-128"/>
              </a:rPr>
              <a:t>分子类别主要</a:t>
            </a:r>
            <a:r>
              <a:rPr lang="zh-CN" altLang="en-US" dirty="0">
                <a:latin typeface="汉仪楷体简" panose="02010600000101010101" charset="-128"/>
                <a:ea typeface="汉仪楷体简" panose="02010600000101010101" charset="-128"/>
              </a:rPr>
              <a:t>是由二氧化硅分子</a:t>
            </a:r>
            <a:endParaRPr lang="zh-CN" altLang="en-US" dirty="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3" name="Picture 4" descr="C:\Documents and Settings\Administrator\My Documents\My Pictures\1\石块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91"/>
          <a:stretch>
            <a:fillRect/>
          </a:stretch>
        </p:blipFill>
        <p:spPr bwMode="auto">
          <a:xfrm>
            <a:off x="3558540" y="843280"/>
            <a:ext cx="3950970" cy="4167505"/>
          </a:xfrm>
          <a:prstGeom prst="rect">
            <a:avLst/>
          </a:prstGeom>
          <a:noFill/>
          <a:ln w="9525" cmpd="sng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795770" y="3351530"/>
            <a:ext cx="2681605" cy="19081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7.jpg"/>
          <p:cNvPicPr>
            <a:picLocks noChangeAspect="1"/>
          </p:cNvPicPr>
          <p:nvPr/>
        </p:nvPicPr>
        <p:blipFill>
          <a:blip r:embed="rId1"/>
          <a:srcRect r="746" b="4996"/>
          <a:stretch>
            <a:fillRect/>
          </a:stretch>
        </p:blipFill>
        <p:spPr>
          <a:xfrm>
            <a:off x="2351532" y="478917"/>
            <a:ext cx="6776014" cy="42881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1"/>
          <p:cNvSpPr txBox="1"/>
          <p:nvPr/>
        </p:nvSpPr>
        <p:spPr>
          <a:xfrm rot="-10800000" flipV="1">
            <a:off x="2548890" y="4987925"/>
            <a:ext cx="6478270" cy="1499870"/>
          </a:xfrm>
          <a:prstGeom prst="rect">
            <a:avLst/>
          </a:prstGeom>
        </p:spPr>
        <p:txBody>
          <a:bodyPr wrap="square"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zh-CN" altLang="en-US" sz="2800" b="1" dirty="0" smtClean="0">
                <a:latin typeface="+mn-lt"/>
                <a:ea typeface="+mn-ea"/>
                <a:cs typeface="+mn-cs"/>
              </a:rPr>
            </a:b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91130" y="4987925"/>
            <a:ext cx="609600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 smtClean="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大象由分子组成的。</a:t>
            </a:r>
            <a:endParaRPr lang="zh-CN" altLang="en-US" sz="2800" dirty="0" smtClean="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  <a:p>
            <a:r>
              <a:rPr lang="zh-CN" altLang="en-US" sz="2800" dirty="0" smtClean="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分子的种</a:t>
            </a:r>
            <a:r>
              <a:rPr lang="zh-CN" altLang="en-US" sz="2800" dirty="0" smtClean="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类有蛋白质分子，脂肪分子，葡萄糖分子，钙分子等等。</a:t>
            </a:r>
            <a:endParaRPr lang="zh-CN" altLang="en-US" sz="2800" dirty="0" smtClean="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79500" y="1193800"/>
            <a:ext cx="107143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不考虑化学性质，分子不是最小的，它可以由原子组成。</a:t>
            </a:r>
            <a:endParaRPr lang="en-US" altLang="zh-CN" sz="320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408555" y="2798445"/>
            <a:ext cx="7941310" cy="3632200"/>
            <a:chOff x="3793" y="4407"/>
            <a:chExt cx="12506" cy="5720"/>
          </a:xfrm>
        </p:grpSpPr>
        <p:grpSp>
          <p:nvGrpSpPr>
            <p:cNvPr id="5" name="组合 4"/>
            <p:cNvGrpSpPr/>
            <p:nvPr/>
          </p:nvGrpSpPr>
          <p:grpSpPr>
            <a:xfrm rot="0">
              <a:off x="3793" y="4407"/>
              <a:ext cx="12507" cy="5721"/>
              <a:chOff x="3793" y="4407"/>
              <a:chExt cx="12507" cy="5721"/>
            </a:xfrm>
          </p:grpSpPr>
          <p:pic>
            <p:nvPicPr>
              <p:cNvPr id="43016" name="图片 43015" descr="h2o1"/>
              <p:cNvPicPr>
                <a:picLocks noChangeAspect="1"/>
              </p:cNvPicPr>
              <p:nvPr/>
            </p:nvPicPr>
            <p:blipFill>
              <a:blip r:embed="rId1"/>
              <a:srcRect r="53890"/>
              <a:stretch>
                <a:fillRect/>
              </a:stretch>
            </p:blipFill>
            <p:spPr>
              <a:xfrm>
                <a:off x="12560" y="4407"/>
                <a:ext cx="3740" cy="4452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</a:ln>
            </p:spPr>
          </p:pic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93" y="4538"/>
                <a:ext cx="6647" cy="4321"/>
              </a:xfrm>
              <a:prstGeom prst="rect">
                <a:avLst/>
              </a:prstGeom>
            </p:spPr>
          </p:pic>
          <p:sp>
            <p:nvSpPr>
              <p:cNvPr id="4" name="文本框 3"/>
              <p:cNvSpPr txBox="1"/>
              <p:nvPr/>
            </p:nvSpPr>
            <p:spPr>
              <a:xfrm>
                <a:off x="4068" y="9404"/>
                <a:ext cx="11065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2400"/>
                  <a:t>1</a:t>
                </a:r>
                <a:r>
                  <a:rPr lang="zh-CN" altLang="en-US" sz="2400"/>
                  <a:t>个水分子由</a:t>
                </a:r>
                <a:r>
                  <a:rPr lang="en-US" altLang="zh-CN" sz="2400"/>
                  <a:t>1</a:t>
                </a:r>
                <a:r>
                  <a:rPr lang="zh-CN" altLang="en-US" sz="2400"/>
                  <a:t>个氧原子和</a:t>
                </a:r>
                <a:r>
                  <a:rPr lang="en-US" altLang="zh-CN" sz="2400"/>
                  <a:t>2</a:t>
                </a:r>
                <a:r>
                  <a:rPr lang="zh-CN" altLang="en-US" sz="2400"/>
                  <a:t>个氢原子组成。</a:t>
                </a:r>
                <a:endParaRPr lang="zh-CN" altLang="en-US" sz="2400"/>
              </a:p>
            </p:txBody>
          </p:sp>
        </p:grpSp>
        <p:pic>
          <p:nvPicPr>
            <p:cNvPr id="6" name="图片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2605" y="4538"/>
              <a:ext cx="3695" cy="2267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495425" y="1544955"/>
            <a:ext cx="9618980" cy="4886325"/>
            <a:chOff x="2355" y="2433"/>
            <a:chExt cx="15148" cy="7695"/>
          </a:xfrm>
        </p:grpSpPr>
        <p:sp>
          <p:nvSpPr>
            <p:cNvPr id="4" name="文本框 3"/>
            <p:cNvSpPr txBox="1"/>
            <p:nvPr/>
          </p:nvSpPr>
          <p:spPr>
            <a:xfrm>
              <a:off x="4068" y="9404"/>
              <a:ext cx="1106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400"/>
                <a:t>1</a:t>
              </a:r>
              <a:r>
                <a:rPr lang="zh-CN" altLang="en-US" sz="2400"/>
                <a:t>个二氧化碳分子由</a:t>
              </a:r>
              <a:r>
                <a:rPr lang="en-US" altLang="zh-CN" sz="2400"/>
                <a:t>1</a:t>
              </a:r>
              <a:r>
                <a:rPr lang="zh-CN" altLang="en-US" sz="2400"/>
                <a:t>个碳原子和</a:t>
              </a:r>
              <a:r>
                <a:rPr lang="en-US" altLang="zh-CN" sz="2400"/>
                <a:t>2</a:t>
              </a:r>
              <a:r>
                <a:rPr lang="zh-CN" altLang="en-US" sz="2400"/>
                <a:t>个</a:t>
              </a:r>
              <a:r>
                <a:rPr lang="zh-CN" altLang="en-US" sz="2400"/>
                <a:t>氧原子组成。</a:t>
              </a:r>
              <a:endParaRPr lang="zh-CN" altLang="en-US" sz="2400"/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11809" y="2699"/>
              <a:ext cx="5694" cy="6160"/>
              <a:chOff x="11809" y="2699"/>
              <a:chExt cx="5694" cy="6160"/>
            </a:xfrm>
          </p:grpSpPr>
          <p:pic>
            <p:nvPicPr>
              <p:cNvPr id="43016" name="图片 43015" descr="h2o1"/>
              <p:cNvPicPr>
                <a:picLocks noChangeAspect="1"/>
              </p:cNvPicPr>
              <p:nvPr/>
            </p:nvPicPr>
            <p:blipFill>
              <a:blip r:embed="rId1"/>
              <a:srcRect l="48070" t="1572" r="247" b="1842"/>
              <a:stretch>
                <a:fillRect/>
              </a:stretch>
            </p:blipFill>
            <p:spPr>
              <a:xfrm>
                <a:off x="12560" y="4559"/>
                <a:ext cx="4192" cy="4300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</a:ln>
            </p:spPr>
          </p:pic>
          <p:pic>
            <p:nvPicPr>
              <p:cNvPr id="2" name="图片 1"/>
              <p:cNvPicPr/>
              <p:nvPr/>
            </p:nvPicPr>
            <p:blipFill>
              <a:blip r:embed="rId2"/>
              <a:srcRect l="10040" t="30460" r="24848"/>
              <a:stretch>
                <a:fillRect/>
              </a:stretch>
            </p:blipFill>
            <p:spPr>
              <a:xfrm>
                <a:off x="11809" y="2699"/>
                <a:ext cx="5694" cy="4308"/>
              </a:xfrm>
              <a:prstGeom prst="rect">
                <a:avLst/>
              </a:prstGeom>
            </p:spPr>
          </p:pic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5" y="2433"/>
              <a:ext cx="6889" cy="5210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275590" y="1550035"/>
            <a:ext cx="4861560" cy="4300220"/>
            <a:chOff x="744" y="2800"/>
            <a:chExt cx="7656" cy="6772"/>
          </a:xfrm>
        </p:grpSpPr>
        <p:sp>
          <p:nvSpPr>
            <p:cNvPr id="4" name="文本框 3"/>
            <p:cNvSpPr txBox="1"/>
            <p:nvPr/>
          </p:nvSpPr>
          <p:spPr>
            <a:xfrm>
              <a:off x="744" y="8848"/>
              <a:ext cx="765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400"/>
                <a:t>1</a:t>
              </a:r>
              <a:r>
                <a:rPr lang="zh-CN" altLang="en-US" sz="2400"/>
                <a:t>个铁分子由</a:t>
              </a:r>
              <a:r>
                <a:rPr lang="en-US" altLang="zh-CN" sz="2400"/>
                <a:t>1</a:t>
              </a:r>
              <a:r>
                <a:rPr lang="zh-CN" altLang="en-US" sz="2400"/>
                <a:t>个铁原子</a:t>
              </a:r>
              <a:r>
                <a:rPr lang="zh-CN" altLang="en-US" sz="2400"/>
                <a:t>组成。</a:t>
              </a:r>
              <a:endParaRPr lang="zh-CN" altLang="en-US" sz="2400"/>
            </a:p>
          </p:txBody>
        </p:sp>
        <p:pic>
          <p:nvPicPr>
            <p:cNvPr id="7" name="图片 6" descr="tim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94" y="2800"/>
              <a:ext cx="4612" cy="4612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5334000" y="1343025"/>
            <a:ext cx="6083300" cy="5069840"/>
            <a:chOff x="8400" y="2115"/>
            <a:chExt cx="9580" cy="7984"/>
          </a:xfrm>
        </p:grpSpPr>
        <p:pic>
          <p:nvPicPr>
            <p:cNvPr id="10" name="图片 9" descr="二氧化碳分子创意图片生成"/>
            <p:cNvPicPr>
              <a:picLocks noChangeAspect="1"/>
            </p:cNvPicPr>
            <p:nvPr/>
          </p:nvPicPr>
          <p:blipFill>
            <a:blip r:embed="rId2"/>
            <a:srcRect r="1281" b="7448"/>
            <a:stretch>
              <a:fillRect/>
            </a:stretch>
          </p:blipFill>
          <p:spPr>
            <a:xfrm>
              <a:off x="8400" y="2115"/>
              <a:ext cx="9580" cy="505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9600" y="8211"/>
              <a:ext cx="7656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400"/>
                <a:t>1</a:t>
              </a:r>
              <a:r>
                <a:rPr lang="zh-CN" altLang="en-US" sz="2400"/>
                <a:t>个</a:t>
              </a:r>
              <a:r>
                <a:rPr lang="en-US" altLang="zh-CN" sz="2400"/>
                <a:t>DNA</a:t>
              </a:r>
              <a:r>
                <a:rPr lang="zh-CN" altLang="en-US" sz="2400"/>
                <a:t>分子由氧原子，碳原子，氮原子，氢原子，磷原子组成，总共数量可达到</a:t>
              </a:r>
              <a:r>
                <a:rPr lang="en-US" sz="2400"/>
                <a:t>35000</a:t>
              </a:r>
              <a:r>
                <a:rPr lang="zh-CN" altLang="en-US" sz="2400"/>
                <a:t>个。</a:t>
              </a:r>
              <a:endParaRPr lang="zh-CN" altLang="en-US" sz="2400"/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10260" y="878840"/>
            <a:ext cx="107143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原子还可以再分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吗？</a:t>
            </a:r>
            <a:endParaRPr lang="en-US" altLang="zh-CN" sz="320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grpSp>
        <p:nvGrpSpPr>
          <p:cNvPr id="5128" name="组合 5127"/>
          <p:cNvGrpSpPr>
            <a:grpSpLocks noChangeAspect="1"/>
          </p:cNvGrpSpPr>
          <p:nvPr/>
        </p:nvGrpSpPr>
        <p:grpSpPr>
          <a:xfrm>
            <a:off x="4461828" y="2511108"/>
            <a:ext cx="2700337" cy="2305050"/>
            <a:chOff x="1134" y="1272"/>
            <a:chExt cx="864" cy="1583"/>
          </a:xfrm>
        </p:grpSpPr>
        <p:sp>
          <p:nvSpPr>
            <p:cNvPr id="5129" name="矩形 5128"/>
            <p:cNvSpPr>
              <a:spLocks noChangeAspect="1" noTextEdit="1"/>
            </p:cNvSpPr>
            <p:nvPr/>
          </p:nvSpPr>
          <p:spPr>
            <a:xfrm>
              <a:off x="1134" y="1272"/>
              <a:ext cx="864" cy="1583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cxnSp>
          <p:nvCxnSpPr>
            <p:cNvPr id="5136" name="_s5136"/>
            <p:cNvCxnSpPr>
              <a:stCxn id="5135" idx="0"/>
              <a:endCxn id="5134" idx="2"/>
            </p:cNvCxnSpPr>
            <p:nvPr/>
          </p:nvCxnSpPr>
          <p:spPr>
            <a:xfrm rot="-16200000" flipH="1">
              <a:off x="1494" y="2495"/>
              <a:ext cx="144" cy="1"/>
            </a:xfrm>
            <a:prstGeom prst="bentConnector3">
              <a:avLst>
                <a:gd name="adj1" fmla="val 50000"/>
              </a:avLst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5130" name="_s5130"/>
            <p:cNvCxnSpPr>
              <a:stCxn id="5134" idx="0"/>
              <a:endCxn id="5133" idx="2"/>
            </p:cNvCxnSpPr>
            <p:nvPr/>
          </p:nvCxnSpPr>
          <p:spPr>
            <a:xfrm rot="16200000">
              <a:off x="1494" y="2064"/>
              <a:ext cx="145" cy="1"/>
            </a:xfrm>
            <a:prstGeom prst="straightConnector1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5131" name="_s5131"/>
            <p:cNvCxnSpPr>
              <a:stCxn id="5133" idx="0"/>
              <a:endCxn id="5132" idx="2"/>
            </p:cNvCxnSpPr>
            <p:nvPr/>
          </p:nvCxnSpPr>
          <p:spPr>
            <a:xfrm rot="16200000">
              <a:off x="1494" y="1631"/>
              <a:ext cx="144" cy="1"/>
            </a:xfrm>
            <a:prstGeom prst="straightConnector1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5132" name="_s5132"/>
            <p:cNvSpPr/>
            <p:nvPr/>
          </p:nvSpPr>
          <p:spPr>
            <a:xfrm>
              <a:off x="1134" y="127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/>
              <a:r>
                <a:rPr lang="zh-CN" altLang="en-US" sz="2500" dirty="0">
                  <a:latin typeface="Arial" panose="020B0604020202020204" pitchFamily="34" charset="0"/>
                </a:rPr>
                <a:t>物质</a:t>
              </a:r>
              <a:endParaRPr lang="zh-CN" altLang="en-US" sz="2500" dirty="0">
                <a:latin typeface="Arial" panose="020B0604020202020204" pitchFamily="34" charset="0"/>
              </a:endParaRPr>
            </a:p>
          </p:txBody>
        </p:sp>
        <p:sp>
          <p:nvSpPr>
            <p:cNvPr id="5133" name="_s5133"/>
            <p:cNvSpPr/>
            <p:nvPr/>
          </p:nvSpPr>
          <p:spPr>
            <a:xfrm>
              <a:off x="1134" y="170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/>
              <a:r>
                <a:rPr lang="zh-CN" altLang="en-US" sz="2500" dirty="0">
                  <a:latin typeface="Arial" panose="020B0604020202020204" pitchFamily="34" charset="0"/>
                </a:rPr>
                <a:t>分子</a:t>
              </a:r>
              <a:endParaRPr lang="zh-CN" altLang="en-US" sz="2500" dirty="0">
                <a:latin typeface="Arial" panose="020B0604020202020204" pitchFamily="34" charset="0"/>
              </a:endParaRPr>
            </a:p>
          </p:txBody>
        </p:sp>
        <p:sp>
          <p:nvSpPr>
            <p:cNvPr id="5134" name="_s5134"/>
            <p:cNvSpPr/>
            <p:nvPr/>
          </p:nvSpPr>
          <p:spPr>
            <a:xfrm>
              <a:off x="1134" y="2136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/>
              <a:r>
                <a:rPr lang="zh-CN" altLang="en-US" sz="2500" dirty="0">
                  <a:latin typeface="Arial" panose="020B0604020202020204" pitchFamily="34" charset="0"/>
                </a:rPr>
                <a:t>原子</a:t>
              </a:r>
              <a:endParaRPr lang="zh-CN" altLang="en-US" sz="2500" dirty="0">
                <a:latin typeface="Arial" panose="020B0604020202020204" pitchFamily="34" charset="0"/>
              </a:endParaRPr>
            </a:p>
          </p:txBody>
        </p:sp>
        <p:sp>
          <p:nvSpPr>
            <p:cNvPr id="5135" name="_s5135"/>
            <p:cNvSpPr/>
            <p:nvPr/>
          </p:nvSpPr>
          <p:spPr>
            <a:xfrm>
              <a:off x="1135" y="2568"/>
              <a:ext cx="863" cy="28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/>
              <a:r>
                <a:rPr lang="en-US" altLang="zh-CN" sz="2500">
                  <a:latin typeface="Arial" panose="020B0604020202020204" pitchFamily="34" charset="0"/>
                </a:rPr>
                <a:t>?</a:t>
              </a:r>
              <a:endParaRPr lang="en-US" altLang="zh-CN" sz="2500">
                <a:latin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阴极射线的小实验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66395" y="2057400"/>
            <a:ext cx="6536690" cy="46253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339330" y="3108960"/>
            <a:ext cx="4669790" cy="32308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0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1897</a:t>
            </a:r>
            <a:r>
              <a:rPr lang="zh-CN" altLang="en-US" sz="20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年，</a:t>
            </a:r>
            <a:r>
              <a:rPr lang="zh-CN" altLang="en-US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英国科学</a:t>
            </a:r>
            <a:r>
              <a:rPr lang="zh-CN" altLang="en-US" sz="2800" b="1" dirty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汤姆孙</a:t>
            </a:r>
            <a:r>
              <a:rPr lang="zh-CN" altLang="en-US" sz="24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通过研究阴极射线，确定是它由一种带负电的比原子小得多的微粒组成的，他称这种微粒为</a:t>
            </a:r>
            <a:r>
              <a:rPr lang="zh-CN" altLang="en-US" sz="2800" b="1" dirty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电子</a:t>
            </a:r>
            <a:r>
              <a:rPr lang="zh-CN" altLang="en-US" sz="24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0930" y="333375"/>
            <a:ext cx="2028825" cy="277558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/>
        </p:nvSpPr>
        <p:spPr>
          <a:xfrm>
            <a:off x="477520" y="333375"/>
            <a:ext cx="459232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000" b="1" i="0" u="none" kern="1200" baseline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/>
              <a:t>阴极射线实验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6979" name="Rectangle 3"/>
          <p:cNvSpPr>
            <a:spLocks noGrp="1" noRot="1" noChangeArrowheads="1"/>
          </p:cNvSpPr>
          <p:nvPr/>
        </p:nvSpPr>
        <p:spPr>
          <a:xfrm>
            <a:off x="997585" y="529590"/>
            <a:ext cx="9415780" cy="140843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屋檐滴水时间长了，为什么能水滴石穿？</a:t>
            </a:r>
            <a:endParaRPr lang="zh-CN" altLang="en-US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pic>
        <p:nvPicPr>
          <p:cNvPr id="18" name="图片 17"/>
          <p:cNvPicPr/>
          <p:nvPr/>
        </p:nvPicPr>
        <p:blipFill>
          <a:blip r:embed="rId1"/>
          <a:stretch>
            <a:fillRect/>
          </a:stretch>
        </p:blipFill>
        <p:spPr>
          <a:xfrm>
            <a:off x="2882900" y="2268855"/>
            <a:ext cx="5645150" cy="38938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45870" y="1143000"/>
            <a:ext cx="1035304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电子的半径小于10</a:t>
            </a:r>
            <a:r>
              <a:rPr lang="zh-CN" altLang="en-US" sz="3200" baseline="30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-16 </a:t>
            </a: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m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，比最小的氢原子还要小</a:t>
            </a: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。</a:t>
            </a:r>
            <a:endParaRPr lang="en-US" altLang="zh-CN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氢原子若是一座大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厦，则电子就是一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粒尘埃大小。</a:t>
            </a:r>
            <a:endParaRPr lang="en-US" altLang="zh-CN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endParaRPr lang="en-US" altLang="zh-CN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电子质量是最轻的氢原子的质量的约二千分之一。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电子的发现，否定了原子不可再分的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理论。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90575" y="542290"/>
            <a:ext cx="1035304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由于电子带负电，可是整个原子不带电，于是原子内部还有带正电的物质。由于当时汤姆孙不知道带正电物质是什么情态，于是猜想正电物质可能像枣糕中的糕，电子像枣，于是提出原子结构的一种模型</a:t>
            </a:r>
            <a:r>
              <a:rPr lang="en-US" altLang="zh-CN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——</a:t>
            </a:r>
            <a:r>
              <a:rPr lang="zh-CN" altLang="en-US" sz="2800" b="1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枣糕模型。</a:t>
            </a:r>
            <a:endParaRPr lang="zh-CN" altLang="en-US" sz="2800" b="1">
              <a:solidFill>
                <a:srgbClr val="FF0000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5909945" y="3001645"/>
            <a:ext cx="5388610" cy="335661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250950" y="3354705"/>
            <a:ext cx="3006090" cy="3456940"/>
            <a:chOff x="1797" y="3437"/>
            <a:chExt cx="4734" cy="5444"/>
          </a:xfrm>
        </p:grpSpPr>
        <p:pic>
          <p:nvPicPr>
            <p:cNvPr id="35844" name="图片 35843" descr="tmsmx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7" y="3437"/>
              <a:ext cx="4734" cy="460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文本框 3"/>
            <p:cNvSpPr txBox="1"/>
            <p:nvPr/>
          </p:nvSpPr>
          <p:spPr>
            <a:xfrm>
              <a:off x="1948" y="8253"/>
              <a:ext cx="4432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000" dirty="0">
                  <a:latin typeface="汉仪楷体简" panose="02010600000101010101" charset="-128"/>
                  <a:ea typeface="汉仪楷体简" panose="02010600000101010101" charset="-128"/>
                  <a:sym typeface="+mn-ea"/>
                </a:rPr>
                <a:t>汤姆孙原子结构示意图</a:t>
              </a:r>
              <a:endParaRPr lang="zh-CN" altLang="en-US" sz="2000" dirty="0">
                <a:latin typeface="汉仪楷体简" panose="02010600000101010101" charset="-128"/>
                <a:ea typeface="汉仪楷体简" panose="02010600000101010101" charset="-128"/>
                <a:sym typeface="+mn-ea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45870" y="1143000"/>
            <a:ext cx="955611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当时有人质疑：</a:t>
            </a:r>
            <a:endParaRPr lang="zh-CN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endParaRPr lang="zh-CN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r>
              <a:rPr 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有什么证据可以证明原子内的正物质是均匀分布的。</a:t>
            </a:r>
            <a:endParaRPr lang="zh-CN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6-6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9483" y="3083243"/>
            <a:ext cx="4752975" cy="256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1" name="图片 38920" descr="tmsmx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925" y="2203450"/>
            <a:ext cx="2335213" cy="23764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8922" name="组合 38921"/>
          <p:cNvGrpSpPr/>
          <p:nvPr/>
        </p:nvGrpSpPr>
        <p:grpSpPr>
          <a:xfrm>
            <a:off x="2092325" y="3211513"/>
            <a:ext cx="2808288" cy="649287"/>
            <a:chOff x="1338" y="2341"/>
            <a:chExt cx="1769" cy="409"/>
          </a:xfrm>
        </p:grpSpPr>
        <p:sp>
          <p:nvSpPr>
            <p:cNvPr id="38923" name="直接连接符 38922"/>
            <p:cNvSpPr/>
            <p:nvPr/>
          </p:nvSpPr>
          <p:spPr>
            <a:xfrm flipV="1">
              <a:off x="1338" y="2341"/>
              <a:ext cx="1361" cy="137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924" name="直接连接符 38923"/>
            <p:cNvSpPr/>
            <p:nvPr/>
          </p:nvSpPr>
          <p:spPr>
            <a:xfrm flipV="1">
              <a:off x="1338" y="2387"/>
              <a:ext cx="1769" cy="91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925" name="直接连接符 38924"/>
            <p:cNvSpPr/>
            <p:nvPr/>
          </p:nvSpPr>
          <p:spPr>
            <a:xfrm>
              <a:off x="1338" y="2478"/>
              <a:ext cx="1723" cy="272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926" name="直接连接符 38925"/>
            <p:cNvSpPr/>
            <p:nvPr/>
          </p:nvSpPr>
          <p:spPr>
            <a:xfrm>
              <a:off x="1338" y="2478"/>
              <a:ext cx="1542" cy="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38927" name="组合 38926"/>
          <p:cNvGrpSpPr/>
          <p:nvPr/>
        </p:nvGrpSpPr>
        <p:grpSpPr>
          <a:xfrm>
            <a:off x="3100388" y="1987550"/>
            <a:ext cx="1800225" cy="2736850"/>
            <a:chOff x="1973" y="1570"/>
            <a:chExt cx="1134" cy="1724"/>
          </a:xfrm>
        </p:grpSpPr>
        <p:sp>
          <p:nvSpPr>
            <p:cNvPr id="38928" name="直接连接符 38927"/>
            <p:cNvSpPr/>
            <p:nvPr/>
          </p:nvSpPr>
          <p:spPr>
            <a:xfrm flipH="1" flipV="1">
              <a:off x="1973" y="1842"/>
              <a:ext cx="726" cy="499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929" name="直接连接符 38928"/>
            <p:cNvSpPr/>
            <p:nvPr/>
          </p:nvSpPr>
          <p:spPr>
            <a:xfrm flipH="1" flipV="1">
              <a:off x="2608" y="1570"/>
              <a:ext cx="499" cy="817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930" name="直接连接符 38929"/>
            <p:cNvSpPr/>
            <p:nvPr/>
          </p:nvSpPr>
          <p:spPr>
            <a:xfrm flipH="1">
              <a:off x="2653" y="2478"/>
              <a:ext cx="227" cy="68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931" name="直接连接符 38930"/>
            <p:cNvSpPr/>
            <p:nvPr/>
          </p:nvSpPr>
          <p:spPr>
            <a:xfrm flipH="1">
              <a:off x="2971" y="2750"/>
              <a:ext cx="90" cy="544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b="9792"/>
          <a:stretch>
            <a:fillRect/>
          </a:stretch>
        </p:blipFill>
        <p:spPr>
          <a:xfrm>
            <a:off x="8099425" y="1788160"/>
            <a:ext cx="3160395" cy="391350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645400" y="5877560"/>
            <a:ext cx="4069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英国物理学家卢瑟福，汤姆孙的学生。</a:t>
            </a:r>
            <a:endParaRPr lang="zh-CN" altLang="en-US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477520" y="333375"/>
            <a:ext cx="459232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000" b="1" i="0" u="none" kern="1200" baseline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/>
              <a:t>α</a:t>
            </a:r>
            <a:r>
              <a:rPr lang="zh-CN" altLang="en-US"/>
              <a:t>粒子散射实验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/>
        </p:nvSpPr>
        <p:spPr>
          <a:xfrm>
            <a:off x="477520" y="333375"/>
            <a:ext cx="459232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000" b="1" i="0" u="none" kern="1200" baseline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/>
              <a:t>α</a:t>
            </a:r>
            <a:r>
              <a:rPr lang="zh-CN" altLang="en-US"/>
              <a:t>粒子散射实验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392670" y="1217295"/>
            <a:ext cx="4217035" cy="45580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1911年，卢瑟福通过α粒子散射实验，结果发现大部分粒子不受任何阻挡的穿过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,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说明原子内部很大部分是空的，根据此现象提出新的原子模型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——</a:t>
            </a:r>
            <a:r>
              <a:rPr lang="zh-CN" altLang="en-US" sz="3200" b="1" dirty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核式结构模型。</a:t>
            </a:r>
            <a:endParaRPr lang="zh-CN" altLang="en-US" sz="3200" b="1" dirty="0">
              <a:solidFill>
                <a:srgbClr val="FF0000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pic>
        <p:nvPicPr>
          <p:cNvPr id="5" name="图片 4" descr="R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140" y="2094865"/>
            <a:ext cx="6076950" cy="30194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/>
          <p:nvPr/>
        </p:nvPicPr>
        <p:blipFill>
          <a:blip r:embed="rId1"/>
          <a:srcRect b="9611"/>
          <a:stretch>
            <a:fillRect/>
          </a:stretch>
        </p:blipFill>
        <p:spPr>
          <a:xfrm>
            <a:off x="1498600" y="2155190"/>
            <a:ext cx="3890645" cy="336804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09600" y="455613"/>
            <a:ext cx="10972800" cy="1143000"/>
          </a:xfrm>
        </p:spPr>
        <p:txBody>
          <a:bodyPr/>
          <a:p>
            <a:r>
              <a:rPr lang="zh-CN" altLang="en-US" sz="4000" dirty="0">
                <a:latin typeface="汉仪楷体简" panose="02010600000101010101" charset="-128"/>
                <a:ea typeface="汉仪楷体简" panose="02010600000101010101" charset="-128"/>
                <a:cs typeface="华康古籍木兰W3" panose="02020309000000000000" charset="-122"/>
                <a:sym typeface="+mn-ea"/>
              </a:rPr>
              <a:t>卢瑟福的核式结构模型</a:t>
            </a:r>
            <a:endParaRPr lang="zh-CN" altLang="en-US" sz="4000" dirty="0">
              <a:latin typeface="汉仪楷体简" panose="02010600000101010101" charset="-128"/>
              <a:ea typeface="汉仪楷体简" panose="02010600000101010101" charset="-128"/>
              <a:cs typeface="华康古籍木兰W3" panose="02020309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740" y="455930"/>
            <a:ext cx="2288540" cy="3067050"/>
          </a:xfrm>
          <a:prstGeom prst="rect">
            <a:avLst/>
          </a:prstGeom>
        </p:spPr>
      </p:pic>
      <p:sp>
        <p:nvSpPr>
          <p:cNvPr id="12294" name="文本框 12293"/>
          <p:cNvSpPr txBox="1"/>
          <p:nvPr/>
        </p:nvSpPr>
        <p:spPr>
          <a:xfrm>
            <a:off x="1405255" y="6087745"/>
            <a:ext cx="34417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400" dirty="0">
                <a:latin typeface="Arial" panose="020B0604020202020204" pitchFamily="34" charset="0"/>
              </a:rPr>
              <a:t>卢瑟福的核式结构模型</a:t>
            </a:r>
            <a:endParaRPr lang="zh-CN" altLang="en-US" sz="2400" dirty="0">
              <a:latin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06740" y="3842385"/>
            <a:ext cx="368236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他认为原子中间是带正电的核，占极小体积却几乎集中所有质量，电子在外围绕核运动。</a:t>
            </a:r>
            <a:endParaRPr lang="zh-CN" sz="24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grpSp>
        <p:nvGrpSpPr>
          <p:cNvPr id="12303" name="组合 12302"/>
          <p:cNvGrpSpPr/>
          <p:nvPr/>
        </p:nvGrpSpPr>
        <p:grpSpPr>
          <a:xfrm>
            <a:off x="3765550" y="4191953"/>
            <a:ext cx="6096001" cy="2141537"/>
            <a:chOff x="2578" y="2099"/>
            <a:chExt cx="3840" cy="1349"/>
          </a:xfrm>
        </p:grpSpPr>
        <p:sp>
          <p:nvSpPr>
            <p:cNvPr id="12300" name="文本框 12299"/>
            <p:cNvSpPr txBox="1"/>
            <p:nvPr/>
          </p:nvSpPr>
          <p:spPr>
            <a:xfrm>
              <a:off x="4694" y="3158"/>
              <a:ext cx="1724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latin typeface="Arial" panose="020B0604020202020204" pitchFamily="34" charset="0"/>
                </a:rPr>
                <a:t>质子（原子核）</a:t>
              </a:r>
              <a:endParaRPr lang="en-US" altLang="zh-CN" sz="2400" b="1" dirty="0">
                <a:latin typeface="Arial" panose="020B0604020202020204" pitchFamily="34" charset="0"/>
              </a:endParaRPr>
            </a:p>
          </p:txBody>
        </p:sp>
        <p:sp>
          <p:nvSpPr>
            <p:cNvPr id="12298" name="直接连接符 12297"/>
            <p:cNvSpPr/>
            <p:nvPr/>
          </p:nvSpPr>
          <p:spPr>
            <a:xfrm>
              <a:off x="2578" y="2099"/>
              <a:ext cx="2162" cy="1058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  <a:headEnd type="none" w="med" len="med"/>
              <a:tailEnd type="none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sp>
      </p:grpSp>
      <p:grpSp>
        <p:nvGrpSpPr>
          <p:cNvPr id="12302" name="组合 12301"/>
          <p:cNvGrpSpPr/>
          <p:nvPr/>
        </p:nvGrpSpPr>
        <p:grpSpPr>
          <a:xfrm>
            <a:off x="4592321" y="1694815"/>
            <a:ext cx="3005138" cy="1884363"/>
            <a:chOff x="3210" y="572"/>
            <a:chExt cx="1893" cy="1187"/>
          </a:xfrm>
        </p:grpSpPr>
        <p:sp>
          <p:nvSpPr>
            <p:cNvPr id="12296" name="直接连接符 12295"/>
            <p:cNvSpPr/>
            <p:nvPr/>
          </p:nvSpPr>
          <p:spPr>
            <a:xfrm flipV="1">
              <a:off x="3210" y="709"/>
              <a:ext cx="1258" cy="105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  <a:headEnd type="none" w="med" len="med"/>
              <a:tailEnd type="none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sp>
        <p:sp>
          <p:nvSpPr>
            <p:cNvPr id="12299" name="文本框 12298"/>
            <p:cNvSpPr txBox="1"/>
            <p:nvPr/>
          </p:nvSpPr>
          <p:spPr>
            <a:xfrm>
              <a:off x="4513" y="572"/>
              <a:ext cx="590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latin typeface="Arial" panose="020B0604020202020204" pitchFamily="34" charset="0"/>
                </a:rPr>
                <a:t>电子</a:t>
              </a:r>
              <a:endParaRPr lang="zh-CN" altLang="en-US" sz="2400" b="1" dirty="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图示 2"/>
          <p:cNvGraphicFramePr/>
          <p:nvPr/>
        </p:nvGraphicFramePr>
        <p:xfrm>
          <a:off x="3188335" y="1492885"/>
          <a:ext cx="6228715" cy="4563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ransition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6145" y="618490"/>
            <a:ext cx="7107555" cy="3243580"/>
          </a:xfrm>
        </p:spPr>
        <p:txBody>
          <a:bodyPr>
            <a:normAutofit fontScale="90000"/>
          </a:bodyPr>
          <a:p>
            <a:pPr>
              <a:lnSpc>
                <a:spcPct val="150000"/>
              </a:lnSpc>
            </a:pP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193</a:t>
            </a:r>
            <a:r>
              <a:rPr lang="en-US" altLang="zh-CN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年，用氦核轰击铍观察到一种穿透性很强的辐射，发现它的质量跟质子差不多，但不带电性，于是命名为</a:t>
            </a:r>
            <a:r>
              <a:rPr lang="zh-CN" altLang="en-US" sz="2800" b="1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中子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。</a:t>
            </a:r>
            <a:b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</a:br>
            <a:b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</a:b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质子和中子统称为核子。原子核就是由质子和中子组成的。</a:t>
            </a:r>
            <a:endParaRPr lang="en-US" altLang="zh-CN" sz="28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0" y="986155"/>
            <a:ext cx="2422525" cy="34163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656320" y="4630420"/>
            <a:ext cx="28606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latin typeface="汉仪楷体简" panose="02010600000101010101" charset="-128"/>
                <a:ea typeface="汉仪楷体简" panose="02010600000101010101" charset="-128"/>
              </a:rPr>
              <a:t>卢瑟福的学生查德威克</a:t>
            </a:r>
            <a:endParaRPr lang="zh-CN" altLang="en-US" sz="20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b="18009"/>
          <a:stretch>
            <a:fillRect/>
          </a:stretch>
        </p:blipFill>
        <p:spPr>
          <a:xfrm>
            <a:off x="740410" y="4215765"/>
            <a:ext cx="6579870" cy="230378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40" name="图片 14339" descr="原子结构"/>
          <p:cNvPicPr>
            <a:picLocks noChangeAspect="1"/>
          </p:cNvPicPr>
          <p:nvPr/>
        </p:nvPicPr>
        <p:blipFill>
          <a:blip r:embed="rId1"/>
          <a:srcRect b="28459"/>
          <a:stretch>
            <a:fillRect/>
          </a:stretch>
        </p:blipFill>
        <p:spPr>
          <a:xfrm>
            <a:off x="2495550" y="1196975"/>
            <a:ext cx="4256405" cy="47409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1" name="文本框 14340"/>
          <p:cNvSpPr txBox="1"/>
          <p:nvPr/>
        </p:nvSpPr>
        <p:spPr>
          <a:xfrm>
            <a:off x="2855913" y="404813"/>
            <a:ext cx="55435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汉仪楷体简" panose="02010600000101010101" charset="-128"/>
                <a:ea typeface="汉仪楷体简" panose="02010600000101010101" charset="-128"/>
              </a:rPr>
              <a:t>我们今天所看到的原子结构图</a:t>
            </a:r>
            <a:endParaRPr lang="zh-CN" altLang="en-US" sz="3200" b="1" dirty="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4342" name="文本框 14341"/>
          <p:cNvSpPr txBox="1"/>
          <p:nvPr/>
        </p:nvSpPr>
        <p:spPr>
          <a:xfrm>
            <a:off x="7576503" y="1525588"/>
            <a:ext cx="3744912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</a:t>
            </a:r>
            <a:r>
              <a:rPr lang="zh-CN" altLang="en-US" sz="24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、原子中央有一个很小的核；电子在核外绕核旋转</a:t>
            </a:r>
            <a:endParaRPr lang="zh-CN" altLang="en-US" sz="2400" b="1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14343" name="文本框 14342"/>
          <p:cNvSpPr txBox="1"/>
          <p:nvPr/>
        </p:nvSpPr>
        <p:spPr>
          <a:xfrm>
            <a:off x="7576503" y="2671763"/>
            <a:ext cx="3743325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</a:t>
            </a:r>
            <a:r>
              <a:rPr lang="zh-CN" altLang="en-US" sz="24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、原子核由带正电的质子和不带电的中子组成。</a:t>
            </a:r>
            <a:endParaRPr lang="zh-CN" altLang="en-US" sz="2400" b="1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14344" name="文本框 14343"/>
          <p:cNvSpPr txBox="1"/>
          <p:nvPr/>
        </p:nvSpPr>
        <p:spPr>
          <a:xfrm>
            <a:off x="7576820" y="4016693"/>
            <a:ext cx="338455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3</a:t>
            </a:r>
            <a:r>
              <a:rPr lang="zh-CN" altLang="en-US" sz="24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、原子核中的质子数与核外的电子数相等</a:t>
            </a:r>
            <a:endParaRPr lang="zh-CN" altLang="en-US" sz="2400" b="1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</p:spTree>
  </p:cSld>
  <p:clrMapOvr>
    <a:masterClrMapping/>
  </p:clrMapOvr>
  <p:transition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059815" y="1586865"/>
            <a:ext cx="6096000" cy="4399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1964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年由美国科学家盖耳曼提出，质子和中子是由夸克组成的。</a:t>
            </a:r>
            <a:endParaRPr lang="zh-CN" altLang="en-US" sz="28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1968年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SLAC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开发出深度非弹性散射实验证实了夸克的存在。目前，实验上已经观测到六种夸克。</a:t>
            </a:r>
            <a:endParaRPr lang="zh-CN" altLang="en-US" sz="28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endParaRPr lang="zh-CN" altLang="en-US" sz="28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03920" y="1586865"/>
            <a:ext cx="2970530" cy="27139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291955" y="4657725"/>
            <a:ext cx="16783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盖耳曼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477520" y="333375"/>
            <a:ext cx="459232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000" b="1" i="0" u="none" kern="1200" baseline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/>
              <a:t>夸克</a:t>
            </a:r>
            <a:endParaRPr lang="zh-C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6979" name="Rectangle 3"/>
          <p:cNvSpPr>
            <a:spLocks noGrp="1" noRot="1" noChangeArrowheads="1"/>
          </p:cNvSpPr>
          <p:nvPr/>
        </p:nvSpPr>
        <p:spPr>
          <a:xfrm>
            <a:off x="997585" y="529590"/>
            <a:ext cx="9415780" cy="140843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为什么铜像被摸多了，会变小变光亮？</a:t>
            </a:r>
            <a:endParaRPr lang="zh-CN" altLang="en-US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pic>
        <p:nvPicPr>
          <p:cNvPr id="5" name="图片 10" descr="3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6316" y="2326131"/>
            <a:ext cx="4871085" cy="377357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82" name="图片 15381" descr="中子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2536508" y="892175"/>
            <a:ext cx="2889250" cy="3384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3" name="图片 15382" descr="质子"/>
          <p:cNvPicPr>
            <a:picLocks noChangeAspect="1"/>
          </p:cNvPicPr>
          <p:nvPr/>
        </p:nvPicPr>
        <p:blipFill>
          <a:blip r:embed="rId3" r:link="rId2"/>
          <a:stretch>
            <a:fillRect/>
          </a:stretch>
        </p:blipFill>
        <p:spPr>
          <a:xfrm>
            <a:off x="6998018" y="892175"/>
            <a:ext cx="2889250" cy="3384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84" name="文本框 15383"/>
          <p:cNvSpPr txBox="1"/>
          <p:nvPr/>
        </p:nvSpPr>
        <p:spPr>
          <a:xfrm>
            <a:off x="1892935" y="4636135"/>
            <a:ext cx="34671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</a:rPr>
              <a:t>中子是由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</a:rPr>
              <a:t>2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</a:rPr>
              <a:t>个下夸克和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</a:rPr>
              <a:t>1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</a:rPr>
              <a:t>个上夸克组成；</a:t>
            </a:r>
            <a:endParaRPr lang="zh-CN" altLang="en-US" sz="2800" dirty="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48120" y="4636135"/>
            <a:ext cx="34874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质子是有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2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个上夸克和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1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个下夸克组成。</a:t>
            </a:r>
            <a:endParaRPr lang="zh-CN" altLang="en-US" sz="2800" dirty="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</p:spTree>
  </p:cSld>
  <p:clrMapOvr>
    <a:masterClrMapping/>
  </p:clrMapOvr>
  <p:transition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85" name="文本框 23584"/>
          <p:cNvSpPr txBox="1"/>
          <p:nvPr/>
        </p:nvSpPr>
        <p:spPr>
          <a:xfrm>
            <a:off x="473075" y="434340"/>
            <a:ext cx="47802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4000" dirty="0">
                <a:latin typeface="汉仪楷体简" panose="02010600000101010101" charset="-128"/>
                <a:ea typeface="汉仪楷体简" panose="02010600000101010101" charset="-128"/>
              </a:rPr>
              <a:t>微观世界的尺度</a:t>
            </a:r>
            <a:endParaRPr lang="zh-CN" altLang="en-US" sz="4000" dirty="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grpSp>
        <p:nvGrpSpPr>
          <p:cNvPr id="23586" name="组合 23585"/>
          <p:cNvGrpSpPr/>
          <p:nvPr/>
        </p:nvGrpSpPr>
        <p:grpSpPr>
          <a:xfrm>
            <a:off x="4335145" y="652145"/>
            <a:ext cx="7416800" cy="5975350"/>
            <a:chOff x="431" y="210"/>
            <a:chExt cx="4672" cy="3764"/>
          </a:xfrm>
        </p:grpSpPr>
        <p:graphicFrame>
          <p:nvGraphicFramePr>
            <p:cNvPr id="3" name="图示 2"/>
            <p:cNvGraphicFramePr/>
            <p:nvPr/>
          </p:nvGraphicFramePr>
          <p:xfrm>
            <a:off x="431" y="210"/>
            <a:ext cx="4672" cy="376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" r:lo="rId2" r:qs="rId3" r:cs="rId4"/>
            </a:graphicData>
          </a:graphic>
        </p:graphicFrame>
        <p:grpSp>
          <p:nvGrpSpPr>
            <p:cNvPr id="23608" name="组合 23607"/>
            <p:cNvGrpSpPr/>
            <p:nvPr/>
          </p:nvGrpSpPr>
          <p:grpSpPr>
            <a:xfrm>
              <a:off x="2789" y="2840"/>
              <a:ext cx="318" cy="363"/>
              <a:chOff x="2789" y="2840"/>
              <a:chExt cx="318" cy="363"/>
            </a:xfrm>
          </p:grpSpPr>
          <p:sp>
            <p:nvSpPr>
              <p:cNvPr id="23609" name="直接连接符 23608"/>
              <p:cNvSpPr/>
              <p:nvPr/>
            </p:nvSpPr>
            <p:spPr>
              <a:xfrm>
                <a:off x="2789" y="3203"/>
                <a:ext cx="318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3610" name="直接连接符 23609"/>
              <p:cNvSpPr/>
              <p:nvPr/>
            </p:nvSpPr>
            <p:spPr>
              <a:xfrm flipV="1">
                <a:off x="3107" y="2840"/>
                <a:ext cx="0" cy="363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sp>
        <p:nvSpPr>
          <p:cNvPr id="23579" name="文本框 23578"/>
          <p:cNvSpPr txBox="1"/>
          <p:nvPr/>
        </p:nvSpPr>
        <p:spPr>
          <a:xfrm>
            <a:off x="6422708" y="750570"/>
            <a:ext cx="1157287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latin typeface="Arial" panose="020B0604020202020204" pitchFamily="34" charset="0"/>
              </a:rPr>
              <a:t>10</a:t>
            </a:r>
            <a:r>
              <a:rPr lang="en-US" altLang="zh-CN" sz="2400" b="1" baseline="50000">
                <a:latin typeface="Arial" panose="020B0604020202020204" pitchFamily="34" charset="0"/>
              </a:rPr>
              <a:t>-7</a:t>
            </a:r>
            <a:r>
              <a:rPr lang="en-US" altLang="zh-CN" sz="2400" b="1">
                <a:latin typeface="Arial" panose="020B0604020202020204" pitchFamily="34" charset="0"/>
              </a:rPr>
              <a:t>m</a:t>
            </a:r>
            <a:endParaRPr lang="en-US" altLang="zh-CN" sz="2400" b="1">
              <a:latin typeface="Arial" panose="020B0604020202020204" pitchFamily="34" charset="0"/>
            </a:endParaRPr>
          </a:p>
        </p:txBody>
      </p:sp>
      <p:sp>
        <p:nvSpPr>
          <p:cNvPr id="23581" name="文本框 23580"/>
          <p:cNvSpPr txBox="1"/>
          <p:nvPr/>
        </p:nvSpPr>
        <p:spPr>
          <a:xfrm>
            <a:off x="6135370" y="2477770"/>
            <a:ext cx="14605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latin typeface="Arial" panose="020B0604020202020204" pitchFamily="34" charset="0"/>
              </a:rPr>
              <a:t>10</a:t>
            </a:r>
            <a:r>
              <a:rPr lang="en-US" altLang="zh-CN" sz="2400" b="1" baseline="50000">
                <a:latin typeface="Arial" panose="020B0604020202020204" pitchFamily="34" charset="0"/>
              </a:rPr>
              <a:t>-10</a:t>
            </a:r>
            <a:r>
              <a:rPr lang="en-US" altLang="zh-CN" sz="2400" b="1">
                <a:latin typeface="Arial" panose="020B0604020202020204" pitchFamily="34" charset="0"/>
              </a:rPr>
              <a:t>m</a:t>
            </a:r>
            <a:endParaRPr lang="en-US" altLang="zh-CN" sz="2400" b="1">
              <a:latin typeface="Arial" panose="020B0604020202020204" pitchFamily="34" charset="0"/>
            </a:endParaRPr>
          </a:p>
        </p:txBody>
      </p:sp>
      <p:sp>
        <p:nvSpPr>
          <p:cNvPr id="23582" name="文本框 23581"/>
          <p:cNvSpPr txBox="1"/>
          <p:nvPr/>
        </p:nvSpPr>
        <p:spPr>
          <a:xfrm>
            <a:off x="4479608" y="3414395"/>
            <a:ext cx="138271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latin typeface="Arial" panose="020B0604020202020204" pitchFamily="34" charset="0"/>
              </a:rPr>
              <a:t>10</a:t>
            </a:r>
            <a:r>
              <a:rPr lang="en-US" altLang="zh-CN" sz="2400" b="1" baseline="50000">
                <a:latin typeface="Arial" panose="020B0604020202020204" pitchFamily="34" charset="0"/>
              </a:rPr>
              <a:t>-14</a:t>
            </a:r>
            <a:r>
              <a:rPr lang="en-US" altLang="zh-CN" sz="2400" b="1">
                <a:latin typeface="Arial" panose="020B0604020202020204" pitchFamily="34" charset="0"/>
              </a:rPr>
              <a:t>m</a:t>
            </a:r>
            <a:endParaRPr lang="en-US" altLang="zh-CN" sz="2400" b="1">
              <a:latin typeface="Arial" panose="020B0604020202020204" pitchFamily="34" charset="0"/>
            </a:endParaRPr>
          </a:p>
        </p:txBody>
      </p:sp>
      <p:sp>
        <p:nvSpPr>
          <p:cNvPr id="23583" name="文本框 23582"/>
          <p:cNvSpPr txBox="1"/>
          <p:nvPr/>
        </p:nvSpPr>
        <p:spPr>
          <a:xfrm>
            <a:off x="3830320" y="4351020"/>
            <a:ext cx="153511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latin typeface="Arial" panose="020B0604020202020204" pitchFamily="34" charset="0"/>
              </a:rPr>
              <a:t>10</a:t>
            </a:r>
            <a:r>
              <a:rPr lang="en-US" altLang="zh-CN" sz="2400" b="1" baseline="50000">
                <a:latin typeface="Arial" panose="020B0604020202020204" pitchFamily="34" charset="0"/>
              </a:rPr>
              <a:t>-15</a:t>
            </a:r>
            <a:r>
              <a:rPr lang="en-US" altLang="zh-CN" sz="2400" b="1">
                <a:latin typeface="Arial" panose="020B0604020202020204" pitchFamily="34" charset="0"/>
              </a:rPr>
              <a:t>m</a:t>
            </a:r>
            <a:endParaRPr lang="en-US" altLang="zh-CN" sz="2400" b="1">
              <a:latin typeface="Arial" panose="020B0604020202020204" pitchFamily="34" charset="0"/>
            </a:endParaRPr>
          </a:p>
        </p:txBody>
      </p:sp>
      <p:sp>
        <p:nvSpPr>
          <p:cNvPr id="23584" name="文本框 23583"/>
          <p:cNvSpPr txBox="1"/>
          <p:nvPr/>
        </p:nvSpPr>
        <p:spPr>
          <a:xfrm>
            <a:off x="4406583" y="5286058"/>
            <a:ext cx="13843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latin typeface="Arial" panose="020B0604020202020204" pitchFamily="34" charset="0"/>
              </a:rPr>
              <a:t>&lt;10</a:t>
            </a:r>
            <a:r>
              <a:rPr lang="en-US" altLang="zh-CN" sz="2400" b="1" baseline="50000">
                <a:latin typeface="Arial" panose="020B0604020202020204" pitchFamily="34" charset="0"/>
              </a:rPr>
              <a:t>-17</a:t>
            </a:r>
            <a:r>
              <a:rPr lang="en-US" altLang="zh-CN" sz="2400" b="1">
                <a:latin typeface="Arial" panose="020B0604020202020204" pitchFamily="34" charset="0"/>
              </a:rPr>
              <a:t>m</a:t>
            </a:r>
            <a:endParaRPr lang="en-US" altLang="zh-CN" sz="2400" b="1">
              <a:latin typeface="Arial" panose="020B0604020202020204" pitchFamily="34" charset="0"/>
            </a:endParaRPr>
          </a:p>
        </p:txBody>
      </p:sp>
      <p:sp>
        <p:nvSpPr>
          <p:cNvPr id="23611" name="文本框 23610"/>
          <p:cNvSpPr txBox="1"/>
          <p:nvPr/>
        </p:nvSpPr>
        <p:spPr>
          <a:xfrm>
            <a:off x="6279833" y="1614170"/>
            <a:ext cx="14605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latin typeface="Arial" panose="020B0604020202020204" pitchFamily="34" charset="0"/>
              </a:rPr>
              <a:t>10</a:t>
            </a:r>
            <a:r>
              <a:rPr lang="en-US" altLang="zh-CN" sz="2400" b="1" baseline="50000">
                <a:latin typeface="Arial" panose="020B0604020202020204" pitchFamily="34" charset="0"/>
              </a:rPr>
              <a:t>-10</a:t>
            </a:r>
            <a:r>
              <a:rPr lang="en-US" altLang="zh-CN" sz="2400" b="1">
                <a:latin typeface="Arial" panose="020B0604020202020204" pitchFamily="34" charset="0"/>
              </a:rPr>
              <a:t>m</a:t>
            </a:r>
            <a:endParaRPr lang="en-US" altLang="zh-CN" sz="24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40155" y="840740"/>
            <a:ext cx="9791700" cy="199009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 lnSpcReduction="10000"/>
          </a:bodyPr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、请把下列物质按尺度由小到大的顺序排列：细菌、夸克、质子、分子、原子、原子核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      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3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4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5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6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8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9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1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2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3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4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5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6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7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8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</p:spTree>
    <p:custDataLst>
      <p:tags r:id="rId19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latin typeface="汉仪楷体简" panose="02010600000101010101" charset="-128"/>
                <a:ea typeface="汉仪楷体简" panose="02010600000101010101" charset="-128"/>
              </a:rPr>
              <a:t>课外资料：玻尔的原子模型</a:t>
            </a:r>
            <a:endParaRPr lang="zh-CN" altLang="en-US" sz="40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0315" y="1843405"/>
            <a:ext cx="4828540" cy="48285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852285" y="5130800"/>
            <a:ext cx="47351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>
                <a:latin typeface="汉仪楷体简" panose="02010600000101010101" charset="-128"/>
                <a:ea typeface="汉仪楷体简" panose="02010600000101010101" charset="-128"/>
                <a:cs typeface="方正盛世楷书简体_粗" panose="02000000000000000000" charset="-122"/>
              </a:rPr>
              <a:t>提出了电子在核外的量子化轨道，解决了原子结构的稳定性问题。</a:t>
            </a:r>
            <a:endParaRPr lang="zh-CN" altLang="en-US" sz="2400">
              <a:latin typeface="汉仪楷体简" panose="02010600000101010101" charset="-128"/>
              <a:ea typeface="汉仪楷体简" panose="02010600000101010101" charset="-128"/>
              <a:cs typeface="方正盛世楷书简体_粗" panose="020000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340" y="551180"/>
            <a:ext cx="2898140" cy="37350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483090" y="4286250"/>
            <a:ext cx="13106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玻尔</a:t>
            </a:r>
            <a:endParaRPr lang="zh-CN" altLang="en-US" sz="280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ransition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椭圆 10"/>
          <p:cNvSpPr/>
          <p:nvPr/>
        </p:nvSpPr>
        <p:spPr>
          <a:xfrm>
            <a:off x="5189855" y="2233930"/>
            <a:ext cx="685800" cy="68580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955040" y="3959225"/>
            <a:ext cx="287655" cy="287655"/>
          </a:xfrm>
          <a:prstGeom prst="ellipse">
            <a:avLst/>
          </a:prstGeom>
          <a:solidFill>
            <a:srgbClr val="FFDA8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8655" y="2293620"/>
            <a:ext cx="156210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感</a:t>
            </a:r>
            <a:endParaRPr lang="zh-CN" altLang="en-US" sz="9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705735" y="3353435"/>
            <a:ext cx="386080" cy="386080"/>
          </a:xfrm>
          <a:prstGeom prst="ellipse">
            <a:avLst/>
          </a:prstGeom>
          <a:solidFill>
            <a:srgbClr val="FFDA8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4" name="文本框 7"/>
          <p:cNvSpPr txBox="1"/>
          <p:nvPr/>
        </p:nvSpPr>
        <p:spPr>
          <a:xfrm>
            <a:off x="877570" y="5992495"/>
            <a:ext cx="7242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lt"/>
              </a:rPr>
              <a:t>学习全力以赴，未来必不辜负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725170" y="6115685"/>
            <a:ext cx="152400" cy="152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11455400" y="1836420"/>
            <a:ext cx="0" cy="331914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25170" y="3635375"/>
            <a:ext cx="4801870" cy="429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28F51"/>
              </a:buClr>
              <a:buSzTx/>
              <a:buFontTx/>
            </a:pPr>
            <a:r>
              <a:rPr lang="en-US" altLang="zh-CN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THASNKS</a:t>
            </a:r>
            <a:endParaRPr lang="en-US" altLang="zh-CN" sz="1600" b="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590550" y="3124200"/>
            <a:ext cx="5343525" cy="249555"/>
          </a:xfrm>
          <a:custGeom>
            <a:avLst/>
            <a:gdLst>
              <a:gd name="connisteX0" fmla="*/ 0 w 5343525"/>
              <a:gd name="connsiteY0" fmla="*/ 19097 h 249518"/>
              <a:gd name="connisteX1" fmla="*/ 1704975 w 5343525"/>
              <a:gd name="connsiteY1" fmla="*/ 228647 h 249518"/>
              <a:gd name="connisteX2" fmla="*/ 2771775 w 5343525"/>
              <a:gd name="connsiteY2" fmla="*/ 47 h 249518"/>
              <a:gd name="connisteX3" fmla="*/ 4048125 w 5343525"/>
              <a:gd name="connsiteY3" fmla="*/ 247697 h 249518"/>
              <a:gd name="connisteX4" fmla="*/ 5343525 w 5343525"/>
              <a:gd name="connsiteY4" fmla="*/ 95297 h 24951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5343525" h="249518">
                <a:moveTo>
                  <a:pt x="0" y="19097"/>
                </a:moveTo>
                <a:cubicBezTo>
                  <a:pt x="319405" y="65452"/>
                  <a:pt x="1150620" y="232457"/>
                  <a:pt x="1704975" y="228647"/>
                </a:cubicBezTo>
                <a:cubicBezTo>
                  <a:pt x="2259330" y="224837"/>
                  <a:pt x="2303145" y="-3763"/>
                  <a:pt x="2771775" y="47"/>
                </a:cubicBezTo>
                <a:cubicBezTo>
                  <a:pt x="3240405" y="3857"/>
                  <a:pt x="3533775" y="228647"/>
                  <a:pt x="4048125" y="247697"/>
                </a:cubicBezTo>
                <a:cubicBezTo>
                  <a:pt x="4562475" y="266747"/>
                  <a:pt x="5109845" y="130857"/>
                  <a:pt x="5343525" y="95297"/>
                </a:cubicBezTo>
              </a:path>
            </a:pathLst>
          </a:custGeom>
          <a:noFill/>
          <a:ln w="50800">
            <a:solidFill>
              <a:srgbClr val="FFDA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21540000">
            <a:off x="3281045" y="2385060"/>
            <a:ext cx="17202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谢</a:t>
            </a:r>
            <a:endParaRPr lang="zh-CN" altLang="en-US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6979" name="Rectangle 3"/>
          <p:cNvSpPr>
            <a:spLocks noGrp="1" noRot="1" noChangeArrowheads="1"/>
          </p:cNvSpPr>
          <p:nvPr/>
        </p:nvSpPr>
        <p:spPr>
          <a:xfrm>
            <a:off x="997585" y="529590"/>
            <a:ext cx="9415780" cy="140843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铁铲用久了，为什么会变薄？</a:t>
            </a:r>
            <a:endParaRPr lang="zh-CN" altLang="en-US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pic>
        <p:nvPicPr>
          <p:cNvPr id="2" name="图片 1" descr="铲3"/>
          <p:cNvPicPr>
            <a:picLocks noChangeAspect="1"/>
          </p:cNvPicPr>
          <p:nvPr/>
        </p:nvPicPr>
        <p:blipFill>
          <a:blip r:embed="rId1"/>
          <a:srcRect l="33025"/>
          <a:stretch>
            <a:fillRect/>
          </a:stretch>
        </p:blipFill>
        <p:spPr>
          <a:xfrm>
            <a:off x="3417570" y="2306320"/>
            <a:ext cx="5103495" cy="3743325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6979" name="Rectangle 3"/>
          <p:cNvSpPr>
            <a:spLocks noGrp="1" noRot="1" noChangeArrowheads="1"/>
          </p:cNvSpPr>
          <p:nvPr/>
        </p:nvSpPr>
        <p:spPr>
          <a:xfrm>
            <a:off x="997585" y="529590"/>
            <a:ext cx="9415780" cy="140843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走进花园，为什么很远就能闻到花香？</a:t>
            </a:r>
            <a:endParaRPr lang="zh-CN" altLang="en-US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lang="zh-CN" altLang="en-US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pic>
        <p:nvPicPr>
          <p:cNvPr id="4" name="内容占位符 8" descr="12.jpg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54681" y="1937766"/>
            <a:ext cx="5775325" cy="410718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6979" name="Rectangle 3"/>
          <p:cNvSpPr>
            <a:spLocks noGrp="1" noRot="1" noChangeArrowheads="1"/>
          </p:cNvSpPr>
          <p:nvPr/>
        </p:nvSpPr>
        <p:spPr>
          <a:xfrm>
            <a:off x="967105" y="1275715"/>
            <a:ext cx="9415780" cy="40798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共同特点：物质一点一点地散失。</a:t>
            </a:r>
            <a:endParaRPr lang="zh-CN" altLang="en-US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lang="zh-CN" altLang="en-US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我们</a:t>
            </a:r>
            <a:r>
              <a:rPr lang="zh-CN" altLang="en-US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的猜想：大块物体是由极小的物质粒子组成</a:t>
            </a:r>
            <a:r>
              <a:rPr lang="zh-CN" altLang="en-US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的。</a:t>
            </a:r>
            <a:endParaRPr lang="zh-CN" altLang="en-US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德谟克里特称这种物质微粒为</a:t>
            </a:r>
            <a:r>
              <a:rPr lang="zh-CN" altLang="en-US" sz="4000" b="1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原子</a:t>
            </a:r>
            <a:r>
              <a:rPr lang="zh-CN" altLang="en-US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。原子的</a:t>
            </a:r>
            <a:r>
              <a:rPr lang="zh-CN" altLang="en-US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希腊含义是</a:t>
            </a:r>
            <a:r>
              <a:rPr lang="en-US" altLang="zh-CN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“</a:t>
            </a:r>
            <a:r>
              <a:rPr lang="zh-CN" altLang="en-US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不可再分</a:t>
            </a:r>
            <a:r>
              <a:rPr lang="en-US" altLang="zh-CN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”</a:t>
            </a:r>
            <a:r>
              <a:rPr lang="zh-CN" altLang="en-US">
                <a:latin typeface="汉仪楷体简" panose="02010600000101010101" charset="-128"/>
                <a:ea typeface="宋体" panose="02010600030101010101" pitchFamily="2" charset="-122"/>
                <a:sym typeface="+mn-ea"/>
              </a:rPr>
              <a:t>。</a:t>
            </a:r>
            <a:endParaRPr lang="zh-CN" altLang="en-US">
              <a:latin typeface="汉仪楷体简" panose="02010600000101010101" charset="-128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9669780" y="248920"/>
            <a:ext cx="2225675" cy="28568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31215" y="1321435"/>
            <a:ext cx="9959340" cy="3340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按德谟克里特的猜想，试问：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铁的最小微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粒叫什么？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氧气的最小微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粒叫什么？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水的最小微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粒叫什么？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00100" y="738505"/>
            <a:ext cx="108394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水通电电解后，会产生氧气和氢气，这说明了什么？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2045335" y="2131695"/>
            <a:ext cx="3023235" cy="35401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37485" y="5868670"/>
            <a:ext cx="1495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水的</a:t>
            </a:r>
            <a:r>
              <a:rPr lang="zh-CN" altLang="en-US"/>
              <a:t>电解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473825" y="3060700"/>
            <a:ext cx="4861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说明了</a:t>
            </a:r>
            <a:r>
              <a:rPr lang="en-US" altLang="zh-CN" sz="2400"/>
              <a:t>“</a:t>
            </a:r>
            <a:r>
              <a:rPr lang="zh-CN" altLang="en-US" sz="2400"/>
              <a:t>水原子</a:t>
            </a:r>
            <a:r>
              <a:rPr lang="en-US" altLang="zh-CN" sz="2400"/>
              <a:t>”</a:t>
            </a:r>
            <a:r>
              <a:rPr lang="zh-CN" altLang="en-US" sz="2400"/>
              <a:t>并不是最小微粒。</a:t>
            </a:r>
            <a:endParaRPr lang="zh-CN" altLang="en-US" sz="240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6979" name="Rectangle 3"/>
          <p:cNvSpPr>
            <a:spLocks noGrp="1" noRot="1" noChangeArrowheads="1"/>
          </p:cNvSpPr>
          <p:nvPr/>
        </p:nvSpPr>
        <p:spPr>
          <a:xfrm>
            <a:off x="501015" y="1243330"/>
            <a:ext cx="8047990" cy="384048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en-US" altLang="zh-CN" sz="28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2000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年后，意大利人阿伏加德罗认为：最小微粒要加一个前提条件</a:t>
            </a:r>
            <a:r>
              <a:rPr lang="en-US" altLang="zh-CN" sz="28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——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化学性质不变。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lang="zh-CN" altLang="en-US" sz="280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大块物体是由能保持化学性质不变的最小微粒组成的。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即：大块物体是由</a:t>
            </a:r>
            <a:r>
              <a:rPr lang="zh-CN" altLang="en-US" b="1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分子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组成的。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8809355" y="1481455"/>
            <a:ext cx="3026410" cy="32385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DOCER_RESOURCE_TRACE_INFO" val="{&quot;id&quot;:&quot;26513309&quot;,&quot;origin&quot;:0,&quot;type&quot;:&quot;pictures&quot;,&quot;user&quot;:&quot;425579029&quot;}"/>
</p:tagLst>
</file>

<file path=ppt/tags/tag10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11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12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13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14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15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16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17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18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19.xml><?xml version="1.0" encoding="utf-8"?>
<p:tagLst xmlns:p="http://schemas.openxmlformats.org/presentationml/2006/main">
  <p:tag name="KSO_WM_MEDIACOVER_FLAG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21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22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23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24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25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10_1*a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6468faaa1d34a06b9a7e82560e43b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edad87e30b4c1d801efe0441f09418"/>
  <p:tag name="KSO_WM_UNIT_TEXT_FILL_FORE_SCHEMECOLOR_INDEX_BRIGHTNESS" val="0"/>
  <p:tag name="KSO_WM_UNIT_TEXT_FILL_FORE_SCHEMECOLOR_INDEX" val="13"/>
  <p:tag name="KSO_WM_UNIT_TEXT_FILL_TYPE" val="1"/>
  <p:tag name="KSO_WM_TEMPLATE_ASSEMBLE_XID" val="6065706a4054ed1e2fb814f8"/>
  <p:tag name="KSO_WM_TEMPLATE_ASSEMBLE_GROUPID" val="6065706a4054ed1e2fb814f8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3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4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45.xml><?xml version="1.0" encoding="utf-8"?>
<p:tagLst xmlns:p="http://schemas.openxmlformats.org/presentationml/2006/main">
  <p:tag name="COMMONDATA" val="eyJoZGlkIjoiMGM3ZDNiNjQ5MjMwNGE4NGUzZGUzN2M4NzZkODkzZjgifQ=="/>
  <p:tag name="KSO_WPP_MARK_KEY" val="aefd2560-03eb-4c5c-b0e5-6c2d06ca4ba3"/>
</p:tagLst>
</file>

<file path=ppt/tags/tag5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6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7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8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9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1694</Words>
  <Application>WPS 演示</Application>
  <PresentationFormat>宽屏</PresentationFormat>
  <Paragraphs>176</Paragraphs>
  <Slides>34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34</vt:i4>
      </vt:variant>
    </vt:vector>
  </HeadingPairs>
  <TitlesOfParts>
    <vt:vector size="54" baseType="lpstr">
      <vt:lpstr>Arial</vt:lpstr>
      <vt:lpstr>宋体</vt:lpstr>
      <vt:lpstr>Wingdings</vt:lpstr>
      <vt:lpstr>思源黑体 CN Light</vt:lpstr>
      <vt:lpstr>微软雅黑</vt:lpstr>
      <vt:lpstr>仓耳渔阳体 W05</vt:lpstr>
      <vt:lpstr>思源黑体 CN Bold</vt:lpstr>
      <vt:lpstr>汉仪楷体简</vt:lpstr>
      <vt:lpstr>汉仪楷体简</vt:lpstr>
      <vt:lpstr>Times New Roman</vt:lpstr>
      <vt:lpstr>Arial Unicode MS</vt:lpstr>
      <vt:lpstr>Wingdings</vt:lpstr>
      <vt:lpstr>ui-sans-serif</vt:lpstr>
      <vt:lpstr>华康古籍木兰W3</vt:lpstr>
      <vt:lpstr>方正盛世楷书简体_粗</vt:lpstr>
      <vt:lpstr>文鼎粗魏碑简</vt:lpstr>
      <vt:lpstr>Office 主题</vt:lpstr>
      <vt:lpstr>PBrush</vt:lpstr>
      <vt:lpstr>PBrush</vt:lpstr>
      <vt:lpstr>PBrush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阴极射线实验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卢瑟福的原子核式结构模型</vt:lpstr>
      <vt:lpstr>PowerPoint 演示文稿</vt:lpstr>
      <vt:lpstr>1932年，用氦核轰击铍观察到一种穿透性很强的辐射，最终发现中子。它的质量跟质子差不多，不带电性。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玻尔的原子模型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xiongsongyan</cp:lastModifiedBy>
  <cp:revision>46</cp:revision>
  <dcterms:created xsi:type="dcterms:W3CDTF">2023-03-28T07:58:00Z</dcterms:created>
  <dcterms:modified xsi:type="dcterms:W3CDTF">2026-05-18T14:12:52Z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1E14D02D1845426DBA64F9B2AED11170_13</vt:lpwstr>
  </property>
  <property fmtid="{D5CDD505-2E9C-101B-9397-08002B2CF9AE}" pid="3" name="KSOProductBuildVer">
    <vt:lpwstr>2052-12.1.0.26375</vt:lpwstr>
  </property>
  <property fmtid="{D5CDD505-2E9C-101B-9397-08002B2CF9AE}" pid="4" name="KSOTemplateUUID">
    <vt:lpwstr>v1.0_mb_T+L95ysIptv7aZdUMe54pw==</vt:lpwstr>
  </property>
</Properties>
</file>