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6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1.jpeg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1.jpeg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5.jpeg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419735" y="1323340"/>
            <a:ext cx="113728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6.3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重力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3" name="Picture 2" descr="苹果落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/>
          <a:stretch>
            <a:fillRect/>
          </a:stretch>
        </p:blipFill>
        <p:spPr bwMode="auto">
          <a:xfrm>
            <a:off x="3871595" y="3439160"/>
            <a:ext cx="4469130" cy="34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33855" y="624840"/>
            <a:ext cx="9404350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前置知识</a:t>
            </a:r>
            <a:r>
              <a:rPr lang="zh-CN" altLang="en-US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：</a:t>
            </a:r>
            <a:endParaRPr lang="zh-CN" altLang="en-US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一个物体运动状态发生了改变，说明了什么？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42795" y="368998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比较不同物质的吸热情况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800090" y="1649730"/>
            <a:ext cx="59512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苹果掉下来，是匀速的，还是加速的？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3" name="Picture 2" descr="苹果落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/>
          <a:stretch>
            <a:fillRect/>
          </a:stretch>
        </p:blipFill>
        <p:spPr bwMode="auto">
          <a:xfrm>
            <a:off x="810895" y="1719580"/>
            <a:ext cx="4469130" cy="34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800090" y="1649730"/>
            <a:ext cx="59512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苹果受到地球的引力，所以加速落下。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3" name="Picture 2" descr="苹果落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/>
          <a:stretch>
            <a:fillRect/>
          </a:stretch>
        </p:blipFill>
        <p:spPr bwMode="auto">
          <a:xfrm>
            <a:off x="810895" y="1719580"/>
            <a:ext cx="4469130" cy="34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41400" y="2454910"/>
            <a:ext cx="103460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由于</a:t>
            </a:r>
            <a:r>
              <a:rPr lang="en-US" altLang="en-US" sz="3600">
                <a:solidFill>
                  <a:srgbClr val="CC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地球的吸引</a:t>
            </a:r>
            <a:r>
              <a:rPr lang="en-US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而使物体受到的力，叫做</a:t>
            </a:r>
            <a:r>
              <a:rPr lang="en-US" altLang="en-US" sz="3600">
                <a:solidFill>
                  <a:srgbClr val="CC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重力</a:t>
            </a:r>
            <a:r>
              <a:rPr lang="en-US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en-US" sz="3600">
                <a:solidFill>
                  <a:srgbClr val="CC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G</a:t>
            </a:r>
            <a:r>
              <a:rPr lang="en-US" alt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</a:t>
            </a:r>
            <a:endParaRPr lang="en-US" altLang="en-US" sz="36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18895" y="1793240"/>
            <a:ext cx="98869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完全燃烧</a:t>
            </a: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210g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汽油，放出的热量是多少？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若放出的热量</a:t>
            </a: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50%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被水吸收，温度从</a:t>
            </a: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30℃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升至</a:t>
            </a: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55℃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，求水的质量是多少？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WPS 演示</Application>
  <PresentationFormat>宽屏</PresentationFormat>
  <Paragraphs>22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方正盛世楷书简体_粗</vt:lpstr>
      <vt:lpstr>华康正颜楷体W7P</vt:lpstr>
      <vt:lpstr>汉仪颜楷W</vt:lpstr>
      <vt:lpstr>楷体_GB2312</vt:lpstr>
      <vt:lpstr>汉仪颜楷简</vt:lpstr>
      <vt:lpstr>微软雅黑</vt:lpstr>
      <vt:lpstr>Arial Unicode MS</vt:lpstr>
      <vt:lpstr>Calibri</vt:lpstr>
      <vt:lpstr>华康行楷体 W5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158</cp:revision>
  <dcterms:created xsi:type="dcterms:W3CDTF">2019-06-19T02:08:00Z</dcterms:created>
  <dcterms:modified xsi:type="dcterms:W3CDTF">2024-02-29T12:10:25Z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1CC491DA75BE45AF8A60F3A45B5BDA7E_11</vt:lpwstr>
  </property>
</Properties>
</file>