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3"/>
    <p:sldId id="550" r:id="rId4"/>
    <p:sldId id="788" r:id="rId5"/>
    <p:sldId id="799" r:id="rId6"/>
    <p:sldId id="756" r:id="rId7"/>
    <p:sldId id="801" r:id="rId8"/>
    <p:sldId id="472" r:id="rId9"/>
    <p:sldId id="473" r:id="rId11"/>
    <p:sldId id="733" r:id="rId12"/>
    <p:sldId id="475" r:id="rId13"/>
    <p:sldId id="474" r:id="rId14"/>
    <p:sldId id="802" r:id="rId15"/>
    <p:sldId id="803" r:id="rId16"/>
    <p:sldId id="646" r:id="rId17"/>
    <p:sldId id="562" r:id="rId18"/>
    <p:sldId id="563" r:id="rId19"/>
    <p:sldId id="569" r:id="rId20"/>
    <p:sldId id="740" r:id="rId21"/>
    <p:sldId id="743" r:id="rId22"/>
    <p:sldId id="747" r:id="rId23"/>
    <p:sldId id="748" r:id="rId24"/>
    <p:sldId id="744" r:id="rId25"/>
    <p:sldId id="795" r:id="rId26"/>
    <p:sldId id="796" r:id="rId27"/>
    <p:sldId id="797" r:id="rId28"/>
    <p:sldId id="798" r:id="rId29"/>
    <p:sldId id="429" r:id="rId30"/>
    <p:sldId id="262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9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  <p:cmAuthor id="3" name="新课标第一网" initials="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FAFA"/>
    <a:srgbClr val="FFFFFF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1"/>
        <p:guide pos="39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25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../media/image3.jpeg"/><Relationship Id="rId6" Type="http://schemas.openxmlformats.org/officeDocument/2006/relationships/tags" Target="../tags/tag66.xml"/><Relationship Id="rId5" Type="http://schemas.openxmlformats.org/officeDocument/2006/relationships/image" Target="../media/image2.jpeg"/><Relationship Id="rId4" Type="http://schemas.openxmlformats.org/officeDocument/2006/relationships/tags" Target="../tags/tag65.xml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7.xml"/><Relationship Id="rId4" Type="http://schemas.openxmlformats.org/officeDocument/2006/relationships/image" Target="../media/image15.png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image" Target="../media/image12.png"/><Relationship Id="rId6" Type="http://schemas.openxmlformats.org/officeDocument/2006/relationships/tags" Target="../tags/tag138.xml"/><Relationship Id="rId5" Type="http://schemas.openxmlformats.org/officeDocument/2006/relationships/image" Target="../media/image11.png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2" Type="http://schemas.openxmlformats.org/officeDocument/2006/relationships/notesSlide" Target="../notesSlides/notesSlide2.xml"/><Relationship Id="rId21" Type="http://schemas.openxmlformats.org/officeDocument/2006/relationships/vmlDrawing" Target="../drawings/vmlDrawing2.v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image" Target="../media/image17.png"/><Relationship Id="rId15" Type="http://schemas.openxmlformats.org/officeDocument/2006/relationships/tags" Target="../tags/tag141.xml"/><Relationship Id="rId14" Type="http://schemas.openxmlformats.org/officeDocument/2006/relationships/image" Target="../media/image16.png"/><Relationship Id="rId13" Type="http://schemas.openxmlformats.org/officeDocument/2006/relationships/image" Target="../media/image14.png"/><Relationship Id="rId12" Type="http://schemas.openxmlformats.org/officeDocument/2006/relationships/oleObject" Target="../embeddings/oleObject4.bin"/><Relationship Id="rId11" Type="http://schemas.openxmlformats.org/officeDocument/2006/relationships/image" Target="../media/image13.png"/><Relationship Id="rId10" Type="http://schemas.openxmlformats.org/officeDocument/2006/relationships/oleObject" Target="../embeddings/oleObject3.bin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7" Type="http://schemas.openxmlformats.org/officeDocument/2006/relationships/slideLayout" Target="../slideLayouts/slideLayout7.xml"/><Relationship Id="rId46" Type="http://schemas.openxmlformats.org/officeDocument/2006/relationships/tags" Target="../tags/tag190.xml"/><Relationship Id="rId45" Type="http://schemas.openxmlformats.org/officeDocument/2006/relationships/tags" Target="../tags/tag189.xml"/><Relationship Id="rId44" Type="http://schemas.openxmlformats.org/officeDocument/2006/relationships/tags" Target="../tags/tag188.xml"/><Relationship Id="rId43" Type="http://schemas.openxmlformats.org/officeDocument/2006/relationships/tags" Target="../tags/tag187.xml"/><Relationship Id="rId42" Type="http://schemas.openxmlformats.org/officeDocument/2006/relationships/tags" Target="../tags/tag186.xml"/><Relationship Id="rId41" Type="http://schemas.openxmlformats.org/officeDocument/2006/relationships/tags" Target="../tags/tag185.xml"/><Relationship Id="rId40" Type="http://schemas.openxmlformats.org/officeDocument/2006/relationships/tags" Target="../tags/tag184.xml"/><Relationship Id="rId4" Type="http://schemas.openxmlformats.org/officeDocument/2006/relationships/tags" Target="../tags/tag148.xml"/><Relationship Id="rId39" Type="http://schemas.openxmlformats.org/officeDocument/2006/relationships/tags" Target="../tags/tag183.xml"/><Relationship Id="rId38" Type="http://schemas.openxmlformats.org/officeDocument/2006/relationships/tags" Target="../tags/tag182.xml"/><Relationship Id="rId37" Type="http://schemas.openxmlformats.org/officeDocument/2006/relationships/tags" Target="../tags/tag181.xml"/><Relationship Id="rId36" Type="http://schemas.openxmlformats.org/officeDocument/2006/relationships/tags" Target="../tags/tag180.xml"/><Relationship Id="rId35" Type="http://schemas.openxmlformats.org/officeDocument/2006/relationships/tags" Target="../tags/tag179.xml"/><Relationship Id="rId34" Type="http://schemas.openxmlformats.org/officeDocument/2006/relationships/tags" Target="../tags/tag178.xml"/><Relationship Id="rId33" Type="http://schemas.openxmlformats.org/officeDocument/2006/relationships/tags" Target="../tags/tag177.xml"/><Relationship Id="rId32" Type="http://schemas.openxmlformats.org/officeDocument/2006/relationships/tags" Target="../tags/tag176.xml"/><Relationship Id="rId31" Type="http://schemas.openxmlformats.org/officeDocument/2006/relationships/tags" Target="../tags/tag175.xml"/><Relationship Id="rId30" Type="http://schemas.openxmlformats.org/officeDocument/2006/relationships/tags" Target="../tags/tag174.xml"/><Relationship Id="rId3" Type="http://schemas.openxmlformats.org/officeDocument/2006/relationships/tags" Target="../tags/tag147.xml"/><Relationship Id="rId29" Type="http://schemas.openxmlformats.org/officeDocument/2006/relationships/tags" Target="../tags/tag173.xml"/><Relationship Id="rId28" Type="http://schemas.openxmlformats.org/officeDocument/2006/relationships/tags" Target="../tags/tag172.xml"/><Relationship Id="rId27" Type="http://schemas.openxmlformats.org/officeDocument/2006/relationships/tags" Target="../tags/tag171.xml"/><Relationship Id="rId26" Type="http://schemas.openxmlformats.org/officeDocument/2006/relationships/tags" Target="../tags/tag170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jpeg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wmf"/><Relationship Id="rId2" Type="http://schemas.openxmlformats.org/officeDocument/2006/relationships/oleObject" Target="../embeddings/oleObject5.bin"/><Relationship Id="rId1" Type="http://schemas.openxmlformats.org/officeDocument/2006/relationships/tags" Target="../tags/tag19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wmf"/><Relationship Id="rId6" Type="http://schemas.openxmlformats.org/officeDocument/2006/relationships/oleObject" Target="../embeddings/oleObject8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.bin"/><Relationship Id="rId3" Type="http://schemas.openxmlformats.org/officeDocument/2006/relationships/tags" Target="../tags/tag196.xml"/><Relationship Id="rId2" Type="http://schemas.openxmlformats.org/officeDocument/2006/relationships/image" Target="../media/image19.wmf"/><Relationship Id="rId1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0.xml"/><Relationship Id="rId2" Type="http://schemas.openxmlformats.org/officeDocument/2006/relationships/image" Target="../media/image22.png"/><Relationship Id="rId1" Type="http://schemas.openxmlformats.org/officeDocument/2006/relationships/tags" Target="../tags/tag19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219.xml"/><Relationship Id="rId21" Type="http://schemas.openxmlformats.org/officeDocument/2006/relationships/tags" Target="../tags/tag218.xml"/><Relationship Id="rId20" Type="http://schemas.openxmlformats.org/officeDocument/2006/relationships/image" Target="../media/image25.png"/><Relationship Id="rId2" Type="http://schemas.openxmlformats.org/officeDocument/2006/relationships/tags" Target="../tags/tag202.xml"/><Relationship Id="rId19" Type="http://schemas.openxmlformats.org/officeDocument/2006/relationships/tags" Target="../tags/tag217.xml"/><Relationship Id="rId18" Type="http://schemas.openxmlformats.org/officeDocument/2006/relationships/tags" Target="../tags/tag216.xml"/><Relationship Id="rId17" Type="http://schemas.openxmlformats.org/officeDocument/2006/relationships/image" Target="../media/image24.png"/><Relationship Id="rId16" Type="http://schemas.openxmlformats.org/officeDocument/2006/relationships/tags" Target="../tags/tag215.xml"/><Relationship Id="rId15" Type="http://schemas.openxmlformats.org/officeDocument/2006/relationships/image" Target="../media/image23.png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tags" Target="../tags/tag2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3.xml"/><Relationship Id="rId4" Type="http://schemas.openxmlformats.org/officeDocument/2006/relationships/image" Target="../media/image26.png"/><Relationship Id="rId3" Type="http://schemas.openxmlformats.org/officeDocument/2006/relationships/tags" Target="../tags/tag22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28.xml"/><Relationship Id="rId5" Type="http://schemas.openxmlformats.org/officeDocument/2006/relationships/image" Target="../media/image28.png"/><Relationship Id="rId4" Type="http://schemas.openxmlformats.org/officeDocument/2006/relationships/tags" Target="../tags/tag227.xml"/><Relationship Id="rId3" Type="http://schemas.openxmlformats.org/officeDocument/2006/relationships/image" Target="../media/image27.png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0" Type="http://schemas.openxmlformats.org/officeDocument/2006/relationships/vmlDrawing" Target="../drawings/vmlDrawing5.vml"/><Relationship Id="rId3" Type="http://schemas.openxmlformats.org/officeDocument/2006/relationships/image" Target="../media/image30.png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250.xml"/><Relationship Id="rId27" Type="http://schemas.openxmlformats.org/officeDocument/2006/relationships/image" Target="../media/image19.wmf"/><Relationship Id="rId26" Type="http://schemas.openxmlformats.org/officeDocument/2006/relationships/oleObject" Target="../embeddings/oleObject9.bin"/><Relationship Id="rId25" Type="http://schemas.openxmlformats.org/officeDocument/2006/relationships/tags" Target="../tags/tag249.xml"/><Relationship Id="rId24" Type="http://schemas.openxmlformats.org/officeDocument/2006/relationships/tags" Target="../tags/tag248.xml"/><Relationship Id="rId23" Type="http://schemas.openxmlformats.org/officeDocument/2006/relationships/tags" Target="../tags/tag247.xml"/><Relationship Id="rId22" Type="http://schemas.openxmlformats.org/officeDocument/2006/relationships/image" Target="../media/image32.png"/><Relationship Id="rId21" Type="http://schemas.openxmlformats.org/officeDocument/2006/relationships/image" Target="../media/image31.emf"/><Relationship Id="rId20" Type="http://schemas.openxmlformats.org/officeDocument/2006/relationships/tags" Target="../tags/tag246.xml"/><Relationship Id="rId2" Type="http://schemas.openxmlformats.org/officeDocument/2006/relationships/tags" Target="../tags/tag229.xml"/><Relationship Id="rId19" Type="http://schemas.openxmlformats.org/officeDocument/2006/relationships/tags" Target="../tags/tag245.xml"/><Relationship Id="rId18" Type="http://schemas.openxmlformats.org/officeDocument/2006/relationships/tags" Target="../tags/tag244.xml"/><Relationship Id="rId17" Type="http://schemas.openxmlformats.org/officeDocument/2006/relationships/tags" Target="../tags/tag243.xml"/><Relationship Id="rId16" Type="http://schemas.openxmlformats.org/officeDocument/2006/relationships/tags" Target="../tags/tag242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52.xml"/><Relationship Id="rId2" Type="http://schemas.openxmlformats.org/officeDocument/2006/relationships/image" Target="../media/image33.jpeg"/><Relationship Id="rId1" Type="http://schemas.openxmlformats.org/officeDocument/2006/relationships/tags" Target="../tags/tag25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3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9.png"/><Relationship Id="rId1" Type="http://schemas.openxmlformats.org/officeDocument/2006/relationships/tags" Target="../tags/tag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.bin"/><Relationship Id="rId8" Type="http://schemas.openxmlformats.org/officeDocument/2006/relationships/image" Target="../media/image12.png"/><Relationship Id="rId7" Type="http://schemas.openxmlformats.org/officeDocument/2006/relationships/tags" Target="../tags/tag83.xml"/><Relationship Id="rId6" Type="http://schemas.openxmlformats.org/officeDocument/2006/relationships/image" Target="../media/image11.png"/><Relationship Id="rId5" Type="http://schemas.openxmlformats.org/officeDocument/2006/relationships/tags" Target="../tags/tag82.xml"/><Relationship Id="rId4" Type="http://schemas.openxmlformats.org/officeDocument/2006/relationships/image" Target="../media/image10.png"/><Relationship Id="rId3" Type="http://schemas.openxmlformats.org/officeDocument/2006/relationships/tags" Target="../tags/tag81.xml"/><Relationship Id="rId2" Type="http://schemas.openxmlformats.org/officeDocument/2006/relationships/image" Target="../media/image1.jpeg"/><Relationship Id="rId16" Type="http://schemas.openxmlformats.org/officeDocument/2006/relationships/notesSlide" Target="../notesSlides/notesSlide1.xml"/><Relationship Id="rId15" Type="http://schemas.openxmlformats.org/officeDocument/2006/relationships/vmlDrawing" Target="../drawings/vmlDrawing1.v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84.xml"/><Relationship Id="rId12" Type="http://schemas.openxmlformats.org/officeDocument/2006/relationships/image" Target="../media/image14.png"/><Relationship Id="rId11" Type="http://schemas.openxmlformats.org/officeDocument/2006/relationships/oleObject" Target="../embeddings/oleObject2.bin"/><Relationship Id="rId10" Type="http://schemas.openxmlformats.org/officeDocument/2006/relationships/image" Target="../media/image13.png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05.xml"/><Relationship Id="rId20" Type="http://schemas.openxmlformats.org/officeDocument/2006/relationships/tags" Target="../tags/tag104.xml"/><Relationship Id="rId2" Type="http://schemas.openxmlformats.org/officeDocument/2006/relationships/tags" Target="../tags/tag86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4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.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探究欧姆定律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33495" y="3773170"/>
            <a:ext cx="4280535" cy="2850515"/>
            <a:chOff x="9373" y="4437"/>
            <a:chExt cx="6741" cy="4489"/>
          </a:xfrm>
        </p:grpSpPr>
        <p:pic>
          <p:nvPicPr>
            <p:cNvPr id="7" name="图片 19" descr="H:\2\人教教参资源\九\图\电阻3.jp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3532" y="5175"/>
              <a:ext cx="2144" cy="88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" name="组合 29"/>
            <p:cNvGrpSpPr/>
            <p:nvPr/>
          </p:nvGrpSpPr>
          <p:grpSpPr>
            <a:xfrm>
              <a:off x="9373" y="5175"/>
              <a:ext cx="6741" cy="3751"/>
              <a:chOff x="2268538" y="1912938"/>
              <a:chExt cx="4217987" cy="2163762"/>
            </a:xfrm>
          </p:grpSpPr>
          <p:pic>
            <p:nvPicPr>
              <p:cNvPr id="5128" name="Picture 10" descr="H:\2\人教教参资源\九\图\电池组.JPG"/>
              <p:cNvPicPr preferRelativeResize="0"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3924300" y="3244850"/>
                <a:ext cx="2109788" cy="8318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9" name="Picture 3" descr="H:\2\人教教参资源\九\图\铡刀开关.JPG"/>
              <p:cNvPicPr preferRelativeResize="0"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2268538" y="1912938"/>
                <a:ext cx="1527175" cy="9747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30" name="任意多边形 12"/>
              <p:cNvSpPr/>
              <p:nvPr>
                <p:custDataLst>
                  <p:tags r:id="rId8"/>
                </p:custDataLst>
              </p:nvPr>
            </p:nvSpPr>
            <p:spPr>
              <a:xfrm>
                <a:off x="2370138" y="2541588"/>
                <a:ext cx="1728787" cy="1223962"/>
              </a:xfrm>
              <a:custGeom>
                <a:avLst/>
                <a:gdLst>
                  <a:gd name="txL" fmla="*/ 0 w 1179285"/>
                  <a:gd name="txT" fmla="*/ 0 h 1709057"/>
                  <a:gd name="txR" fmla="*/ 1179285 w 1179285"/>
                  <a:gd name="txB" fmla="*/ 1709057 h 1709057"/>
                </a:gdLst>
                <a:ahLst/>
                <a:cxnLst>
                  <a:cxn ang="0">
                    <a:pos x="2147483646" y="208"/>
                  </a:cxn>
                  <a:cxn ang="0">
                    <a:pos x="2147483646" y="82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1179285" h="1709057">
                    <a:moveTo>
                      <a:pt x="1179285" y="1709057"/>
                    </a:moveTo>
                    <a:cubicBezTo>
                      <a:pt x="756556" y="1334407"/>
                      <a:pt x="333828" y="959757"/>
                      <a:pt x="166914" y="674914"/>
                    </a:cubicBezTo>
                    <a:cubicBezTo>
                      <a:pt x="0" y="390071"/>
                      <a:pt x="88900" y="195035"/>
                      <a:pt x="177800" y="0"/>
                    </a:cubicBezTo>
                  </a:path>
                </a:pathLst>
              </a:custGeom>
              <a:noFill/>
              <a:ln w="38100" cap="flat" cmpd="sng">
                <a:solidFill>
                  <a:srgbClr val="0066CC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31" name="任意多边形 13"/>
              <p:cNvSpPr/>
              <p:nvPr>
                <p:custDataLst>
                  <p:tags r:id="rId9"/>
                </p:custDataLst>
              </p:nvPr>
            </p:nvSpPr>
            <p:spPr>
              <a:xfrm rot="-1339167">
                <a:off x="3460750" y="2076450"/>
                <a:ext cx="1524000" cy="323850"/>
              </a:xfrm>
              <a:custGeom>
                <a:avLst/>
                <a:gdLst>
                  <a:gd name="txL" fmla="*/ 0 w 1415143"/>
                  <a:gd name="txT" fmla="*/ 0 h 317500"/>
                  <a:gd name="txR" fmla="*/ 1415143 w 1415143"/>
                  <a:gd name="txB" fmla="*/ 317500 h 317500"/>
                </a:gdLst>
                <a:ahLst/>
                <a:cxnLst>
                  <a:cxn ang="0">
                    <a:pos x="0" y="300386"/>
                  </a:cxn>
                  <a:cxn ang="0">
                    <a:pos x="6122561" y="40261"/>
                  </a:cxn>
                  <a:cxn ang="0">
                    <a:pos x="10472782" y="541934"/>
                  </a:cxn>
                </a:cxnLst>
                <a:rect l="txL" t="txT" r="txR" b="txB"/>
                <a:pathLst>
                  <a:path w="1415143" h="317500">
                    <a:moveTo>
                      <a:pt x="0" y="175986"/>
                    </a:moveTo>
                    <a:cubicBezTo>
                      <a:pt x="295729" y="87993"/>
                      <a:pt x="591458" y="0"/>
                      <a:pt x="827315" y="23586"/>
                    </a:cubicBezTo>
                    <a:cubicBezTo>
                      <a:pt x="1063172" y="47172"/>
                      <a:pt x="1239157" y="182336"/>
                      <a:pt x="1415143" y="317500"/>
                    </a:cubicBezTo>
                  </a:path>
                </a:pathLst>
              </a:custGeom>
              <a:noFill/>
              <a:ln w="38100" cap="flat" cmpd="sng">
                <a:solidFill>
                  <a:srgbClr val="0066CC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32" name="任意多边形 14"/>
              <p:cNvSpPr/>
              <p:nvPr>
                <p:custDataLst>
                  <p:tags r:id="rId10"/>
                </p:custDataLst>
              </p:nvPr>
            </p:nvSpPr>
            <p:spPr>
              <a:xfrm rot="-709446">
                <a:off x="5724525" y="2205038"/>
                <a:ext cx="762000" cy="1490662"/>
              </a:xfrm>
              <a:custGeom>
                <a:avLst/>
                <a:gdLst>
                  <a:gd name="txL" fmla="*/ 0 w 945243"/>
                  <a:gd name="txT" fmla="*/ 0 h 1774372"/>
                  <a:gd name="txR" fmla="*/ 945243 w 945243"/>
                  <a:gd name="txB" fmla="*/ 1774372 h 1774372"/>
                </a:gdLst>
                <a:ahLst/>
                <a:cxnLst>
                  <a:cxn ang="0">
                    <a:pos x="1907" y="0"/>
                  </a:cxn>
                  <a:cxn ang="0">
                    <a:pos x="2489" y="10937"/>
                  </a:cxn>
                  <a:cxn ang="0">
                    <a:pos x="0" y="16062"/>
                  </a:cxn>
                </a:cxnLst>
                <a:rect l="txL" t="txT" r="txR" b="txB"/>
                <a:pathLst>
                  <a:path w="945243" h="1774372">
                    <a:moveTo>
                      <a:pt x="642257" y="0"/>
                    </a:moveTo>
                    <a:cubicBezTo>
                      <a:pt x="793750" y="456293"/>
                      <a:pt x="945243" y="912586"/>
                      <a:pt x="838200" y="1208315"/>
                    </a:cubicBezTo>
                    <a:cubicBezTo>
                      <a:pt x="731157" y="1504044"/>
                      <a:pt x="0" y="1774372"/>
                      <a:pt x="0" y="1774372"/>
                    </a:cubicBezTo>
                  </a:path>
                </a:pathLst>
              </a:custGeom>
              <a:noFill/>
              <a:ln w="38100" cap="flat" cmpd="sng">
                <a:solidFill>
                  <a:srgbClr val="0066CC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13787" y="4437"/>
              <a:ext cx="16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/>
                <a:t>R</a:t>
              </a:r>
              <a:endParaRPr lang="en-US" altLang="zh-CN" sz="2800" baseline="-25000"/>
            </a:p>
          </p:txBody>
        </p:sp>
      </p:grp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20140" y="615950"/>
            <a:ext cx="99517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44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进行实验</a:t>
            </a:r>
            <a:r>
              <a:rPr 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：记录数据与绘制图像</a:t>
            </a:r>
            <a:endParaRPr lang="zh-CN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9254" name="表格 9253"/>
          <p:cNvGraphicFramePr/>
          <p:nvPr>
            <p:custDataLst>
              <p:tags r:id="rId2"/>
            </p:custDataLst>
          </p:nvPr>
        </p:nvGraphicFramePr>
        <p:xfrm>
          <a:off x="876300" y="2559050"/>
          <a:ext cx="5219700" cy="2433955"/>
        </p:xfrm>
        <a:graphic>
          <a:graphicData uri="http://schemas.openxmlformats.org/drawingml/2006/table">
            <a:tbl>
              <a:tblPr/>
              <a:tblGrid>
                <a:gridCol w="1216660"/>
                <a:gridCol w="1276985"/>
                <a:gridCol w="1331595"/>
              </a:tblGrid>
              <a:tr h="49784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dirty="0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</a:rPr>
                        <a:t>实验次数</a:t>
                      </a:r>
                      <a:endParaRPr lang="zh-CN" altLang="en-US" sz="2000" dirty="0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b="1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  <a:cs typeface="方正盛世楷书简体_粗" panose="02000000000000000000" charset="-122"/>
                        </a:rPr>
                        <a:t>电压</a:t>
                      </a:r>
                      <a:r>
                        <a:rPr lang="en-US" altLang="zh-CN" sz="2000" b="1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  <a:cs typeface="方正盛世楷书简体_粗" panose="02000000000000000000" charset="-122"/>
                        </a:rPr>
                        <a:t>U/V</a:t>
                      </a:r>
                      <a:endParaRPr lang="zh-CN" altLang="en-US" sz="2000" b="1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  <a:cs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b="1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  <a:cs typeface="方正盛世楷书简体_粗" panose="02000000000000000000" charset="-122"/>
                          <a:sym typeface="+mn-ea"/>
                        </a:rPr>
                        <a:t>电流</a:t>
                      </a:r>
                      <a:r>
                        <a:rPr lang="en-US" altLang="zh-CN" sz="2000" b="1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  <a:cs typeface="方正盛世楷书简体_粗" panose="02000000000000000000" charset="-122"/>
                          <a:sym typeface="+mn-ea"/>
                        </a:rPr>
                        <a:t>I/A</a:t>
                      </a:r>
                      <a:endParaRPr lang="en-US" altLang="zh-CN" sz="2000" b="1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  <a:cs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1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928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2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818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3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 descr="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55460" y="2035175"/>
            <a:ext cx="4076700" cy="33947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91870" y="21126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电阻</a:t>
            </a:r>
            <a:r>
              <a:rPr lang="en-US" altLang="zh-CN"/>
              <a:t>R=______Ω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83640" y="965835"/>
            <a:ext cx="9951720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6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实验结论：</a:t>
            </a:r>
            <a:endParaRPr lang="zh-CN" sz="6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00000"/>
              </a:lnSpc>
            </a:pPr>
            <a:endParaRPr lang="en-US" altLang="zh-CN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</a:t>
            </a:r>
            <a:r>
              <a:rPr lang="en-US" altLang="zh-CN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________</a:t>
            </a:r>
            <a:r>
              <a:rPr lang="en-US" alt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_____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一定时，通过导体的电流与导体两端的电压成</a:t>
            </a:r>
            <a:r>
              <a:rPr lang="en-US" alt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_______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8780" y="276860"/>
            <a:ext cx="2165985" cy="180784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876300" y="1292225"/>
            <a:ext cx="10408920" cy="2796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提出问题：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电阻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在数量有什么关系？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76300" y="1153160"/>
            <a:ext cx="10408920" cy="2796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猜想与假设：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电阻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在数量上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成反比。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5" name="组合 24"/>
          <p:cNvGrpSpPr/>
          <p:nvPr/>
        </p:nvGrpSpPr>
        <p:grpSpPr>
          <a:xfrm>
            <a:off x="10474325" y="3208655"/>
            <a:ext cx="906780" cy="891540"/>
            <a:chOff x="12433" y="2895"/>
            <a:chExt cx="2144" cy="1359"/>
          </a:xfrm>
        </p:grpSpPr>
        <p:pic>
          <p:nvPicPr>
            <p:cNvPr id="26" name="图片 19" descr="H:\2\人教教参资源\九\图\电阻3.jp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2433" y="3370"/>
              <a:ext cx="2144" cy="8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文本框 26"/>
            <p:cNvSpPr txBox="1"/>
            <p:nvPr>
              <p:custDataLst>
                <p:tags r:id="rId3"/>
              </p:custDataLst>
            </p:nvPr>
          </p:nvSpPr>
          <p:spPr>
            <a:xfrm>
              <a:off x="12943" y="2895"/>
              <a:ext cx="1634" cy="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aseline="-25000"/>
                <a:t>10Ω</a:t>
              </a:r>
              <a:endParaRPr lang="en-US" altLang="zh-CN" sz="2800" baseline="-25000"/>
            </a:p>
          </p:txBody>
        </p:sp>
      </p:grpSp>
      <p:pic>
        <p:nvPicPr>
          <p:cNvPr id="16390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248400" y="2390140"/>
            <a:ext cx="1616710" cy="1239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88995" y="2640013"/>
            <a:ext cx="1505212" cy="68977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787265" y="4965700"/>
            <a:ext cx="906780" cy="891540"/>
            <a:chOff x="12433" y="2895"/>
            <a:chExt cx="2144" cy="1359"/>
          </a:xfrm>
        </p:grpSpPr>
        <p:pic>
          <p:nvPicPr>
            <p:cNvPr id="9" name="图片 19" descr="H:\2\人教教参资源\九\图\电阻3.jp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2433" y="3370"/>
              <a:ext cx="2144" cy="8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2943" y="2895"/>
              <a:ext cx="1634" cy="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aseline="-25000"/>
                <a:t>5Ω</a:t>
              </a:r>
              <a:endParaRPr lang="en-US" altLang="zh-CN" sz="2800" baseline="-25000"/>
            </a:p>
          </p:txBody>
        </p:sp>
      </p:grpSp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2181860" y="4834890"/>
          <a:ext cx="1482725" cy="1465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0" imgW="2828925" imgH="2695575" progId="Paint.Picture">
                  <p:embed/>
                </p:oleObj>
              </mc:Choice>
              <mc:Fallback>
                <p:oleObj name="" r:id="rId10" imgW="2828925" imgH="2695575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11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2181860" y="4834890"/>
                        <a:ext cx="1482725" cy="14655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4600575" y="3430270"/>
          <a:ext cx="1495425" cy="169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2" imgW="2581275" imgH="2828925" progId="Paint.Picture">
                  <p:embed/>
                </p:oleObj>
              </mc:Choice>
              <mc:Fallback>
                <p:oleObj name="" r:id="rId12" imgW="2581275" imgH="2828925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4600575" y="3430270"/>
                        <a:ext cx="1495425" cy="16998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rcRect t="35747" r="-227" b="36627"/>
          <a:stretch>
            <a:fillRect/>
          </a:stretch>
        </p:blipFill>
        <p:spPr>
          <a:xfrm>
            <a:off x="4488815" y="5229860"/>
            <a:ext cx="4773295" cy="131572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flipV="1">
            <a:off x="4725035" y="3038475"/>
            <a:ext cx="1816100" cy="291465"/>
          </a:xfrm>
          <a:custGeom>
            <a:avLst/>
            <a:gdLst>
              <a:gd name="connisteX0" fmla="*/ 0 w 1945640"/>
              <a:gd name="connsiteY0" fmla="*/ 458258 h 458258"/>
              <a:gd name="connisteX1" fmla="*/ 79375 w 1945640"/>
              <a:gd name="connsiteY1" fmla="*/ 388408 h 458258"/>
              <a:gd name="connisteX2" fmla="*/ 178435 w 1945640"/>
              <a:gd name="connsiteY2" fmla="*/ 329353 h 458258"/>
              <a:gd name="connisteX3" fmla="*/ 317500 w 1945640"/>
              <a:gd name="connsiteY3" fmla="*/ 269663 h 458258"/>
              <a:gd name="connisteX4" fmla="*/ 396875 w 1945640"/>
              <a:gd name="connsiteY4" fmla="*/ 229658 h 458258"/>
              <a:gd name="connisteX5" fmla="*/ 525780 w 1945640"/>
              <a:gd name="connsiteY5" fmla="*/ 169968 h 458258"/>
              <a:gd name="connisteX6" fmla="*/ 645160 w 1945640"/>
              <a:gd name="connsiteY6" fmla="*/ 120438 h 458258"/>
              <a:gd name="connisteX7" fmla="*/ 824230 w 1945640"/>
              <a:gd name="connsiteY7" fmla="*/ 100753 h 458258"/>
              <a:gd name="connisteX8" fmla="*/ 942975 w 1945640"/>
              <a:gd name="connsiteY8" fmla="*/ 90593 h 458258"/>
              <a:gd name="connisteX9" fmla="*/ 1042670 w 1945640"/>
              <a:gd name="connsiteY9" fmla="*/ 70908 h 458258"/>
              <a:gd name="connisteX10" fmla="*/ 1131570 w 1945640"/>
              <a:gd name="connsiteY10" fmla="*/ 51223 h 458258"/>
              <a:gd name="connisteX11" fmla="*/ 1210945 w 1945640"/>
              <a:gd name="connsiteY11" fmla="*/ 11218 h 458258"/>
              <a:gd name="connisteX12" fmla="*/ 1280795 w 1945640"/>
              <a:gd name="connsiteY12" fmla="*/ 1693 h 458258"/>
              <a:gd name="connisteX13" fmla="*/ 1369695 w 1945640"/>
              <a:gd name="connsiteY13" fmla="*/ 1693 h 458258"/>
              <a:gd name="connisteX14" fmla="*/ 1439545 w 1945640"/>
              <a:gd name="connsiteY14" fmla="*/ 1693 h 458258"/>
              <a:gd name="connisteX15" fmla="*/ 1518920 w 1945640"/>
              <a:gd name="connsiteY15" fmla="*/ 1693 h 458258"/>
              <a:gd name="connisteX16" fmla="*/ 1598295 w 1945640"/>
              <a:gd name="connsiteY16" fmla="*/ 21378 h 458258"/>
              <a:gd name="connisteX17" fmla="*/ 1668145 w 1945640"/>
              <a:gd name="connsiteY17" fmla="*/ 60748 h 458258"/>
              <a:gd name="connisteX18" fmla="*/ 1737360 w 1945640"/>
              <a:gd name="connsiteY18" fmla="*/ 100753 h 458258"/>
              <a:gd name="connisteX19" fmla="*/ 1806575 w 1945640"/>
              <a:gd name="connsiteY19" fmla="*/ 150283 h 458258"/>
              <a:gd name="connisteX20" fmla="*/ 1876425 w 1945640"/>
              <a:gd name="connsiteY20" fmla="*/ 209973 h 458258"/>
              <a:gd name="connisteX21" fmla="*/ 1945640 w 1945640"/>
              <a:gd name="connsiteY21" fmla="*/ 269663 h 4582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</a:cxnLst>
            <a:rect l="l" t="t" r="r" b="b"/>
            <a:pathLst>
              <a:path w="1945640" h="458258">
                <a:moveTo>
                  <a:pt x="0" y="458258"/>
                </a:moveTo>
                <a:cubicBezTo>
                  <a:pt x="13970" y="445558"/>
                  <a:pt x="43815" y="414443"/>
                  <a:pt x="79375" y="388408"/>
                </a:cubicBezTo>
                <a:cubicBezTo>
                  <a:pt x="114935" y="362373"/>
                  <a:pt x="130810" y="352848"/>
                  <a:pt x="178435" y="329353"/>
                </a:cubicBezTo>
                <a:cubicBezTo>
                  <a:pt x="226060" y="305858"/>
                  <a:pt x="273685" y="289348"/>
                  <a:pt x="317500" y="269663"/>
                </a:cubicBezTo>
                <a:cubicBezTo>
                  <a:pt x="361315" y="249978"/>
                  <a:pt x="354965" y="249343"/>
                  <a:pt x="396875" y="229658"/>
                </a:cubicBezTo>
                <a:cubicBezTo>
                  <a:pt x="438785" y="209973"/>
                  <a:pt x="476250" y="191558"/>
                  <a:pt x="525780" y="169968"/>
                </a:cubicBezTo>
                <a:cubicBezTo>
                  <a:pt x="575310" y="148378"/>
                  <a:pt x="585470" y="134408"/>
                  <a:pt x="645160" y="120438"/>
                </a:cubicBezTo>
                <a:cubicBezTo>
                  <a:pt x="704850" y="106468"/>
                  <a:pt x="764540" y="106468"/>
                  <a:pt x="824230" y="100753"/>
                </a:cubicBezTo>
                <a:cubicBezTo>
                  <a:pt x="883920" y="95038"/>
                  <a:pt x="899160" y="96308"/>
                  <a:pt x="942975" y="90593"/>
                </a:cubicBezTo>
                <a:cubicBezTo>
                  <a:pt x="986790" y="84878"/>
                  <a:pt x="1005205" y="78528"/>
                  <a:pt x="1042670" y="70908"/>
                </a:cubicBezTo>
                <a:cubicBezTo>
                  <a:pt x="1080135" y="63288"/>
                  <a:pt x="1097915" y="63288"/>
                  <a:pt x="1131570" y="51223"/>
                </a:cubicBezTo>
                <a:cubicBezTo>
                  <a:pt x="1165225" y="39158"/>
                  <a:pt x="1181100" y="21378"/>
                  <a:pt x="1210945" y="11218"/>
                </a:cubicBezTo>
                <a:cubicBezTo>
                  <a:pt x="1240790" y="1058"/>
                  <a:pt x="1249045" y="3598"/>
                  <a:pt x="1280795" y="1693"/>
                </a:cubicBezTo>
                <a:cubicBezTo>
                  <a:pt x="1312545" y="-212"/>
                  <a:pt x="1337945" y="1693"/>
                  <a:pt x="1369695" y="1693"/>
                </a:cubicBezTo>
                <a:cubicBezTo>
                  <a:pt x="1401445" y="1693"/>
                  <a:pt x="1409700" y="1693"/>
                  <a:pt x="1439545" y="1693"/>
                </a:cubicBezTo>
                <a:cubicBezTo>
                  <a:pt x="1469390" y="1693"/>
                  <a:pt x="1487170" y="-2117"/>
                  <a:pt x="1518920" y="1693"/>
                </a:cubicBezTo>
                <a:cubicBezTo>
                  <a:pt x="1550670" y="5503"/>
                  <a:pt x="1568450" y="9313"/>
                  <a:pt x="1598295" y="21378"/>
                </a:cubicBezTo>
                <a:cubicBezTo>
                  <a:pt x="1628140" y="33443"/>
                  <a:pt x="1640205" y="44873"/>
                  <a:pt x="1668145" y="60748"/>
                </a:cubicBezTo>
                <a:cubicBezTo>
                  <a:pt x="1696085" y="76623"/>
                  <a:pt x="1709420" y="82973"/>
                  <a:pt x="1737360" y="100753"/>
                </a:cubicBezTo>
                <a:cubicBezTo>
                  <a:pt x="1765300" y="118533"/>
                  <a:pt x="1778635" y="128693"/>
                  <a:pt x="1806575" y="150283"/>
                </a:cubicBezTo>
                <a:cubicBezTo>
                  <a:pt x="1834515" y="171873"/>
                  <a:pt x="1848485" y="185843"/>
                  <a:pt x="1876425" y="209973"/>
                </a:cubicBezTo>
                <a:cubicBezTo>
                  <a:pt x="1904365" y="234103"/>
                  <a:pt x="1932940" y="258868"/>
                  <a:pt x="1945640" y="2696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7351395" y="3208655"/>
            <a:ext cx="2211705" cy="2324100"/>
          </a:xfrm>
          <a:custGeom>
            <a:avLst/>
            <a:gdLst>
              <a:gd name="connisteX0" fmla="*/ 0 w 2236313"/>
              <a:gd name="connsiteY0" fmla="*/ 11006 h 1619461"/>
              <a:gd name="connisteX1" fmla="*/ 88900 w 2236313"/>
              <a:gd name="connsiteY1" fmla="*/ 846 h 1619461"/>
              <a:gd name="connisteX2" fmla="*/ 217805 w 2236313"/>
              <a:gd name="connsiteY2" fmla="*/ 846 h 1619461"/>
              <a:gd name="connisteX3" fmla="*/ 356870 w 2236313"/>
              <a:gd name="connsiteY3" fmla="*/ 846 h 1619461"/>
              <a:gd name="connisteX4" fmla="*/ 535940 w 2236313"/>
              <a:gd name="connsiteY4" fmla="*/ 846 h 1619461"/>
              <a:gd name="connisteX5" fmla="*/ 635000 w 2236313"/>
              <a:gd name="connsiteY5" fmla="*/ 846 h 1619461"/>
              <a:gd name="connisteX6" fmla="*/ 803910 w 2236313"/>
              <a:gd name="connsiteY6" fmla="*/ 846 h 1619461"/>
              <a:gd name="connisteX7" fmla="*/ 883285 w 2236313"/>
              <a:gd name="connsiteY7" fmla="*/ 846 h 1619461"/>
              <a:gd name="connisteX8" fmla="*/ 952500 w 2236313"/>
              <a:gd name="connsiteY8" fmla="*/ 11006 h 1619461"/>
              <a:gd name="connisteX9" fmla="*/ 1022350 w 2236313"/>
              <a:gd name="connsiteY9" fmla="*/ 21166 h 1619461"/>
              <a:gd name="connisteX10" fmla="*/ 1091565 w 2236313"/>
              <a:gd name="connsiteY10" fmla="*/ 30691 h 1619461"/>
              <a:gd name="connisteX11" fmla="*/ 1191260 w 2236313"/>
              <a:gd name="connsiteY11" fmla="*/ 70696 h 1619461"/>
              <a:gd name="connisteX12" fmla="*/ 1360170 w 2236313"/>
              <a:gd name="connsiteY12" fmla="*/ 139911 h 1619461"/>
              <a:gd name="connisteX13" fmla="*/ 1439545 w 2236313"/>
              <a:gd name="connsiteY13" fmla="*/ 179916 h 1619461"/>
              <a:gd name="connisteX14" fmla="*/ 1508760 w 2236313"/>
              <a:gd name="connsiteY14" fmla="*/ 209761 h 1619461"/>
              <a:gd name="connisteX15" fmla="*/ 1598295 w 2236313"/>
              <a:gd name="connsiteY15" fmla="*/ 259291 h 1619461"/>
              <a:gd name="connisteX16" fmla="*/ 1677670 w 2236313"/>
              <a:gd name="connsiteY16" fmla="*/ 318981 h 1619461"/>
              <a:gd name="connisteX17" fmla="*/ 1776730 w 2236313"/>
              <a:gd name="connsiteY17" fmla="*/ 398356 h 1619461"/>
              <a:gd name="connisteX18" fmla="*/ 1856105 w 2236313"/>
              <a:gd name="connsiteY18" fmla="*/ 467571 h 1619461"/>
              <a:gd name="connisteX19" fmla="*/ 1925955 w 2236313"/>
              <a:gd name="connsiteY19" fmla="*/ 537421 h 1619461"/>
              <a:gd name="connisteX20" fmla="*/ 1995170 w 2236313"/>
              <a:gd name="connsiteY20" fmla="*/ 596476 h 1619461"/>
              <a:gd name="connisteX21" fmla="*/ 2065020 w 2236313"/>
              <a:gd name="connsiteY21" fmla="*/ 656166 h 1619461"/>
              <a:gd name="connisteX22" fmla="*/ 2104390 w 2236313"/>
              <a:gd name="connsiteY22" fmla="*/ 726016 h 1619461"/>
              <a:gd name="connisteX23" fmla="*/ 2174240 w 2236313"/>
              <a:gd name="connsiteY23" fmla="*/ 844761 h 1619461"/>
              <a:gd name="connisteX24" fmla="*/ 2193925 w 2236313"/>
              <a:gd name="connsiteY24" fmla="*/ 924136 h 1619461"/>
              <a:gd name="connisteX25" fmla="*/ 2223770 w 2236313"/>
              <a:gd name="connsiteY25" fmla="*/ 1003511 h 1619461"/>
              <a:gd name="connisteX26" fmla="*/ 2233295 w 2236313"/>
              <a:gd name="connsiteY26" fmla="*/ 1083521 h 1619461"/>
              <a:gd name="connisteX27" fmla="*/ 2233295 w 2236313"/>
              <a:gd name="connsiteY27" fmla="*/ 1152736 h 1619461"/>
              <a:gd name="connisteX28" fmla="*/ 2204085 w 2236313"/>
              <a:gd name="connsiteY28" fmla="*/ 1232111 h 1619461"/>
              <a:gd name="connisteX29" fmla="*/ 2134235 w 2236313"/>
              <a:gd name="connsiteY29" fmla="*/ 1261956 h 1619461"/>
              <a:gd name="connisteX30" fmla="*/ 2074545 w 2236313"/>
              <a:gd name="connsiteY30" fmla="*/ 1331171 h 1619461"/>
              <a:gd name="connisteX31" fmla="*/ 1995170 w 2236313"/>
              <a:gd name="connsiteY31" fmla="*/ 1371176 h 1619461"/>
              <a:gd name="connisteX32" fmla="*/ 1925955 w 2236313"/>
              <a:gd name="connsiteY32" fmla="*/ 1430866 h 1619461"/>
              <a:gd name="connisteX33" fmla="*/ 1856105 w 2236313"/>
              <a:gd name="connsiteY33" fmla="*/ 1460711 h 1619461"/>
              <a:gd name="connisteX34" fmla="*/ 1776730 w 2236313"/>
              <a:gd name="connsiteY34" fmla="*/ 1490556 h 1619461"/>
              <a:gd name="connisteX35" fmla="*/ 1707515 w 2236313"/>
              <a:gd name="connsiteY35" fmla="*/ 1520401 h 1619461"/>
              <a:gd name="connisteX36" fmla="*/ 1628140 w 2236313"/>
              <a:gd name="connsiteY36" fmla="*/ 1559771 h 1619461"/>
              <a:gd name="connisteX37" fmla="*/ 1558290 w 2236313"/>
              <a:gd name="connsiteY37" fmla="*/ 1579456 h 1619461"/>
              <a:gd name="connisteX38" fmla="*/ 1489075 w 2236313"/>
              <a:gd name="connsiteY38" fmla="*/ 1619461 h 161946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</a:cxnLst>
            <a:rect l="l" t="t" r="r" b="b"/>
            <a:pathLst>
              <a:path w="2236313" h="1619462">
                <a:moveTo>
                  <a:pt x="0" y="11007"/>
                </a:moveTo>
                <a:cubicBezTo>
                  <a:pt x="15240" y="9102"/>
                  <a:pt x="45085" y="2752"/>
                  <a:pt x="88900" y="847"/>
                </a:cubicBezTo>
                <a:cubicBezTo>
                  <a:pt x="132715" y="-1058"/>
                  <a:pt x="164465" y="847"/>
                  <a:pt x="217805" y="847"/>
                </a:cubicBezTo>
                <a:cubicBezTo>
                  <a:pt x="271145" y="847"/>
                  <a:pt x="293370" y="847"/>
                  <a:pt x="356870" y="847"/>
                </a:cubicBezTo>
                <a:cubicBezTo>
                  <a:pt x="420370" y="847"/>
                  <a:pt x="480060" y="847"/>
                  <a:pt x="535940" y="847"/>
                </a:cubicBezTo>
                <a:cubicBezTo>
                  <a:pt x="591820" y="847"/>
                  <a:pt x="581660" y="847"/>
                  <a:pt x="635000" y="847"/>
                </a:cubicBezTo>
                <a:cubicBezTo>
                  <a:pt x="688340" y="847"/>
                  <a:pt x="754380" y="847"/>
                  <a:pt x="803910" y="847"/>
                </a:cubicBezTo>
                <a:cubicBezTo>
                  <a:pt x="853440" y="847"/>
                  <a:pt x="853440" y="-1058"/>
                  <a:pt x="883285" y="847"/>
                </a:cubicBezTo>
                <a:cubicBezTo>
                  <a:pt x="913130" y="2752"/>
                  <a:pt x="924560" y="7197"/>
                  <a:pt x="952500" y="11007"/>
                </a:cubicBezTo>
                <a:cubicBezTo>
                  <a:pt x="980440" y="14817"/>
                  <a:pt x="994410" y="17357"/>
                  <a:pt x="1022350" y="21167"/>
                </a:cubicBezTo>
                <a:cubicBezTo>
                  <a:pt x="1050290" y="24977"/>
                  <a:pt x="1057910" y="20532"/>
                  <a:pt x="1091565" y="30692"/>
                </a:cubicBezTo>
                <a:cubicBezTo>
                  <a:pt x="1125220" y="40852"/>
                  <a:pt x="1137285" y="49107"/>
                  <a:pt x="1191260" y="70697"/>
                </a:cubicBezTo>
                <a:cubicBezTo>
                  <a:pt x="1245235" y="92287"/>
                  <a:pt x="1310640" y="118322"/>
                  <a:pt x="1360170" y="139912"/>
                </a:cubicBezTo>
                <a:cubicBezTo>
                  <a:pt x="1409700" y="161502"/>
                  <a:pt x="1409700" y="165947"/>
                  <a:pt x="1439545" y="179917"/>
                </a:cubicBezTo>
                <a:cubicBezTo>
                  <a:pt x="1469390" y="193887"/>
                  <a:pt x="1477010" y="193887"/>
                  <a:pt x="1508760" y="209762"/>
                </a:cubicBezTo>
                <a:cubicBezTo>
                  <a:pt x="1540510" y="225637"/>
                  <a:pt x="1564640" y="237702"/>
                  <a:pt x="1598295" y="259292"/>
                </a:cubicBezTo>
                <a:cubicBezTo>
                  <a:pt x="1631950" y="280882"/>
                  <a:pt x="1642110" y="291042"/>
                  <a:pt x="1677670" y="318982"/>
                </a:cubicBezTo>
                <a:cubicBezTo>
                  <a:pt x="1713230" y="346922"/>
                  <a:pt x="1741170" y="368512"/>
                  <a:pt x="1776730" y="398357"/>
                </a:cubicBezTo>
                <a:cubicBezTo>
                  <a:pt x="1812290" y="428202"/>
                  <a:pt x="1826260" y="439632"/>
                  <a:pt x="1856105" y="467572"/>
                </a:cubicBezTo>
                <a:cubicBezTo>
                  <a:pt x="1885950" y="495512"/>
                  <a:pt x="1898015" y="511387"/>
                  <a:pt x="1925955" y="537422"/>
                </a:cubicBezTo>
                <a:cubicBezTo>
                  <a:pt x="1953895" y="563457"/>
                  <a:pt x="1967230" y="572982"/>
                  <a:pt x="1995170" y="596477"/>
                </a:cubicBezTo>
                <a:cubicBezTo>
                  <a:pt x="2023110" y="619972"/>
                  <a:pt x="2043430" y="630132"/>
                  <a:pt x="2065020" y="656167"/>
                </a:cubicBezTo>
                <a:cubicBezTo>
                  <a:pt x="2086610" y="682202"/>
                  <a:pt x="2082800" y="688552"/>
                  <a:pt x="2104390" y="726017"/>
                </a:cubicBezTo>
                <a:cubicBezTo>
                  <a:pt x="2125980" y="763482"/>
                  <a:pt x="2156460" y="805392"/>
                  <a:pt x="2174240" y="844762"/>
                </a:cubicBezTo>
                <a:cubicBezTo>
                  <a:pt x="2192020" y="884132"/>
                  <a:pt x="2183765" y="892387"/>
                  <a:pt x="2193925" y="924137"/>
                </a:cubicBezTo>
                <a:cubicBezTo>
                  <a:pt x="2204085" y="955887"/>
                  <a:pt x="2216150" y="971762"/>
                  <a:pt x="2223770" y="1003512"/>
                </a:cubicBezTo>
                <a:cubicBezTo>
                  <a:pt x="2231390" y="1035262"/>
                  <a:pt x="2231390" y="1053677"/>
                  <a:pt x="2233295" y="1083522"/>
                </a:cubicBezTo>
                <a:cubicBezTo>
                  <a:pt x="2235200" y="1113367"/>
                  <a:pt x="2239010" y="1122892"/>
                  <a:pt x="2233295" y="1152737"/>
                </a:cubicBezTo>
                <a:cubicBezTo>
                  <a:pt x="2227580" y="1182582"/>
                  <a:pt x="2223770" y="1210522"/>
                  <a:pt x="2204085" y="1232112"/>
                </a:cubicBezTo>
                <a:cubicBezTo>
                  <a:pt x="2184400" y="1253702"/>
                  <a:pt x="2160270" y="1242272"/>
                  <a:pt x="2134235" y="1261957"/>
                </a:cubicBezTo>
                <a:cubicBezTo>
                  <a:pt x="2108200" y="1281642"/>
                  <a:pt x="2102485" y="1309582"/>
                  <a:pt x="2074545" y="1331172"/>
                </a:cubicBezTo>
                <a:cubicBezTo>
                  <a:pt x="2046605" y="1352762"/>
                  <a:pt x="2025015" y="1351492"/>
                  <a:pt x="1995170" y="1371177"/>
                </a:cubicBezTo>
                <a:cubicBezTo>
                  <a:pt x="1965325" y="1390862"/>
                  <a:pt x="1953895" y="1413087"/>
                  <a:pt x="1925955" y="1430867"/>
                </a:cubicBezTo>
                <a:cubicBezTo>
                  <a:pt x="1898015" y="1448647"/>
                  <a:pt x="1885950" y="1448647"/>
                  <a:pt x="1856105" y="1460712"/>
                </a:cubicBezTo>
                <a:cubicBezTo>
                  <a:pt x="1826260" y="1472777"/>
                  <a:pt x="1806575" y="1478492"/>
                  <a:pt x="1776730" y="1490557"/>
                </a:cubicBezTo>
                <a:cubicBezTo>
                  <a:pt x="1746885" y="1502622"/>
                  <a:pt x="1737360" y="1506432"/>
                  <a:pt x="1707515" y="1520402"/>
                </a:cubicBezTo>
                <a:cubicBezTo>
                  <a:pt x="1677670" y="1534372"/>
                  <a:pt x="1657985" y="1547707"/>
                  <a:pt x="1628140" y="1559772"/>
                </a:cubicBezTo>
                <a:cubicBezTo>
                  <a:pt x="1598295" y="1571837"/>
                  <a:pt x="1586230" y="1567392"/>
                  <a:pt x="1558290" y="1579457"/>
                </a:cubicBezTo>
                <a:cubicBezTo>
                  <a:pt x="1530350" y="1591522"/>
                  <a:pt x="1501775" y="1611842"/>
                  <a:pt x="1489075" y="16194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1891030" y="2999105"/>
            <a:ext cx="1562100" cy="2934335"/>
          </a:xfrm>
          <a:custGeom>
            <a:avLst/>
            <a:gdLst>
              <a:gd name="connisteX0" fmla="*/ 1610995 w 1610995"/>
              <a:gd name="connsiteY0" fmla="*/ 21378 h 1979718"/>
              <a:gd name="connisteX1" fmla="*/ 1531620 w 1610995"/>
              <a:gd name="connsiteY1" fmla="*/ 1693 h 1979718"/>
              <a:gd name="connisteX2" fmla="*/ 1432560 w 1610995"/>
              <a:gd name="connsiteY2" fmla="*/ 1693 h 1979718"/>
              <a:gd name="connisteX3" fmla="*/ 1362710 w 1610995"/>
              <a:gd name="connsiteY3" fmla="*/ 1693 h 1979718"/>
              <a:gd name="connisteX4" fmla="*/ 1273175 w 1610995"/>
              <a:gd name="connsiteY4" fmla="*/ 1693 h 1979718"/>
              <a:gd name="connisteX5" fmla="*/ 1163955 w 1610995"/>
              <a:gd name="connsiteY5" fmla="*/ 1693 h 1979718"/>
              <a:gd name="connisteX6" fmla="*/ 1084580 w 1610995"/>
              <a:gd name="connsiteY6" fmla="*/ 1693 h 1979718"/>
              <a:gd name="connisteX7" fmla="*/ 925830 w 1610995"/>
              <a:gd name="connsiteY7" fmla="*/ 21378 h 1979718"/>
              <a:gd name="connisteX8" fmla="*/ 756920 w 1610995"/>
              <a:gd name="connsiteY8" fmla="*/ 90593 h 1979718"/>
              <a:gd name="connisteX9" fmla="*/ 588645 w 1610995"/>
              <a:gd name="connsiteY9" fmla="*/ 180128 h 1979718"/>
              <a:gd name="connisteX10" fmla="*/ 499110 w 1610995"/>
              <a:gd name="connsiteY10" fmla="*/ 249343 h 1979718"/>
              <a:gd name="connisteX11" fmla="*/ 400050 w 1610995"/>
              <a:gd name="connsiteY11" fmla="*/ 338878 h 1979718"/>
              <a:gd name="connisteX12" fmla="*/ 310515 w 1610995"/>
              <a:gd name="connsiteY12" fmla="*/ 448098 h 1979718"/>
              <a:gd name="connisteX13" fmla="*/ 231140 w 1610995"/>
              <a:gd name="connsiteY13" fmla="*/ 577003 h 1979718"/>
              <a:gd name="connisteX14" fmla="*/ 171450 w 1610995"/>
              <a:gd name="connsiteY14" fmla="*/ 666538 h 1979718"/>
              <a:gd name="connisteX15" fmla="*/ 131445 w 1610995"/>
              <a:gd name="connsiteY15" fmla="*/ 756073 h 1979718"/>
              <a:gd name="connisteX16" fmla="*/ 92075 w 1610995"/>
              <a:gd name="connsiteY16" fmla="*/ 884978 h 1979718"/>
              <a:gd name="connisteX17" fmla="*/ 42545 w 1610995"/>
              <a:gd name="connsiteY17" fmla="*/ 974513 h 1979718"/>
              <a:gd name="connisteX18" fmla="*/ 32385 w 1610995"/>
              <a:gd name="connsiteY18" fmla="*/ 1073573 h 1979718"/>
              <a:gd name="connisteX19" fmla="*/ 12700 w 1610995"/>
              <a:gd name="connsiteY19" fmla="*/ 1163108 h 1979718"/>
              <a:gd name="connisteX20" fmla="*/ 2540 w 1610995"/>
              <a:gd name="connsiteY20" fmla="*/ 1242483 h 1979718"/>
              <a:gd name="connisteX21" fmla="*/ 2540 w 1610995"/>
              <a:gd name="connsiteY21" fmla="*/ 1559983 h 1979718"/>
              <a:gd name="connisteX22" fmla="*/ 2540 w 1610995"/>
              <a:gd name="connsiteY22" fmla="*/ 1629833 h 1979718"/>
              <a:gd name="connisteX23" fmla="*/ 32385 w 1610995"/>
              <a:gd name="connsiteY23" fmla="*/ 1709208 h 1979718"/>
              <a:gd name="connisteX24" fmla="*/ 92075 w 1610995"/>
              <a:gd name="connsiteY24" fmla="*/ 1798108 h 1979718"/>
              <a:gd name="connisteX25" fmla="*/ 141605 w 1610995"/>
              <a:gd name="connsiteY25" fmla="*/ 1867958 h 1979718"/>
              <a:gd name="connisteX26" fmla="*/ 231140 w 1610995"/>
              <a:gd name="connsiteY26" fmla="*/ 1937173 h 1979718"/>
              <a:gd name="connisteX27" fmla="*/ 320040 w 1610995"/>
              <a:gd name="connsiteY27" fmla="*/ 1947333 h 1979718"/>
              <a:gd name="connisteX28" fmla="*/ 389890 w 1610995"/>
              <a:gd name="connsiteY28" fmla="*/ 1977178 h 1979718"/>
              <a:gd name="connisteX29" fmla="*/ 459105 w 1610995"/>
              <a:gd name="connsiteY29" fmla="*/ 1977178 h 1979718"/>
              <a:gd name="connisteX30" fmla="*/ 528955 w 1610995"/>
              <a:gd name="connsiteY30" fmla="*/ 1977178 h 1979718"/>
              <a:gd name="connisteX31" fmla="*/ 598170 w 1610995"/>
              <a:gd name="connsiteY31" fmla="*/ 1947333 h 19797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</a:cxnLst>
            <a:rect l="l" t="t" r="r" b="b"/>
            <a:pathLst>
              <a:path w="1610995" h="1979718">
                <a:moveTo>
                  <a:pt x="1610995" y="21378"/>
                </a:moveTo>
                <a:cubicBezTo>
                  <a:pt x="1597025" y="17568"/>
                  <a:pt x="1567180" y="5503"/>
                  <a:pt x="1531620" y="1693"/>
                </a:cubicBezTo>
                <a:cubicBezTo>
                  <a:pt x="1496060" y="-2117"/>
                  <a:pt x="1466215" y="1693"/>
                  <a:pt x="1432560" y="1693"/>
                </a:cubicBezTo>
                <a:cubicBezTo>
                  <a:pt x="1398905" y="1693"/>
                  <a:pt x="1394460" y="1693"/>
                  <a:pt x="1362710" y="1693"/>
                </a:cubicBezTo>
                <a:cubicBezTo>
                  <a:pt x="1330960" y="1693"/>
                  <a:pt x="1313180" y="1693"/>
                  <a:pt x="1273175" y="1693"/>
                </a:cubicBezTo>
                <a:cubicBezTo>
                  <a:pt x="1233170" y="1693"/>
                  <a:pt x="1201420" y="1693"/>
                  <a:pt x="1163955" y="1693"/>
                </a:cubicBezTo>
                <a:cubicBezTo>
                  <a:pt x="1126490" y="1693"/>
                  <a:pt x="1132205" y="-2117"/>
                  <a:pt x="1084580" y="1693"/>
                </a:cubicBezTo>
                <a:cubicBezTo>
                  <a:pt x="1036955" y="5503"/>
                  <a:pt x="991235" y="3598"/>
                  <a:pt x="925830" y="21378"/>
                </a:cubicBezTo>
                <a:cubicBezTo>
                  <a:pt x="860425" y="39158"/>
                  <a:pt x="824230" y="58843"/>
                  <a:pt x="756920" y="90593"/>
                </a:cubicBezTo>
                <a:cubicBezTo>
                  <a:pt x="689610" y="122343"/>
                  <a:pt x="640080" y="148378"/>
                  <a:pt x="588645" y="180128"/>
                </a:cubicBezTo>
                <a:cubicBezTo>
                  <a:pt x="537210" y="211878"/>
                  <a:pt x="536575" y="217593"/>
                  <a:pt x="499110" y="249343"/>
                </a:cubicBezTo>
                <a:cubicBezTo>
                  <a:pt x="461645" y="281093"/>
                  <a:pt x="437515" y="298873"/>
                  <a:pt x="400050" y="338878"/>
                </a:cubicBezTo>
                <a:cubicBezTo>
                  <a:pt x="362585" y="378883"/>
                  <a:pt x="344170" y="400473"/>
                  <a:pt x="310515" y="448098"/>
                </a:cubicBezTo>
                <a:cubicBezTo>
                  <a:pt x="276860" y="495723"/>
                  <a:pt x="259080" y="533188"/>
                  <a:pt x="231140" y="577003"/>
                </a:cubicBezTo>
                <a:cubicBezTo>
                  <a:pt x="203200" y="620818"/>
                  <a:pt x="191135" y="630978"/>
                  <a:pt x="171450" y="666538"/>
                </a:cubicBezTo>
                <a:cubicBezTo>
                  <a:pt x="151765" y="702098"/>
                  <a:pt x="147320" y="712258"/>
                  <a:pt x="131445" y="756073"/>
                </a:cubicBezTo>
                <a:cubicBezTo>
                  <a:pt x="115570" y="799888"/>
                  <a:pt x="109855" y="841163"/>
                  <a:pt x="92075" y="884978"/>
                </a:cubicBezTo>
                <a:cubicBezTo>
                  <a:pt x="74295" y="928793"/>
                  <a:pt x="54610" y="937048"/>
                  <a:pt x="42545" y="974513"/>
                </a:cubicBezTo>
                <a:cubicBezTo>
                  <a:pt x="30480" y="1011978"/>
                  <a:pt x="38100" y="1036108"/>
                  <a:pt x="32385" y="1073573"/>
                </a:cubicBezTo>
                <a:cubicBezTo>
                  <a:pt x="26670" y="1111038"/>
                  <a:pt x="18415" y="1129453"/>
                  <a:pt x="12700" y="1163108"/>
                </a:cubicBezTo>
                <a:cubicBezTo>
                  <a:pt x="6985" y="1196763"/>
                  <a:pt x="4445" y="1163108"/>
                  <a:pt x="2540" y="1242483"/>
                </a:cubicBezTo>
                <a:cubicBezTo>
                  <a:pt x="635" y="1321858"/>
                  <a:pt x="2540" y="1482513"/>
                  <a:pt x="2540" y="1559983"/>
                </a:cubicBezTo>
                <a:cubicBezTo>
                  <a:pt x="2540" y="1637453"/>
                  <a:pt x="-3175" y="1599988"/>
                  <a:pt x="2540" y="1629833"/>
                </a:cubicBezTo>
                <a:cubicBezTo>
                  <a:pt x="8255" y="1659678"/>
                  <a:pt x="14605" y="1675553"/>
                  <a:pt x="32385" y="1709208"/>
                </a:cubicBezTo>
                <a:cubicBezTo>
                  <a:pt x="50165" y="1742863"/>
                  <a:pt x="70485" y="1766358"/>
                  <a:pt x="92075" y="1798108"/>
                </a:cubicBezTo>
                <a:cubicBezTo>
                  <a:pt x="113665" y="1829858"/>
                  <a:pt x="113665" y="1840018"/>
                  <a:pt x="141605" y="1867958"/>
                </a:cubicBezTo>
                <a:cubicBezTo>
                  <a:pt x="169545" y="1895898"/>
                  <a:pt x="195580" y="1921298"/>
                  <a:pt x="231140" y="1937173"/>
                </a:cubicBezTo>
                <a:cubicBezTo>
                  <a:pt x="266700" y="1953048"/>
                  <a:pt x="288290" y="1939078"/>
                  <a:pt x="320040" y="1947333"/>
                </a:cubicBezTo>
                <a:cubicBezTo>
                  <a:pt x="351790" y="1955588"/>
                  <a:pt x="361950" y="1971463"/>
                  <a:pt x="389890" y="1977178"/>
                </a:cubicBezTo>
                <a:cubicBezTo>
                  <a:pt x="417830" y="1982893"/>
                  <a:pt x="431165" y="1977178"/>
                  <a:pt x="459105" y="1977178"/>
                </a:cubicBezTo>
                <a:cubicBezTo>
                  <a:pt x="487045" y="1977178"/>
                  <a:pt x="501015" y="1982893"/>
                  <a:pt x="528955" y="1977178"/>
                </a:cubicBezTo>
                <a:cubicBezTo>
                  <a:pt x="556895" y="1971463"/>
                  <a:pt x="585470" y="1953048"/>
                  <a:pt x="598170" y="19473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3047365" y="5452745"/>
            <a:ext cx="1846580" cy="480695"/>
          </a:xfrm>
          <a:custGeom>
            <a:avLst/>
            <a:gdLst>
              <a:gd name="connisteX0" fmla="*/ 0 w 1846580"/>
              <a:gd name="connsiteY0" fmla="*/ 407881 h 480947"/>
              <a:gd name="connisteX1" fmla="*/ 69215 w 1846580"/>
              <a:gd name="connsiteY1" fmla="*/ 447251 h 480947"/>
              <a:gd name="connisteX2" fmla="*/ 139065 w 1846580"/>
              <a:gd name="connsiteY2" fmla="*/ 467571 h 480947"/>
              <a:gd name="connisteX3" fmla="*/ 208280 w 1846580"/>
              <a:gd name="connsiteY3" fmla="*/ 477096 h 480947"/>
              <a:gd name="connisteX4" fmla="*/ 278130 w 1846580"/>
              <a:gd name="connsiteY4" fmla="*/ 477096 h 480947"/>
              <a:gd name="connisteX5" fmla="*/ 347345 w 1846580"/>
              <a:gd name="connsiteY5" fmla="*/ 437726 h 480947"/>
              <a:gd name="connisteX6" fmla="*/ 416560 w 1846580"/>
              <a:gd name="connsiteY6" fmla="*/ 388196 h 480947"/>
              <a:gd name="connisteX7" fmla="*/ 496570 w 1846580"/>
              <a:gd name="connsiteY7" fmla="*/ 328506 h 480947"/>
              <a:gd name="connisteX8" fmla="*/ 575945 w 1846580"/>
              <a:gd name="connsiteY8" fmla="*/ 258656 h 480947"/>
              <a:gd name="connisteX9" fmla="*/ 655320 w 1846580"/>
              <a:gd name="connsiteY9" fmla="*/ 228811 h 480947"/>
              <a:gd name="connisteX10" fmla="*/ 754380 w 1846580"/>
              <a:gd name="connsiteY10" fmla="*/ 169756 h 480947"/>
              <a:gd name="connisteX11" fmla="*/ 823595 w 1846580"/>
              <a:gd name="connsiteY11" fmla="*/ 119591 h 480947"/>
              <a:gd name="connisteX12" fmla="*/ 893445 w 1846580"/>
              <a:gd name="connsiteY12" fmla="*/ 90381 h 480947"/>
              <a:gd name="connisteX13" fmla="*/ 972820 w 1846580"/>
              <a:gd name="connsiteY13" fmla="*/ 60536 h 480947"/>
              <a:gd name="connisteX14" fmla="*/ 1042035 w 1846580"/>
              <a:gd name="connsiteY14" fmla="*/ 40216 h 480947"/>
              <a:gd name="connisteX15" fmla="*/ 1111885 w 1846580"/>
              <a:gd name="connsiteY15" fmla="*/ 10371 h 480947"/>
              <a:gd name="connisteX16" fmla="*/ 1181100 w 1846580"/>
              <a:gd name="connsiteY16" fmla="*/ 846 h 480947"/>
              <a:gd name="connisteX17" fmla="*/ 1250950 w 1846580"/>
              <a:gd name="connsiteY17" fmla="*/ 846 h 480947"/>
              <a:gd name="connisteX18" fmla="*/ 1320165 w 1846580"/>
              <a:gd name="connsiteY18" fmla="*/ 846 h 480947"/>
              <a:gd name="connisteX19" fmla="*/ 1409700 w 1846580"/>
              <a:gd name="connsiteY19" fmla="*/ 846 h 480947"/>
              <a:gd name="connisteX20" fmla="*/ 1489075 w 1846580"/>
              <a:gd name="connsiteY20" fmla="*/ 846 h 480947"/>
              <a:gd name="connisteX21" fmla="*/ 1558290 w 1846580"/>
              <a:gd name="connsiteY21" fmla="*/ 846 h 480947"/>
              <a:gd name="connisteX22" fmla="*/ 1628140 w 1846580"/>
              <a:gd name="connsiteY22" fmla="*/ 846 h 480947"/>
              <a:gd name="connisteX23" fmla="*/ 1707515 w 1846580"/>
              <a:gd name="connsiteY23" fmla="*/ 10371 h 480947"/>
              <a:gd name="connisteX24" fmla="*/ 1776730 w 1846580"/>
              <a:gd name="connsiteY24" fmla="*/ 80221 h 480947"/>
              <a:gd name="connisteX25" fmla="*/ 1846580 w 1846580"/>
              <a:gd name="connsiteY25" fmla="*/ 119591 h 4809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</a:cxnLst>
            <a:rect l="l" t="t" r="r" b="b"/>
            <a:pathLst>
              <a:path w="1846580" h="480948">
                <a:moveTo>
                  <a:pt x="0" y="407882"/>
                </a:moveTo>
                <a:cubicBezTo>
                  <a:pt x="12700" y="415502"/>
                  <a:pt x="41275" y="435187"/>
                  <a:pt x="69215" y="447252"/>
                </a:cubicBezTo>
                <a:cubicBezTo>
                  <a:pt x="97155" y="459317"/>
                  <a:pt x="111125" y="461857"/>
                  <a:pt x="139065" y="467572"/>
                </a:cubicBezTo>
                <a:cubicBezTo>
                  <a:pt x="167005" y="473287"/>
                  <a:pt x="180340" y="475192"/>
                  <a:pt x="208280" y="477097"/>
                </a:cubicBezTo>
                <a:cubicBezTo>
                  <a:pt x="236220" y="479002"/>
                  <a:pt x="250190" y="484717"/>
                  <a:pt x="278130" y="477097"/>
                </a:cubicBezTo>
                <a:cubicBezTo>
                  <a:pt x="306070" y="469477"/>
                  <a:pt x="319405" y="455507"/>
                  <a:pt x="347345" y="437727"/>
                </a:cubicBezTo>
                <a:cubicBezTo>
                  <a:pt x="375285" y="419947"/>
                  <a:pt x="386715" y="409787"/>
                  <a:pt x="416560" y="388197"/>
                </a:cubicBezTo>
                <a:cubicBezTo>
                  <a:pt x="446405" y="366607"/>
                  <a:pt x="464820" y="354542"/>
                  <a:pt x="496570" y="328507"/>
                </a:cubicBezTo>
                <a:cubicBezTo>
                  <a:pt x="528320" y="302472"/>
                  <a:pt x="544195" y="278342"/>
                  <a:pt x="575945" y="258657"/>
                </a:cubicBezTo>
                <a:cubicBezTo>
                  <a:pt x="607695" y="238972"/>
                  <a:pt x="619760" y="246592"/>
                  <a:pt x="655320" y="228812"/>
                </a:cubicBezTo>
                <a:cubicBezTo>
                  <a:pt x="690880" y="211032"/>
                  <a:pt x="720725" y="191347"/>
                  <a:pt x="754380" y="169757"/>
                </a:cubicBezTo>
                <a:cubicBezTo>
                  <a:pt x="788035" y="148167"/>
                  <a:pt x="795655" y="135467"/>
                  <a:pt x="823595" y="119592"/>
                </a:cubicBezTo>
                <a:cubicBezTo>
                  <a:pt x="851535" y="103717"/>
                  <a:pt x="863600" y="102447"/>
                  <a:pt x="893445" y="90382"/>
                </a:cubicBezTo>
                <a:cubicBezTo>
                  <a:pt x="923290" y="78317"/>
                  <a:pt x="942975" y="70697"/>
                  <a:pt x="972820" y="60537"/>
                </a:cubicBezTo>
                <a:cubicBezTo>
                  <a:pt x="1002665" y="50377"/>
                  <a:pt x="1014095" y="50377"/>
                  <a:pt x="1042035" y="40217"/>
                </a:cubicBezTo>
                <a:cubicBezTo>
                  <a:pt x="1069975" y="30057"/>
                  <a:pt x="1083945" y="17992"/>
                  <a:pt x="1111885" y="10372"/>
                </a:cubicBezTo>
                <a:cubicBezTo>
                  <a:pt x="1139825" y="2752"/>
                  <a:pt x="1153160" y="2752"/>
                  <a:pt x="1181100" y="847"/>
                </a:cubicBezTo>
                <a:cubicBezTo>
                  <a:pt x="1209040" y="-1058"/>
                  <a:pt x="1223010" y="847"/>
                  <a:pt x="1250950" y="847"/>
                </a:cubicBezTo>
                <a:cubicBezTo>
                  <a:pt x="1278890" y="847"/>
                  <a:pt x="1288415" y="847"/>
                  <a:pt x="1320165" y="847"/>
                </a:cubicBezTo>
                <a:cubicBezTo>
                  <a:pt x="1351915" y="847"/>
                  <a:pt x="1376045" y="847"/>
                  <a:pt x="1409700" y="847"/>
                </a:cubicBezTo>
                <a:cubicBezTo>
                  <a:pt x="1443355" y="847"/>
                  <a:pt x="1459230" y="847"/>
                  <a:pt x="1489075" y="847"/>
                </a:cubicBezTo>
                <a:cubicBezTo>
                  <a:pt x="1518920" y="847"/>
                  <a:pt x="1530350" y="847"/>
                  <a:pt x="1558290" y="847"/>
                </a:cubicBezTo>
                <a:cubicBezTo>
                  <a:pt x="1586230" y="847"/>
                  <a:pt x="1598295" y="-1058"/>
                  <a:pt x="1628140" y="847"/>
                </a:cubicBezTo>
                <a:cubicBezTo>
                  <a:pt x="1657985" y="2752"/>
                  <a:pt x="1677670" y="-5503"/>
                  <a:pt x="1707515" y="10372"/>
                </a:cubicBezTo>
                <a:cubicBezTo>
                  <a:pt x="1737360" y="26247"/>
                  <a:pt x="1748790" y="58632"/>
                  <a:pt x="1776730" y="80222"/>
                </a:cubicBezTo>
                <a:cubicBezTo>
                  <a:pt x="1804670" y="101812"/>
                  <a:pt x="1833880" y="113242"/>
                  <a:pt x="1846580" y="11959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5579110" y="3002280"/>
            <a:ext cx="2504440" cy="2569210"/>
          </a:xfrm>
          <a:custGeom>
            <a:avLst/>
            <a:gdLst>
              <a:gd name="connisteX0" fmla="*/ 1747520 w 2504440"/>
              <a:gd name="connsiteY0" fmla="*/ 117122 h 2569492"/>
              <a:gd name="connisteX1" fmla="*/ 1846580 w 2504440"/>
              <a:gd name="connsiteY1" fmla="*/ 57432 h 2569492"/>
              <a:gd name="connisteX2" fmla="*/ 1936115 w 2504440"/>
              <a:gd name="connsiteY2" fmla="*/ 27587 h 2569492"/>
              <a:gd name="connisteX3" fmla="*/ 2054860 w 2504440"/>
              <a:gd name="connsiteY3" fmla="*/ 7902 h 2569492"/>
              <a:gd name="connisteX4" fmla="*/ 2124710 w 2504440"/>
              <a:gd name="connsiteY4" fmla="*/ 7902 h 2569492"/>
              <a:gd name="connisteX5" fmla="*/ 2193925 w 2504440"/>
              <a:gd name="connsiteY5" fmla="*/ 7902 h 2569492"/>
              <a:gd name="connisteX6" fmla="*/ 2313305 w 2504440"/>
              <a:gd name="connsiteY6" fmla="*/ 7902 h 2569492"/>
              <a:gd name="connisteX7" fmla="*/ 2382520 w 2504440"/>
              <a:gd name="connsiteY7" fmla="*/ 7902 h 2569492"/>
              <a:gd name="connisteX8" fmla="*/ 2412365 w 2504440"/>
              <a:gd name="connsiteY8" fmla="*/ 97437 h 2569492"/>
              <a:gd name="connisteX9" fmla="*/ 2432050 w 2504440"/>
              <a:gd name="connsiteY9" fmla="*/ 186337 h 2569492"/>
              <a:gd name="connisteX10" fmla="*/ 2432050 w 2504440"/>
              <a:gd name="connsiteY10" fmla="*/ 256187 h 2569492"/>
              <a:gd name="connisteX11" fmla="*/ 2452370 w 2504440"/>
              <a:gd name="connsiteY11" fmla="*/ 325402 h 2569492"/>
              <a:gd name="connisteX12" fmla="*/ 2472055 w 2504440"/>
              <a:gd name="connsiteY12" fmla="*/ 404777 h 2569492"/>
              <a:gd name="connisteX13" fmla="*/ 2501900 w 2504440"/>
              <a:gd name="connsiteY13" fmla="*/ 484152 h 2569492"/>
              <a:gd name="connisteX14" fmla="*/ 2501900 w 2504440"/>
              <a:gd name="connsiteY14" fmla="*/ 573687 h 2569492"/>
              <a:gd name="connisteX15" fmla="*/ 2501900 w 2504440"/>
              <a:gd name="connsiteY15" fmla="*/ 643537 h 2569492"/>
              <a:gd name="connisteX16" fmla="*/ 2501900 w 2504440"/>
              <a:gd name="connsiteY16" fmla="*/ 712752 h 2569492"/>
              <a:gd name="connisteX17" fmla="*/ 2491740 w 2504440"/>
              <a:gd name="connsiteY17" fmla="*/ 811812 h 2569492"/>
              <a:gd name="connisteX18" fmla="*/ 2482215 w 2504440"/>
              <a:gd name="connsiteY18" fmla="*/ 881662 h 2569492"/>
              <a:gd name="connisteX19" fmla="*/ 2452370 w 2504440"/>
              <a:gd name="connsiteY19" fmla="*/ 961037 h 2569492"/>
              <a:gd name="connisteX20" fmla="*/ 2422525 w 2504440"/>
              <a:gd name="connsiteY20" fmla="*/ 1040412 h 2569492"/>
              <a:gd name="connisteX21" fmla="*/ 2382520 w 2504440"/>
              <a:gd name="connsiteY21" fmla="*/ 1109627 h 2569492"/>
              <a:gd name="connisteX22" fmla="*/ 2332990 w 2504440"/>
              <a:gd name="connsiteY22" fmla="*/ 1179477 h 2569492"/>
              <a:gd name="connisteX23" fmla="*/ 2243455 w 2504440"/>
              <a:gd name="connsiteY23" fmla="*/ 1229007 h 2569492"/>
              <a:gd name="connisteX24" fmla="*/ 2183765 w 2504440"/>
              <a:gd name="connsiteY24" fmla="*/ 1308382 h 2569492"/>
              <a:gd name="connisteX25" fmla="*/ 2084705 w 2504440"/>
              <a:gd name="connsiteY25" fmla="*/ 1368072 h 2569492"/>
              <a:gd name="connisteX26" fmla="*/ 2005330 w 2504440"/>
              <a:gd name="connsiteY26" fmla="*/ 1427762 h 2569492"/>
              <a:gd name="connisteX27" fmla="*/ 1925955 w 2504440"/>
              <a:gd name="connsiteY27" fmla="*/ 1477292 h 2569492"/>
              <a:gd name="connisteX28" fmla="*/ 1836420 w 2504440"/>
              <a:gd name="connsiteY28" fmla="*/ 1536982 h 2569492"/>
              <a:gd name="connisteX29" fmla="*/ 1767205 w 2504440"/>
              <a:gd name="connsiteY29" fmla="*/ 1586512 h 2569492"/>
              <a:gd name="connisteX30" fmla="*/ 1667510 w 2504440"/>
              <a:gd name="connsiteY30" fmla="*/ 1646202 h 2569492"/>
              <a:gd name="connisteX31" fmla="*/ 1598295 w 2504440"/>
              <a:gd name="connsiteY31" fmla="*/ 1676047 h 2569492"/>
              <a:gd name="connisteX32" fmla="*/ 1518920 w 2504440"/>
              <a:gd name="connsiteY32" fmla="*/ 1725577 h 2569492"/>
              <a:gd name="connisteX33" fmla="*/ 1439545 w 2504440"/>
              <a:gd name="connsiteY33" fmla="*/ 1775107 h 2569492"/>
              <a:gd name="connisteX34" fmla="*/ 1369695 w 2504440"/>
              <a:gd name="connsiteY34" fmla="*/ 1834797 h 2569492"/>
              <a:gd name="connisteX35" fmla="*/ 1300480 w 2504440"/>
              <a:gd name="connsiteY35" fmla="*/ 1864642 h 2569492"/>
              <a:gd name="connisteX36" fmla="*/ 1221105 w 2504440"/>
              <a:gd name="connsiteY36" fmla="*/ 1914172 h 2569492"/>
              <a:gd name="connisteX37" fmla="*/ 1151255 w 2504440"/>
              <a:gd name="connsiteY37" fmla="*/ 1963702 h 2569492"/>
              <a:gd name="connisteX38" fmla="*/ 1082040 w 2504440"/>
              <a:gd name="connsiteY38" fmla="*/ 2003707 h 2569492"/>
              <a:gd name="connisteX39" fmla="*/ 1012825 w 2504440"/>
              <a:gd name="connsiteY39" fmla="*/ 2062762 h 2569492"/>
              <a:gd name="connisteX40" fmla="*/ 942975 w 2504440"/>
              <a:gd name="connsiteY40" fmla="*/ 2112927 h 2569492"/>
              <a:gd name="connisteX41" fmla="*/ 873760 w 2504440"/>
              <a:gd name="connsiteY41" fmla="*/ 2171982 h 2569492"/>
              <a:gd name="connisteX42" fmla="*/ 794385 w 2504440"/>
              <a:gd name="connsiteY42" fmla="*/ 2231672 h 2569492"/>
              <a:gd name="connisteX43" fmla="*/ 734695 w 2504440"/>
              <a:gd name="connsiteY43" fmla="*/ 2301522 h 2569492"/>
              <a:gd name="connisteX44" fmla="*/ 655320 w 2504440"/>
              <a:gd name="connsiteY44" fmla="*/ 2351052 h 2569492"/>
              <a:gd name="connisteX45" fmla="*/ 575945 w 2504440"/>
              <a:gd name="connsiteY45" fmla="*/ 2370737 h 2569492"/>
              <a:gd name="connisteX46" fmla="*/ 506095 w 2504440"/>
              <a:gd name="connsiteY46" fmla="*/ 2400582 h 2569492"/>
              <a:gd name="connisteX47" fmla="*/ 436880 w 2504440"/>
              <a:gd name="connsiteY47" fmla="*/ 2430427 h 2569492"/>
              <a:gd name="connisteX48" fmla="*/ 367030 w 2504440"/>
              <a:gd name="connsiteY48" fmla="*/ 2469797 h 2569492"/>
              <a:gd name="connisteX49" fmla="*/ 297815 w 2504440"/>
              <a:gd name="connsiteY49" fmla="*/ 2490117 h 2569492"/>
              <a:gd name="connisteX50" fmla="*/ 218440 w 2504440"/>
              <a:gd name="connsiteY50" fmla="*/ 2529487 h 2569492"/>
              <a:gd name="connisteX51" fmla="*/ 148590 w 2504440"/>
              <a:gd name="connsiteY51" fmla="*/ 2539647 h 2569492"/>
              <a:gd name="connisteX52" fmla="*/ 69215 w 2504440"/>
              <a:gd name="connsiteY52" fmla="*/ 2549172 h 2569492"/>
              <a:gd name="connisteX53" fmla="*/ 0 w 2504440"/>
              <a:gd name="connsiteY53" fmla="*/ 2569492 h 256949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</a:cxnLst>
            <a:rect l="l" t="t" r="r" b="b"/>
            <a:pathLst>
              <a:path w="2504440" h="2569492">
                <a:moveTo>
                  <a:pt x="1747520" y="117122"/>
                </a:moveTo>
                <a:cubicBezTo>
                  <a:pt x="1765300" y="105692"/>
                  <a:pt x="1809115" y="75212"/>
                  <a:pt x="1846580" y="57432"/>
                </a:cubicBezTo>
                <a:cubicBezTo>
                  <a:pt x="1884045" y="39652"/>
                  <a:pt x="1894205" y="37747"/>
                  <a:pt x="1936115" y="27587"/>
                </a:cubicBezTo>
                <a:cubicBezTo>
                  <a:pt x="1978025" y="17427"/>
                  <a:pt x="2017395" y="11712"/>
                  <a:pt x="2054860" y="7902"/>
                </a:cubicBezTo>
                <a:cubicBezTo>
                  <a:pt x="2092325" y="4092"/>
                  <a:pt x="2096770" y="7902"/>
                  <a:pt x="2124710" y="7902"/>
                </a:cubicBezTo>
                <a:cubicBezTo>
                  <a:pt x="2152650" y="7902"/>
                  <a:pt x="2156460" y="7902"/>
                  <a:pt x="2193925" y="7902"/>
                </a:cubicBezTo>
                <a:cubicBezTo>
                  <a:pt x="2231390" y="7902"/>
                  <a:pt x="2275840" y="7902"/>
                  <a:pt x="2313305" y="7902"/>
                </a:cubicBezTo>
                <a:cubicBezTo>
                  <a:pt x="2350770" y="7902"/>
                  <a:pt x="2362835" y="-9878"/>
                  <a:pt x="2382520" y="7902"/>
                </a:cubicBezTo>
                <a:cubicBezTo>
                  <a:pt x="2402205" y="25682"/>
                  <a:pt x="2402205" y="61877"/>
                  <a:pt x="2412365" y="97437"/>
                </a:cubicBezTo>
                <a:cubicBezTo>
                  <a:pt x="2422525" y="132997"/>
                  <a:pt x="2428240" y="154587"/>
                  <a:pt x="2432050" y="186337"/>
                </a:cubicBezTo>
                <a:cubicBezTo>
                  <a:pt x="2435860" y="218087"/>
                  <a:pt x="2428240" y="228247"/>
                  <a:pt x="2432050" y="256187"/>
                </a:cubicBezTo>
                <a:cubicBezTo>
                  <a:pt x="2435860" y="284127"/>
                  <a:pt x="2444115" y="295557"/>
                  <a:pt x="2452370" y="325402"/>
                </a:cubicBezTo>
                <a:cubicBezTo>
                  <a:pt x="2460625" y="355247"/>
                  <a:pt x="2461895" y="373027"/>
                  <a:pt x="2472055" y="404777"/>
                </a:cubicBezTo>
                <a:cubicBezTo>
                  <a:pt x="2482215" y="436527"/>
                  <a:pt x="2496185" y="450497"/>
                  <a:pt x="2501900" y="484152"/>
                </a:cubicBezTo>
                <a:cubicBezTo>
                  <a:pt x="2507615" y="517807"/>
                  <a:pt x="2501900" y="541937"/>
                  <a:pt x="2501900" y="573687"/>
                </a:cubicBezTo>
                <a:cubicBezTo>
                  <a:pt x="2501900" y="605437"/>
                  <a:pt x="2501900" y="615597"/>
                  <a:pt x="2501900" y="643537"/>
                </a:cubicBezTo>
                <a:cubicBezTo>
                  <a:pt x="2501900" y="671477"/>
                  <a:pt x="2503805" y="679097"/>
                  <a:pt x="2501900" y="712752"/>
                </a:cubicBezTo>
                <a:cubicBezTo>
                  <a:pt x="2499995" y="746407"/>
                  <a:pt x="2495550" y="778157"/>
                  <a:pt x="2491740" y="811812"/>
                </a:cubicBezTo>
                <a:cubicBezTo>
                  <a:pt x="2487930" y="845467"/>
                  <a:pt x="2489835" y="851817"/>
                  <a:pt x="2482215" y="881662"/>
                </a:cubicBezTo>
                <a:cubicBezTo>
                  <a:pt x="2474595" y="911507"/>
                  <a:pt x="2464435" y="929287"/>
                  <a:pt x="2452370" y="961037"/>
                </a:cubicBezTo>
                <a:cubicBezTo>
                  <a:pt x="2440305" y="992787"/>
                  <a:pt x="2436495" y="1010567"/>
                  <a:pt x="2422525" y="1040412"/>
                </a:cubicBezTo>
                <a:cubicBezTo>
                  <a:pt x="2408555" y="1070257"/>
                  <a:pt x="2400300" y="1081687"/>
                  <a:pt x="2382520" y="1109627"/>
                </a:cubicBezTo>
                <a:cubicBezTo>
                  <a:pt x="2364740" y="1137567"/>
                  <a:pt x="2360930" y="1155347"/>
                  <a:pt x="2332990" y="1179477"/>
                </a:cubicBezTo>
                <a:cubicBezTo>
                  <a:pt x="2305050" y="1203607"/>
                  <a:pt x="2273300" y="1202972"/>
                  <a:pt x="2243455" y="1229007"/>
                </a:cubicBezTo>
                <a:cubicBezTo>
                  <a:pt x="2213610" y="1255042"/>
                  <a:pt x="2215515" y="1280442"/>
                  <a:pt x="2183765" y="1308382"/>
                </a:cubicBezTo>
                <a:cubicBezTo>
                  <a:pt x="2152015" y="1336322"/>
                  <a:pt x="2120265" y="1343942"/>
                  <a:pt x="2084705" y="1368072"/>
                </a:cubicBezTo>
                <a:cubicBezTo>
                  <a:pt x="2049145" y="1392202"/>
                  <a:pt x="2037080" y="1406172"/>
                  <a:pt x="2005330" y="1427762"/>
                </a:cubicBezTo>
                <a:cubicBezTo>
                  <a:pt x="1973580" y="1449352"/>
                  <a:pt x="1959610" y="1455702"/>
                  <a:pt x="1925955" y="1477292"/>
                </a:cubicBezTo>
                <a:cubicBezTo>
                  <a:pt x="1892300" y="1498882"/>
                  <a:pt x="1868170" y="1515392"/>
                  <a:pt x="1836420" y="1536982"/>
                </a:cubicBezTo>
                <a:cubicBezTo>
                  <a:pt x="1804670" y="1558572"/>
                  <a:pt x="1800860" y="1564922"/>
                  <a:pt x="1767205" y="1586512"/>
                </a:cubicBezTo>
                <a:cubicBezTo>
                  <a:pt x="1733550" y="1608102"/>
                  <a:pt x="1701165" y="1628422"/>
                  <a:pt x="1667510" y="1646202"/>
                </a:cubicBezTo>
                <a:cubicBezTo>
                  <a:pt x="1633855" y="1663982"/>
                  <a:pt x="1628140" y="1660172"/>
                  <a:pt x="1598295" y="1676047"/>
                </a:cubicBezTo>
                <a:cubicBezTo>
                  <a:pt x="1568450" y="1691922"/>
                  <a:pt x="1550670" y="1705892"/>
                  <a:pt x="1518920" y="1725577"/>
                </a:cubicBezTo>
                <a:cubicBezTo>
                  <a:pt x="1487170" y="1745262"/>
                  <a:pt x="1469390" y="1753517"/>
                  <a:pt x="1439545" y="1775107"/>
                </a:cubicBezTo>
                <a:cubicBezTo>
                  <a:pt x="1409700" y="1796697"/>
                  <a:pt x="1397635" y="1817017"/>
                  <a:pt x="1369695" y="1834797"/>
                </a:cubicBezTo>
                <a:cubicBezTo>
                  <a:pt x="1341755" y="1852577"/>
                  <a:pt x="1330325" y="1848767"/>
                  <a:pt x="1300480" y="1864642"/>
                </a:cubicBezTo>
                <a:cubicBezTo>
                  <a:pt x="1270635" y="1880517"/>
                  <a:pt x="1250950" y="1894487"/>
                  <a:pt x="1221105" y="1914172"/>
                </a:cubicBezTo>
                <a:cubicBezTo>
                  <a:pt x="1191260" y="1933857"/>
                  <a:pt x="1179195" y="1945922"/>
                  <a:pt x="1151255" y="1963702"/>
                </a:cubicBezTo>
                <a:cubicBezTo>
                  <a:pt x="1123315" y="1981482"/>
                  <a:pt x="1109980" y="1984022"/>
                  <a:pt x="1082040" y="2003707"/>
                </a:cubicBezTo>
                <a:cubicBezTo>
                  <a:pt x="1054100" y="2023392"/>
                  <a:pt x="1040765" y="2041172"/>
                  <a:pt x="1012825" y="2062762"/>
                </a:cubicBezTo>
                <a:cubicBezTo>
                  <a:pt x="984885" y="2084352"/>
                  <a:pt x="970915" y="2091337"/>
                  <a:pt x="942975" y="2112927"/>
                </a:cubicBezTo>
                <a:cubicBezTo>
                  <a:pt x="915035" y="2134517"/>
                  <a:pt x="903605" y="2148487"/>
                  <a:pt x="873760" y="2171982"/>
                </a:cubicBezTo>
                <a:cubicBezTo>
                  <a:pt x="843915" y="2195477"/>
                  <a:pt x="822325" y="2205637"/>
                  <a:pt x="794385" y="2231672"/>
                </a:cubicBezTo>
                <a:cubicBezTo>
                  <a:pt x="766445" y="2257707"/>
                  <a:pt x="762635" y="2277392"/>
                  <a:pt x="734695" y="2301522"/>
                </a:cubicBezTo>
                <a:cubicBezTo>
                  <a:pt x="706755" y="2325652"/>
                  <a:pt x="687070" y="2337082"/>
                  <a:pt x="655320" y="2351052"/>
                </a:cubicBezTo>
                <a:cubicBezTo>
                  <a:pt x="623570" y="2365022"/>
                  <a:pt x="605790" y="2360577"/>
                  <a:pt x="575945" y="2370737"/>
                </a:cubicBezTo>
                <a:cubicBezTo>
                  <a:pt x="546100" y="2380897"/>
                  <a:pt x="534035" y="2388517"/>
                  <a:pt x="506095" y="2400582"/>
                </a:cubicBezTo>
                <a:cubicBezTo>
                  <a:pt x="478155" y="2412647"/>
                  <a:pt x="464820" y="2416457"/>
                  <a:pt x="436880" y="2430427"/>
                </a:cubicBezTo>
                <a:cubicBezTo>
                  <a:pt x="408940" y="2444397"/>
                  <a:pt x="394970" y="2457732"/>
                  <a:pt x="367030" y="2469797"/>
                </a:cubicBezTo>
                <a:cubicBezTo>
                  <a:pt x="339090" y="2481862"/>
                  <a:pt x="327660" y="2478052"/>
                  <a:pt x="297815" y="2490117"/>
                </a:cubicBezTo>
                <a:cubicBezTo>
                  <a:pt x="267970" y="2502182"/>
                  <a:pt x="248285" y="2519327"/>
                  <a:pt x="218440" y="2529487"/>
                </a:cubicBezTo>
                <a:cubicBezTo>
                  <a:pt x="188595" y="2539647"/>
                  <a:pt x="178435" y="2535837"/>
                  <a:pt x="148590" y="2539647"/>
                </a:cubicBezTo>
                <a:cubicBezTo>
                  <a:pt x="118745" y="2543457"/>
                  <a:pt x="99060" y="2543457"/>
                  <a:pt x="69215" y="2549172"/>
                </a:cubicBezTo>
                <a:cubicBezTo>
                  <a:pt x="39370" y="2554887"/>
                  <a:pt x="12065" y="2565682"/>
                  <a:pt x="0" y="256949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/>
        </p:nvSpPr>
        <p:spPr>
          <a:xfrm>
            <a:off x="5281295" y="4697730"/>
            <a:ext cx="580390" cy="843280"/>
          </a:xfrm>
          <a:custGeom>
            <a:avLst/>
            <a:gdLst>
              <a:gd name="connisteX0" fmla="*/ 0 w 580653"/>
              <a:gd name="connsiteY0" fmla="*/ 0 h 843915"/>
              <a:gd name="connisteX1" fmla="*/ 88900 w 580653"/>
              <a:gd name="connsiteY1" fmla="*/ 59690 h 843915"/>
              <a:gd name="connisteX2" fmla="*/ 188595 w 580653"/>
              <a:gd name="connsiteY2" fmla="*/ 158750 h 843915"/>
              <a:gd name="connisteX3" fmla="*/ 267970 w 580653"/>
              <a:gd name="connsiteY3" fmla="*/ 227965 h 843915"/>
              <a:gd name="connisteX4" fmla="*/ 347345 w 580653"/>
              <a:gd name="connsiteY4" fmla="*/ 307975 h 843915"/>
              <a:gd name="connisteX5" fmla="*/ 416560 w 580653"/>
              <a:gd name="connsiteY5" fmla="*/ 347345 h 843915"/>
              <a:gd name="connisteX6" fmla="*/ 476250 w 580653"/>
              <a:gd name="connsiteY6" fmla="*/ 426720 h 843915"/>
              <a:gd name="connisteX7" fmla="*/ 535940 w 580653"/>
              <a:gd name="connsiteY7" fmla="*/ 496570 h 843915"/>
              <a:gd name="connisteX8" fmla="*/ 565785 w 580653"/>
              <a:gd name="connsiteY8" fmla="*/ 565785 h 843915"/>
              <a:gd name="connisteX9" fmla="*/ 575945 w 580653"/>
              <a:gd name="connsiteY9" fmla="*/ 635000 h 843915"/>
              <a:gd name="connisteX10" fmla="*/ 506095 w 580653"/>
              <a:gd name="connsiteY10" fmla="*/ 694690 h 843915"/>
              <a:gd name="connisteX11" fmla="*/ 456565 w 580653"/>
              <a:gd name="connsiteY11" fmla="*/ 764540 h 843915"/>
              <a:gd name="connisteX12" fmla="*/ 386715 w 580653"/>
              <a:gd name="connsiteY12" fmla="*/ 803910 h 843915"/>
              <a:gd name="connisteX13" fmla="*/ 317500 w 580653"/>
              <a:gd name="connsiteY13" fmla="*/ 843915 h 8439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580653" h="843915">
                <a:moveTo>
                  <a:pt x="0" y="0"/>
                </a:moveTo>
                <a:cubicBezTo>
                  <a:pt x="15875" y="10160"/>
                  <a:pt x="51435" y="27940"/>
                  <a:pt x="88900" y="59690"/>
                </a:cubicBezTo>
                <a:cubicBezTo>
                  <a:pt x="126365" y="91440"/>
                  <a:pt x="153035" y="125095"/>
                  <a:pt x="188595" y="158750"/>
                </a:cubicBezTo>
                <a:cubicBezTo>
                  <a:pt x="224155" y="192405"/>
                  <a:pt x="236220" y="198120"/>
                  <a:pt x="267970" y="227965"/>
                </a:cubicBezTo>
                <a:cubicBezTo>
                  <a:pt x="299720" y="257810"/>
                  <a:pt x="317500" y="283845"/>
                  <a:pt x="347345" y="307975"/>
                </a:cubicBezTo>
                <a:cubicBezTo>
                  <a:pt x="377190" y="332105"/>
                  <a:pt x="390525" y="323850"/>
                  <a:pt x="416560" y="347345"/>
                </a:cubicBezTo>
                <a:cubicBezTo>
                  <a:pt x="442595" y="370840"/>
                  <a:pt x="452120" y="396875"/>
                  <a:pt x="476250" y="426720"/>
                </a:cubicBezTo>
                <a:cubicBezTo>
                  <a:pt x="500380" y="456565"/>
                  <a:pt x="518160" y="468630"/>
                  <a:pt x="535940" y="496570"/>
                </a:cubicBezTo>
                <a:cubicBezTo>
                  <a:pt x="553720" y="524510"/>
                  <a:pt x="557530" y="537845"/>
                  <a:pt x="565785" y="565785"/>
                </a:cubicBezTo>
                <a:cubicBezTo>
                  <a:pt x="574040" y="593725"/>
                  <a:pt x="588010" y="608965"/>
                  <a:pt x="575945" y="635000"/>
                </a:cubicBezTo>
                <a:cubicBezTo>
                  <a:pt x="563880" y="661035"/>
                  <a:pt x="530225" y="668655"/>
                  <a:pt x="506095" y="694690"/>
                </a:cubicBezTo>
                <a:cubicBezTo>
                  <a:pt x="481965" y="720725"/>
                  <a:pt x="480695" y="742950"/>
                  <a:pt x="456565" y="764540"/>
                </a:cubicBezTo>
                <a:cubicBezTo>
                  <a:pt x="432435" y="786130"/>
                  <a:pt x="414655" y="788035"/>
                  <a:pt x="386715" y="803910"/>
                </a:cubicBezTo>
                <a:cubicBezTo>
                  <a:pt x="358775" y="819785"/>
                  <a:pt x="330200" y="836930"/>
                  <a:pt x="317500" y="84391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685665" y="4657725"/>
            <a:ext cx="257810" cy="883920"/>
          </a:xfrm>
          <a:custGeom>
            <a:avLst/>
            <a:gdLst>
              <a:gd name="connisteX0" fmla="*/ 208530 w 258060"/>
              <a:gd name="connsiteY0" fmla="*/ 0 h 883920"/>
              <a:gd name="connisteX1" fmla="*/ 138680 w 258060"/>
              <a:gd name="connsiteY1" fmla="*/ 49530 h 883920"/>
              <a:gd name="connisteX2" fmla="*/ 79625 w 258060"/>
              <a:gd name="connsiteY2" fmla="*/ 119380 h 883920"/>
              <a:gd name="connisteX3" fmla="*/ 29460 w 258060"/>
              <a:gd name="connsiteY3" fmla="*/ 198755 h 883920"/>
              <a:gd name="connisteX4" fmla="*/ 9775 w 258060"/>
              <a:gd name="connsiteY4" fmla="*/ 278130 h 883920"/>
              <a:gd name="connisteX5" fmla="*/ 9775 w 258060"/>
              <a:gd name="connsiteY5" fmla="*/ 357505 h 883920"/>
              <a:gd name="connisteX6" fmla="*/ 250 w 258060"/>
              <a:gd name="connsiteY6" fmla="*/ 427355 h 883920"/>
              <a:gd name="connisteX7" fmla="*/ 19935 w 258060"/>
              <a:gd name="connsiteY7" fmla="*/ 496570 h 883920"/>
              <a:gd name="connisteX8" fmla="*/ 39620 w 258060"/>
              <a:gd name="connsiteY8" fmla="*/ 575945 h 883920"/>
              <a:gd name="connisteX9" fmla="*/ 69465 w 258060"/>
              <a:gd name="connsiteY9" fmla="*/ 655320 h 883920"/>
              <a:gd name="connisteX10" fmla="*/ 118995 w 258060"/>
              <a:gd name="connsiteY10" fmla="*/ 725170 h 883920"/>
              <a:gd name="connisteX11" fmla="*/ 159000 w 258060"/>
              <a:gd name="connsiteY11" fmla="*/ 794385 h 883920"/>
              <a:gd name="connisteX12" fmla="*/ 188845 w 258060"/>
              <a:gd name="connsiteY12" fmla="*/ 864235 h 883920"/>
              <a:gd name="connisteX13" fmla="*/ 258060 w 258060"/>
              <a:gd name="connsiteY13" fmla="*/ 883920 h 8839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258060" h="883920">
                <a:moveTo>
                  <a:pt x="208530" y="0"/>
                </a:moveTo>
                <a:cubicBezTo>
                  <a:pt x="195830" y="8255"/>
                  <a:pt x="164715" y="25400"/>
                  <a:pt x="138680" y="49530"/>
                </a:cubicBezTo>
                <a:cubicBezTo>
                  <a:pt x="112645" y="73660"/>
                  <a:pt x="101215" y="89535"/>
                  <a:pt x="79625" y="119380"/>
                </a:cubicBezTo>
                <a:cubicBezTo>
                  <a:pt x="58035" y="149225"/>
                  <a:pt x="43430" y="167005"/>
                  <a:pt x="29460" y="198755"/>
                </a:cubicBezTo>
                <a:cubicBezTo>
                  <a:pt x="15490" y="230505"/>
                  <a:pt x="13585" y="246380"/>
                  <a:pt x="9775" y="278130"/>
                </a:cubicBezTo>
                <a:cubicBezTo>
                  <a:pt x="5965" y="309880"/>
                  <a:pt x="11680" y="327660"/>
                  <a:pt x="9775" y="357505"/>
                </a:cubicBezTo>
                <a:cubicBezTo>
                  <a:pt x="7870" y="387350"/>
                  <a:pt x="-1655" y="399415"/>
                  <a:pt x="250" y="427355"/>
                </a:cubicBezTo>
                <a:cubicBezTo>
                  <a:pt x="2155" y="455295"/>
                  <a:pt x="12315" y="466725"/>
                  <a:pt x="19935" y="496570"/>
                </a:cubicBezTo>
                <a:cubicBezTo>
                  <a:pt x="27555" y="526415"/>
                  <a:pt x="29460" y="544195"/>
                  <a:pt x="39620" y="575945"/>
                </a:cubicBezTo>
                <a:cubicBezTo>
                  <a:pt x="49780" y="607695"/>
                  <a:pt x="53590" y="625475"/>
                  <a:pt x="69465" y="655320"/>
                </a:cubicBezTo>
                <a:cubicBezTo>
                  <a:pt x="85340" y="685165"/>
                  <a:pt x="101215" y="697230"/>
                  <a:pt x="118995" y="725170"/>
                </a:cubicBezTo>
                <a:cubicBezTo>
                  <a:pt x="136775" y="753110"/>
                  <a:pt x="145030" y="766445"/>
                  <a:pt x="159000" y="794385"/>
                </a:cubicBezTo>
                <a:cubicBezTo>
                  <a:pt x="172970" y="822325"/>
                  <a:pt x="169160" y="846455"/>
                  <a:pt x="188845" y="864235"/>
                </a:cubicBezTo>
                <a:cubicBezTo>
                  <a:pt x="208530" y="882015"/>
                  <a:pt x="244725" y="881380"/>
                  <a:pt x="258060" y="8839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 rot="0">
            <a:off x="6561455" y="4562475"/>
            <a:ext cx="2061210" cy="1370330"/>
            <a:chOff x="9266" y="7984"/>
            <a:chExt cx="3312" cy="2028"/>
          </a:xfrm>
        </p:grpSpPr>
        <p:pic>
          <p:nvPicPr>
            <p:cNvPr id="29" name="图片 2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920"/>
            <a:stretch>
              <a:fillRect/>
            </a:stretch>
          </p:blipFill>
          <p:spPr>
            <a:xfrm>
              <a:off x="9266" y="7984"/>
              <a:ext cx="3312" cy="2029"/>
            </a:xfrm>
            <a:prstGeom prst="rect">
              <a:avLst/>
            </a:prstGeom>
          </p:spPr>
        </p:pic>
        <p:cxnSp>
          <p:nvCxnSpPr>
            <p:cNvPr id="30" name="直接连接符 29"/>
            <p:cNvCxnSpPr/>
            <p:nvPr>
              <p:custDataLst>
                <p:tags r:id="rId17"/>
              </p:custDataLst>
            </p:nvPr>
          </p:nvCxnSpPr>
          <p:spPr>
            <a:xfrm flipV="1">
              <a:off x="11780" y="8753"/>
              <a:ext cx="515" cy="1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8"/>
              </p:custDataLst>
            </p:nvPr>
          </p:nvCxnSpPr>
          <p:spPr>
            <a:xfrm flipV="1">
              <a:off x="11793" y="9285"/>
              <a:ext cx="502" cy="1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2" name="任意多边形 31"/>
          <p:cNvSpPr/>
          <p:nvPr/>
        </p:nvSpPr>
        <p:spPr>
          <a:xfrm>
            <a:off x="7316470" y="3188335"/>
            <a:ext cx="1582420" cy="1717675"/>
          </a:xfrm>
          <a:custGeom>
            <a:avLst/>
            <a:gdLst>
              <a:gd name="connisteX0" fmla="*/ 0 w 1582278"/>
              <a:gd name="connsiteY0" fmla="*/ 0 h 1717675"/>
              <a:gd name="connisteX1" fmla="*/ 89535 w 1582278"/>
              <a:gd name="connsiteY1" fmla="*/ 59690 h 1717675"/>
              <a:gd name="connisteX2" fmla="*/ 188595 w 1582278"/>
              <a:gd name="connsiteY2" fmla="*/ 99695 h 1717675"/>
              <a:gd name="connisteX3" fmla="*/ 257810 w 1582278"/>
              <a:gd name="connsiteY3" fmla="*/ 119380 h 1717675"/>
              <a:gd name="connisteX4" fmla="*/ 456565 w 1582278"/>
              <a:gd name="connsiteY4" fmla="*/ 179070 h 1717675"/>
              <a:gd name="connisteX5" fmla="*/ 535940 w 1582278"/>
              <a:gd name="connsiteY5" fmla="*/ 208915 h 1717675"/>
              <a:gd name="connisteX6" fmla="*/ 704850 w 1582278"/>
              <a:gd name="connsiteY6" fmla="*/ 248285 h 1717675"/>
              <a:gd name="connisteX7" fmla="*/ 784225 w 1582278"/>
              <a:gd name="connsiteY7" fmla="*/ 288290 h 1717675"/>
              <a:gd name="connisteX8" fmla="*/ 913130 w 1582278"/>
              <a:gd name="connsiteY8" fmla="*/ 327660 h 1717675"/>
              <a:gd name="connisteX9" fmla="*/ 1071880 w 1582278"/>
              <a:gd name="connsiteY9" fmla="*/ 397510 h 1717675"/>
              <a:gd name="connisteX10" fmla="*/ 1171575 w 1582278"/>
              <a:gd name="connsiteY10" fmla="*/ 457200 h 1717675"/>
              <a:gd name="connisteX11" fmla="*/ 1280795 w 1582278"/>
              <a:gd name="connsiteY11" fmla="*/ 516255 h 1717675"/>
              <a:gd name="connisteX12" fmla="*/ 1360170 w 1582278"/>
              <a:gd name="connsiteY12" fmla="*/ 586105 h 1717675"/>
              <a:gd name="connisteX13" fmla="*/ 1429385 w 1582278"/>
              <a:gd name="connsiteY13" fmla="*/ 655320 h 1717675"/>
              <a:gd name="connisteX14" fmla="*/ 1479550 w 1582278"/>
              <a:gd name="connsiteY14" fmla="*/ 725170 h 1717675"/>
              <a:gd name="connisteX15" fmla="*/ 1518920 w 1582278"/>
              <a:gd name="connsiteY15" fmla="*/ 814070 h 1717675"/>
              <a:gd name="connisteX16" fmla="*/ 1558925 w 1582278"/>
              <a:gd name="connsiteY16" fmla="*/ 883920 h 1717675"/>
              <a:gd name="connisteX17" fmla="*/ 1578610 w 1582278"/>
              <a:gd name="connsiteY17" fmla="*/ 953135 h 1717675"/>
              <a:gd name="connisteX18" fmla="*/ 1578610 w 1582278"/>
              <a:gd name="connsiteY18" fmla="*/ 1032510 h 1717675"/>
              <a:gd name="connisteX19" fmla="*/ 1578610 w 1582278"/>
              <a:gd name="connsiteY19" fmla="*/ 1102360 h 1717675"/>
              <a:gd name="connisteX20" fmla="*/ 1538605 w 1582278"/>
              <a:gd name="connsiteY20" fmla="*/ 1181735 h 1717675"/>
              <a:gd name="connisteX21" fmla="*/ 1489075 w 1582278"/>
              <a:gd name="connsiteY21" fmla="*/ 1261110 h 1717675"/>
              <a:gd name="connisteX22" fmla="*/ 1459230 w 1582278"/>
              <a:gd name="connsiteY22" fmla="*/ 1330325 h 1717675"/>
              <a:gd name="connisteX23" fmla="*/ 1409700 w 1582278"/>
              <a:gd name="connsiteY23" fmla="*/ 1400175 h 1717675"/>
              <a:gd name="connisteX24" fmla="*/ 1360170 w 1582278"/>
              <a:gd name="connsiteY24" fmla="*/ 1469390 h 1717675"/>
              <a:gd name="connisteX25" fmla="*/ 1320165 w 1582278"/>
              <a:gd name="connsiteY25" fmla="*/ 1539240 h 1717675"/>
              <a:gd name="connisteX26" fmla="*/ 1280795 w 1582278"/>
              <a:gd name="connsiteY26" fmla="*/ 1608455 h 1717675"/>
              <a:gd name="connisteX27" fmla="*/ 1210945 w 1582278"/>
              <a:gd name="connsiteY27" fmla="*/ 1648460 h 1717675"/>
              <a:gd name="connisteX28" fmla="*/ 1171575 w 1582278"/>
              <a:gd name="connsiteY28" fmla="*/ 1717675 h 17176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</a:cxnLst>
            <a:rect l="l" t="t" r="r" b="b"/>
            <a:pathLst>
              <a:path w="1582279" h="1717675">
                <a:moveTo>
                  <a:pt x="0" y="0"/>
                </a:moveTo>
                <a:cubicBezTo>
                  <a:pt x="15875" y="11430"/>
                  <a:pt x="52070" y="40005"/>
                  <a:pt x="89535" y="59690"/>
                </a:cubicBezTo>
                <a:cubicBezTo>
                  <a:pt x="127000" y="79375"/>
                  <a:pt x="154940" y="87630"/>
                  <a:pt x="188595" y="99695"/>
                </a:cubicBezTo>
                <a:cubicBezTo>
                  <a:pt x="222250" y="111760"/>
                  <a:pt x="204470" y="103505"/>
                  <a:pt x="257810" y="119380"/>
                </a:cubicBezTo>
                <a:cubicBezTo>
                  <a:pt x="311150" y="135255"/>
                  <a:pt x="400685" y="161290"/>
                  <a:pt x="456565" y="179070"/>
                </a:cubicBezTo>
                <a:cubicBezTo>
                  <a:pt x="512445" y="196850"/>
                  <a:pt x="486410" y="194945"/>
                  <a:pt x="535940" y="208915"/>
                </a:cubicBezTo>
                <a:cubicBezTo>
                  <a:pt x="585470" y="222885"/>
                  <a:pt x="655320" y="232410"/>
                  <a:pt x="704850" y="248285"/>
                </a:cubicBezTo>
                <a:cubicBezTo>
                  <a:pt x="754380" y="264160"/>
                  <a:pt x="742315" y="272415"/>
                  <a:pt x="784225" y="288290"/>
                </a:cubicBezTo>
                <a:cubicBezTo>
                  <a:pt x="826135" y="304165"/>
                  <a:pt x="855345" y="306070"/>
                  <a:pt x="913130" y="327660"/>
                </a:cubicBezTo>
                <a:cubicBezTo>
                  <a:pt x="970915" y="349250"/>
                  <a:pt x="1020445" y="371475"/>
                  <a:pt x="1071880" y="397510"/>
                </a:cubicBezTo>
                <a:cubicBezTo>
                  <a:pt x="1123315" y="423545"/>
                  <a:pt x="1129665" y="433705"/>
                  <a:pt x="1171575" y="457200"/>
                </a:cubicBezTo>
                <a:cubicBezTo>
                  <a:pt x="1213485" y="480695"/>
                  <a:pt x="1243330" y="490220"/>
                  <a:pt x="1280795" y="516255"/>
                </a:cubicBezTo>
                <a:cubicBezTo>
                  <a:pt x="1318260" y="542290"/>
                  <a:pt x="1330325" y="558165"/>
                  <a:pt x="1360170" y="586105"/>
                </a:cubicBezTo>
                <a:cubicBezTo>
                  <a:pt x="1390015" y="614045"/>
                  <a:pt x="1405255" y="627380"/>
                  <a:pt x="1429385" y="655320"/>
                </a:cubicBezTo>
                <a:cubicBezTo>
                  <a:pt x="1453515" y="683260"/>
                  <a:pt x="1461770" y="693420"/>
                  <a:pt x="1479550" y="725170"/>
                </a:cubicBezTo>
                <a:cubicBezTo>
                  <a:pt x="1497330" y="756920"/>
                  <a:pt x="1503045" y="782320"/>
                  <a:pt x="1518920" y="814070"/>
                </a:cubicBezTo>
                <a:cubicBezTo>
                  <a:pt x="1534795" y="845820"/>
                  <a:pt x="1546860" y="855980"/>
                  <a:pt x="1558925" y="883920"/>
                </a:cubicBezTo>
                <a:cubicBezTo>
                  <a:pt x="1570990" y="911860"/>
                  <a:pt x="1574800" y="923290"/>
                  <a:pt x="1578610" y="953135"/>
                </a:cubicBezTo>
                <a:cubicBezTo>
                  <a:pt x="1582420" y="982980"/>
                  <a:pt x="1578610" y="1002665"/>
                  <a:pt x="1578610" y="1032510"/>
                </a:cubicBezTo>
                <a:cubicBezTo>
                  <a:pt x="1578610" y="1062355"/>
                  <a:pt x="1586865" y="1072515"/>
                  <a:pt x="1578610" y="1102360"/>
                </a:cubicBezTo>
                <a:cubicBezTo>
                  <a:pt x="1570355" y="1132205"/>
                  <a:pt x="1556385" y="1149985"/>
                  <a:pt x="1538605" y="1181735"/>
                </a:cubicBezTo>
                <a:cubicBezTo>
                  <a:pt x="1520825" y="1213485"/>
                  <a:pt x="1504950" y="1231265"/>
                  <a:pt x="1489075" y="1261110"/>
                </a:cubicBezTo>
                <a:cubicBezTo>
                  <a:pt x="1473200" y="1290955"/>
                  <a:pt x="1475105" y="1302385"/>
                  <a:pt x="1459230" y="1330325"/>
                </a:cubicBezTo>
                <a:cubicBezTo>
                  <a:pt x="1443355" y="1358265"/>
                  <a:pt x="1429385" y="1372235"/>
                  <a:pt x="1409700" y="1400175"/>
                </a:cubicBezTo>
                <a:cubicBezTo>
                  <a:pt x="1390015" y="1428115"/>
                  <a:pt x="1377950" y="1441450"/>
                  <a:pt x="1360170" y="1469390"/>
                </a:cubicBezTo>
                <a:cubicBezTo>
                  <a:pt x="1342390" y="1497330"/>
                  <a:pt x="1336040" y="1511300"/>
                  <a:pt x="1320165" y="1539240"/>
                </a:cubicBezTo>
                <a:cubicBezTo>
                  <a:pt x="1304290" y="1567180"/>
                  <a:pt x="1302385" y="1586865"/>
                  <a:pt x="1280795" y="1608455"/>
                </a:cubicBezTo>
                <a:cubicBezTo>
                  <a:pt x="1259205" y="1630045"/>
                  <a:pt x="1232535" y="1626870"/>
                  <a:pt x="1210945" y="1648460"/>
                </a:cubicBezTo>
                <a:cubicBezTo>
                  <a:pt x="1189355" y="1670050"/>
                  <a:pt x="1177925" y="1704340"/>
                  <a:pt x="1171575" y="171767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>
            <a:off x="5539105" y="5480050"/>
            <a:ext cx="2544445" cy="180975"/>
          </a:xfrm>
          <a:custGeom>
            <a:avLst/>
            <a:gdLst>
              <a:gd name="connisteX0" fmla="*/ 0 w 1579604"/>
              <a:gd name="connsiteY0" fmla="*/ 81068 h 180975"/>
              <a:gd name="connisteX1" fmla="*/ 79375 w 1579604"/>
              <a:gd name="connsiteY1" fmla="*/ 51223 h 180975"/>
              <a:gd name="connisteX2" fmla="*/ 149225 w 1579604"/>
              <a:gd name="connsiteY2" fmla="*/ 41698 h 180975"/>
              <a:gd name="connisteX3" fmla="*/ 228600 w 1579604"/>
              <a:gd name="connsiteY3" fmla="*/ 31538 h 180975"/>
              <a:gd name="connisteX4" fmla="*/ 297815 w 1579604"/>
              <a:gd name="connsiteY4" fmla="*/ 21378 h 180975"/>
              <a:gd name="connisteX5" fmla="*/ 367665 w 1579604"/>
              <a:gd name="connsiteY5" fmla="*/ 1693 h 180975"/>
              <a:gd name="connisteX6" fmla="*/ 436880 w 1579604"/>
              <a:gd name="connsiteY6" fmla="*/ 1693 h 180975"/>
              <a:gd name="connisteX7" fmla="*/ 506730 w 1579604"/>
              <a:gd name="connsiteY7" fmla="*/ 1693 h 180975"/>
              <a:gd name="connisteX8" fmla="*/ 575945 w 1579604"/>
              <a:gd name="connsiteY8" fmla="*/ 1693 h 180975"/>
              <a:gd name="connisteX9" fmla="*/ 645160 w 1579604"/>
              <a:gd name="connsiteY9" fmla="*/ 11853 h 180975"/>
              <a:gd name="connisteX10" fmla="*/ 715010 w 1579604"/>
              <a:gd name="connsiteY10" fmla="*/ 31538 h 180975"/>
              <a:gd name="connisteX11" fmla="*/ 794385 w 1579604"/>
              <a:gd name="connsiteY11" fmla="*/ 70908 h 180975"/>
              <a:gd name="connisteX12" fmla="*/ 863600 w 1579604"/>
              <a:gd name="connsiteY12" fmla="*/ 110913 h 180975"/>
              <a:gd name="connisteX13" fmla="*/ 943610 w 1579604"/>
              <a:gd name="connsiteY13" fmla="*/ 140758 h 180975"/>
              <a:gd name="connisteX14" fmla="*/ 1012825 w 1579604"/>
              <a:gd name="connsiteY14" fmla="*/ 150918 h 180975"/>
              <a:gd name="connisteX15" fmla="*/ 1082040 w 1579604"/>
              <a:gd name="connsiteY15" fmla="*/ 160443 h 180975"/>
              <a:gd name="connisteX16" fmla="*/ 1151890 w 1579604"/>
              <a:gd name="connsiteY16" fmla="*/ 170603 h 180975"/>
              <a:gd name="connisteX17" fmla="*/ 1221105 w 1579604"/>
              <a:gd name="connsiteY17" fmla="*/ 180128 h 180975"/>
              <a:gd name="connisteX18" fmla="*/ 1290955 w 1579604"/>
              <a:gd name="connsiteY18" fmla="*/ 180128 h 180975"/>
              <a:gd name="connisteX19" fmla="*/ 1360170 w 1579604"/>
              <a:gd name="connsiteY19" fmla="*/ 180128 h 180975"/>
              <a:gd name="connisteX20" fmla="*/ 1430020 w 1579604"/>
              <a:gd name="connsiteY20" fmla="*/ 170603 h 180975"/>
              <a:gd name="connisteX21" fmla="*/ 1499235 w 1579604"/>
              <a:gd name="connsiteY21" fmla="*/ 130598 h 180975"/>
              <a:gd name="connisteX22" fmla="*/ 1569085 w 1579604"/>
              <a:gd name="connsiteY22" fmla="*/ 100753 h 180975"/>
              <a:gd name="connisteX23" fmla="*/ 1578610 w 1579604"/>
              <a:gd name="connsiteY23" fmla="*/ 31538 h 1809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</a:cxnLst>
            <a:rect l="l" t="t" r="r" b="b"/>
            <a:pathLst>
              <a:path w="1579605" h="180975">
                <a:moveTo>
                  <a:pt x="0" y="81068"/>
                </a:moveTo>
                <a:cubicBezTo>
                  <a:pt x="14605" y="75353"/>
                  <a:pt x="49530" y="58843"/>
                  <a:pt x="79375" y="51223"/>
                </a:cubicBezTo>
                <a:cubicBezTo>
                  <a:pt x="109220" y="43603"/>
                  <a:pt x="119380" y="45508"/>
                  <a:pt x="149225" y="41698"/>
                </a:cubicBezTo>
                <a:cubicBezTo>
                  <a:pt x="179070" y="37888"/>
                  <a:pt x="198755" y="35348"/>
                  <a:pt x="228600" y="31538"/>
                </a:cubicBezTo>
                <a:cubicBezTo>
                  <a:pt x="258445" y="27728"/>
                  <a:pt x="269875" y="27093"/>
                  <a:pt x="297815" y="21378"/>
                </a:cubicBezTo>
                <a:cubicBezTo>
                  <a:pt x="325755" y="15663"/>
                  <a:pt x="339725" y="5503"/>
                  <a:pt x="367665" y="1693"/>
                </a:cubicBezTo>
                <a:cubicBezTo>
                  <a:pt x="395605" y="-2117"/>
                  <a:pt x="408940" y="1693"/>
                  <a:pt x="436880" y="1693"/>
                </a:cubicBezTo>
                <a:cubicBezTo>
                  <a:pt x="464820" y="1693"/>
                  <a:pt x="478790" y="1693"/>
                  <a:pt x="506730" y="1693"/>
                </a:cubicBezTo>
                <a:cubicBezTo>
                  <a:pt x="534670" y="1693"/>
                  <a:pt x="548005" y="-212"/>
                  <a:pt x="575945" y="1693"/>
                </a:cubicBezTo>
                <a:cubicBezTo>
                  <a:pt x="603885" y="3598"/>
                  <a:pt x="617220" y="6138"/>
                  <a:pt x="645160" y="11853"/>
                </a:cubicBezTo>
                <a:cubicBezTo>
                  <a:pt x="673100" y="17568"/>
                  <a:pt x="685165" y="19473"/>
                  <a:pt x="715010" y="31538"/>
                </a:cubicBezTo>
                <a:cubicBezTo>
                  <a:pt x="744855" y="43603"/>
                  <a:pt x="764540" y="55033"/>
                  <a:pt x="794385" y="70908"/>
                </a:cubicBezTo>
                <a:cubicBezTo>
                  <a:pt x="824230" y="86783"/>
                  <a:pt x="833755" y="96943"/>
                  <a:pt x="863600" y="110913"/>
                </a:cubicBezTo>
                <a:cubicBezTo>
                  <a:pt x="893445" y="124883"/>
                  <a:pt x="913765" y="132503"/>
                  <a:pt x="943610" y="140758"/>
                </a:cubicBezTo>
                <a:cubicBezTo>
                  <a:pt x="973455" y="149013"/>
                  <a:pt x="984885" y="147108"/>
                  <a:pt x="1012825" y="150918"/>
                </a:cubicBezTo>
                <a:cubicBezTo>
                  <a:pt x="1040765" y="154728"/>
                  <a:pt x="1054100" y="156633"/>
                  <a:pt x="1082040" y="160443"/>
                </a:cubicBezTo>
                <a:cubicBezTo>
                  <a:pt x="1109980" y="164253"/>
                  <a:pt x="1123950" y="166793"/>
                  <a:pt x="1151890" y="170603"/>
                </a:cubicBezTo>
                <a:cubicBezTo>
                  <a:pt x="1179830" y="174413"/>
                  <a:pt x="1193165" y="178223"/>
                  <a:pt x="1221105" y="180128"/>
                </a:cubicBezTo>
                <a:cubicBezTo>
                  <a:pt x="1249045" y="182033"/>
                  <a:pt x="1263015" y="180128"/>
                  <a:pt x="1290955" y="180128"/>
                </a:cubicBezTo>
                <a:cubicBezTo>
                  <a:pt x="1318895" y="180128"/>
                  <a:pt x="1332230" y="182033"/>
                  <a:pt x="1360170" y="180128"/>
                </a:cubicBezTo>
                <a:cubicBezTo>
                  <a:pt x="1388110" y="178223"/>
                  <a:pt x="1402080" y="180763"/>
                  <a:pt x="1430020" y="170603"/>
                </a:cubicBezTo>
                <a:cubicBezTo>
                  <a:pt x="1457960" y="160443"/>
                  <a:pt x="1471295" y="144568"/>
                  <a:pt x="1499235" y="130598"/>
                </a:cubicBezTo>
                <a:cubicBezTo>
                  <a:pt x="1527175" y="116628"/>
                  <a:pt x="1553210" y="120438"/>
                  <a:pt x="1569085" y="100753"/>
                </a:cubicBezTo>
                <a:cubicBezTo>
                  <a:pt x="1584960" y="81068"/>
                  <a:pt x="1577975" y="44873"/>
                  <a:pt x="1578610" y="3153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80135" y="161290"/>
            <a:ext cx="100310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实验设计：</a:t>
            </a:r>
            <a:endParaRPr lang="zh-CN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3200" dirty="0">
                <a:solidFill>
                  <a:srgbClr val="FF0000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改变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导体的电阻可不可以采用下图中的器材</a:t>
            </a:r>
            <a:r>
              <a:rPr lang="zh-CN" altLang="en-US" sz="3200" dirty="0"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？</a:t>
            </a:r>
            <a:endParaRPr lang="zh-CN" altLang="en-US" sz="32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5300980" y="4733925"/>
            <a:ext cx="3874135" cy="814070"/>
          </a:xfrm>
          <a:custGeom>
            <a:avLst/>
            <a:gdLst>
              <a:gd name="connisteX0" fmla="*/ 0 w 3874125"/>
              <a:gd name="connsiteY0" fmla="*/ 0 h 814070"/>
              <a:gd name="connisteX1" fmla="*/ 99060 w 3874125"/>
              <a:gd name="connsiteY1" fmla="*/ 79375 h 814070"/>
              <a:gd name="connisteX2" fmla="*/ 238125 w 3874125"/>
              <a:gd name="connsiteY2" fmla="*/ 128905 h 814070"/>
              <a:gd name="connisteX3" fmla="*/ 357505 w 3874125"/>
              <a:gd name="connsiteY3" fmla="*/ 149225 h 814070"/>
              <a:gd name="connisteX4" fmla="*/ 615315 w 3874125"/>
              <a:gd name="connsiteY4" fmla="*/ 188595 h 814070"/>
              <a:gd name="connisteX5" fmla="*/ 854075 w 3874125"/>
              <a:gd name="connsiteY5" fmla="*/ 198755 h 814070"/>
              <a:gd name="connisteX6" fmla="*/ 1499235 w 3874125"/>
              <a:gd name="connsiteY6" fmla="*/ 198755 h 814070"/>
              <a:gd name="connisteX7" fmla="*/ 1797050 w 3874125"/>
              <a:gd name="connsiteY7" fmla="*/ 198755 h 814070"/>
              <a:gd name="connisteX8" fmla="*/ 2035175 w 3874125"/>
              <a:gd name="connsiteY8" fmla="*/ 198755 h 814070"/>
              <a:gd name="connisteX9" fmla="*/ 2273300 w 3874125"/>
              <a:gd name="connsiteY9" fmla="*/ 198755 h 814070"/>
              <a:gd name="connisteX10" fmla="*/ 2512060 w 3874125"/>
              <a:gd name="connsiteY10" fmla="*/ 198755 h 814070"/>
              <a:gd name="connisteX11" fmla="*/ 2690495 w 3874125"/>
              <a:gd name="connsiteY11" fmla="*/ 198755 h 814070"/>
              <a:gd name="connisteX12" fmla="*/ 2849245 w 3874125"/>
              <a:gd name="connsiteY12" fmla="*/ 198755 h 814070"/>
              <a:gd name="connisteX13" fmla="*/ 3007995 w 3874125"/>
              <a:gd name="connsiteY13" fmla="*/ 198755 h 814070"/>
              <a:gd name="connisteX14" fmla="*/ 3176905 w 3874125"/>
              <a:gd name="connsiteY14" fmla="*/ 208280 h 814070"/>
              <a:gd name="connisteX15" fmla="*/ 3355975 w 3874125"/>
              <a:gd name="connsiteY15" fmla="*/ 248285 h 814070"/>
              <a:gd name="connisteX16" fmla="*/ 3484880 w 3874125"/>
              <a:gd name="connsiteY16" fmla="*/ 267970 h 814070"/>
              <a:gd name="connisteX17" fmla="*/ 3623945 w 3874125"/>
              <a:gd name="connsiteY17" fmla="*/ 317500 h 814070"/>
              <a:gd name="connisteX18" fmla="*/ 3723005 w 3874125"/>
              <a:gd name="connsiteY18" fmla="*/ 387350 h 814070"/>
              <a:gd name="connisteX19" fmla="*/ 3782695 w 3874125"/>
              <a:gd name="connsiteY19" fmla="*/ 456565 h 814070"/>
              <a:gd name="connisteX20" fmla="*/ 3842385 w 3874125"/>
              <a:gd name="connsiteY20" fmla="*/ 526415 h 814070"/>
              <a:gd name="connisteX21" fmla="*/ 3872230 w 3874125"/>
              <a:gd name="connsiteY21" fmla="*/ 605790 h 814070"/>
              <a:gd name="connisteX22" fmla="*/ 3802380 w 3874125"/>
              <a:gd name="connsiteY22" fmla="*/ 665480 h 814070"/>
              <a:gd name="connisteX23" fmla="*/ 3723005 w 3874125"/>
              <a:gd name="connsiteY23" fmla="*/ 695325 h 814070"/>
              <a:gd name="connisteX24" fmla="*/ 3643630 w 3874125"/>
              <a:gd name="connsiteY24" fmla="*/ 734695 h 814070"/>
              <a:gd name="connisteX25" fmla="*/ 3574415 w 3874125"/>
              <a:gd name="connsiteY25" fmla="*/ 814070 h 81407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</a:cxnLst>
            <a:rect l="l" t="t" r="r" b="b"/>
            <a:pathLst>
              <a:path w="3874126" h="814070">
                <a:moveTo>
                  <a:pt x="0" y="0"/>
                </a:moveTo>
                <a:cubicBezTo>
                  <a:pt x="17145" y="14605"/>
                  <a:pt x="51435" y="53340"/>
                  <a:pt x="99060" y="79375"/>
                </a:cubicBezTo>
                <a:cubicBezTo>
                  <a:pt x="146685" y="105410"/>
                  <a:pt x="186690" y="114935"/>
                  <a:pt x="238125" y="128905"/>
                </a:cubicBezTo>
                <a:cubicBezTo>
                  <a:pt x="289560" y="142875"/>
                  <a:pt x="281940" y="137160"/>
                  <a:pt x="357505" y="149225"/>
                </a:cubicBezTo>
                <a:cubicBezTo>
                  <a:pt x="433070" y="161290"/>
                  <a:pt x="516255" y="178435"/>
                  <a:pt x="615315" y="188595"/>
                </a:cubicBezTo>
                <a:cubicBezTo>
                  <a:pt x="714375" y="198755"/>
                  <a:pt x="677545" y="196850"/>
                  <a:pt x="854075" y="198755"/>
                </a:cubicBezTo>
                <a:cubicBezTo>
                  <a:pt x="1030605" y="200660"/>
                  <a:pt x="1310640" y="198755"/>
                  <a:pt x="1499235" y="198755"/>
                </a:cubicBezTo>
                <a:cubicBezTo>
                  <a:pt x="1687830" y="198755"/>
                  <a:pt x="1689735" y="198755"/>
                  <a:pt x="1797050" y="198755"/>
                </a:cubicBezTo>
                <a:cubicBezTo>
                  <a:pt x="1904365" y="198755"/>
                  <a:pt x="1939925" y="198755"/>
                  <a:pt x="2035175" y="198755"/>
                </a:cubicBezTo>
                <a:cubicBezTo>
                  <a:pt x="2130425" y="198755"/>
                  <a:pt x="2178050" y="198755"/>
                  <a:pt x="2273300" y="198755"/>
                </a:cubicBezTo>
                <a:cubicBezTo>
                  <a:pt x="2368550" y="198755"/>
                  <a:pt x="2428875" y="198755"/>
                  <a:pt x="2512060" y="198755"/>
                </a:cubicBezTo>
                <a:cubicBezTo>
                  <a:pt x="2595245" y="198755"/>
                  <a:pt x="2623185" y="198755"/>
                  <a:pt x="2690495" y="198755"/>
                </a:cubicBezTo>
                <a:cubicBezTo>
                  <a:pt x="2757805" y="198755"/>
                  <a:pt x="2785745" y="198755"/>
                  <a:pt x="2849245" y="198755"/>
                </a:cubicBezTo>
                <a:cubicBezTo>
                  <a:pt x="2912745" y="198755"/>
                  <a:pt x="2942590" y="196850"/>
                  <a:pt x="3007995" y="198755"/>
                </a:cubicBezTo>
                <a:cubicBezTo>
                  <a:pt x="3073400" y="200660"/>
                  <a:pt x="3107055" y="198120"/>
                  <a:pt x="3176905" y="208280"/>
                </a:cubicBezTo>
                <a:cubicBezTo>
                  <a:pt x="3246755" y="218440"/>
                  <a:pt x="3294380" y="236220"/>
                  <a:pt x="3355975" y="248285"/>
                </a:cubicBezTo>
                <a:cubicBezTo>
                  <a:pt x="3417570" y="260350"/>
                  <a:pt x="3431540" y="254000"/>
                  <a:pt x="3484880" y="267970"/>
                </a:cubicBezTo>
                <a:cubicBezTo>
                  <a:pt x="3538220" y="281940"/>
                  <a:pt x="3576320" y="293370"/>
                  <a:pt x="3623945" y="317500"/>
                </a:cubicBezTo>
                <a:cubicBezTo>
                  <a:pt x="3671570" y="341630"/>
                  <a:pt x="3691255" y="359410"/>
                  <a:pt x="3723005" y="387350"/>
                </a:cubicBezTo>
                <a:cubicBezTo>
                  <a:pt x="3754755" y="415290"/>
                  <a:pt x="3758565" y="428625"/>
                  <a:pt x="3782695" y="456565"/>
                </a:cubicBezTo>
                <a:cubicBezTo>
                  <a:pt x="3806825" y="484505"/>
                  <a:pt x="3824605" y="496570"/>
                  <a:pt x="3842385" y="526415"/>
                </a:cubicBezTo>
                <a:cubicBezTo>
                  <a:pt x="3860165" y="556260"/>
                  <a:pt x="3880485" y="577850"/>
                  <a:pt x="3872230" y="605790"/>
                </a:cubicBezTo>
                <a:cubicBezTo>
                  <a:pt x="3863975" y="633730"/>
                  <a:pt x="3832225" y="647700"/>
                  <a:pt x="3802380" y="665480"/>
                </a:cubicBezTo>
                <a:cubicBezTo>
                  <a:pt x="3772535" y="683260"/>
                  <a:pt x="3754755" y="681355"/>
                  <a:pt x="3723005" y="695325"/>
                </a:cubicBezTo>
                <a:cubicBezTo>
                  <a:pt x="3691255" y="709295"/>
                  <a:pt x="3673475" y="711200"/>
                  <a:pt x="3643630" y="734695"/>
                </a:cubicBezTo>
                <a:cubicBezTo>
                  <a:pt x="3613785" y="758190"/>
                  <a:pt x="3586480" y="798830"/>
                  <a:pt x="3574415" y="81407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爆炸形 1 6"/>
          <p:cNvSpPr/>
          <p:nvPr/>
        </p:nvSpPr>
        <p:spPr>
          <a:xfrm>
            <a:off x="7713345" y="593725"/>
            <a:ext cx="3921125" cy="2531745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用</a:t>
            </a:r>
            <a:r>
              <a:rPr lang="en-US" altLang="zh-CN" sz="2800">
                <a:solidFill>
                  <a:schemeClr val="tx1"/>
                </a:solidFill>
              </a:rPr>
              <a:t>“</a:t>
            </a:r>
            <a:r>
              <a:rPr lang="zh-CN" altLang="en-US" sz="2800">
                <a:solidFill>
                  <a:schemeClr val="tx1"/>
                </a:solidFill>
              </a:rPr>
              <a:t>换</a:t>
            </a:r>
            <a:r>
              <a:rPr lang="en-US" altLang="zh-CN" sz="2800">
                <a:solidFill>
                  <a:schemeClr val="tx1"/>
                </a:solidFill>
              </a:rPr>
              <a:t>”</a:t>
            </a:r>
            <a:r>
              <a:rPr lang="zh-CN" altLang="en-US" sz="2800">
                <a:solidFill>
                  <a:schemeClr val="tx1"/>
                </a:solidFill>
              </a:rPr>
              <a:t>代</a:t>
            </a:r>
            <a:r>
              <a:rPr lang="en-US" altLang="zh-CN" sz="2800">
                <a:solidFill>
                  <a:schemeClr val="tx1"/>
                </a:solidFill>
              </a:rPr>
              <a:t>“</a:t>
            </a:r>
            <a:r>
              <a:rPr lang="zh-CN" altLang="en-US" sz="2800">
                <a:solidFill>
                  <a:schemeClr val="tx1"/>
                </a:solidFill>
              </a:rPr>
              <a:t>滑</a:t>
            </a:r>
            <a:r>
              <a:rPr lang="en-US" altLang="zh-CN" sz="2800">
                <a:solidFill>
                  <a:schemeClr val="tx1"/>
                </a:solidFill>
              </a:rPr>
              <a:t>”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474 0.256481 " pathEditMode="relative" rAng="0" ptsTypes="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0" grpId="0" bldLvl="0" animBg="1"/>
      <p:bldP spid="20" grpId="1" bldLvl="0" animBg="1"/>
      <p:bldP spid="32" grpId="0" bldLvl="0" animBg="1"/>
      <p:bldP spid="33" grpId="0" bldLvl="0" animBg="1"/>
      <p:bldP spid="21" grpId="0" bldLvl="0" animBg="1"/>
      <p:bldP spid="5" grpId="0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20140" y="615950"/>
            <a:ext cx="99517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记录数据与绘制图象</a:t>
            </a:r>
            <a:endParaRPr lang="zh-CN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9254" name="表格 9253"/>
          <p:cNvGraphicFramePr/>
          <p:nvPr>
            <p:custDataLst>
              <p:tags r:id="rId2"/>
            </p:custDataLst>
          </p:nvPr>
        </p:nvGraphicFramePr>
        <p:xfrm>
          <a:off x="876300" y="2559050"/>
          <a:ext cx="5219700" cy="2433955"/>
        </p:xfrm>
        <a:graphic>
          <a:graphicData uri="http://schemas.openxmlformats.org/drawingml/2006/table">
            <a:tbl>
              <a:tblPr/>
              <a:tblGrid>
                <a:gridCol w="1216660"/>
                <a:gridCol w="1331595"/>
                <a:gridCol w="1394460"/>
              </a:tblGrid>
              <a:tr h="49784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dirty="0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</a:rPr>
                        <a:t>实验次数</a:t>
                      </a:r>
                      <a:endParaRPr lang="zh-CN" altLang="en-US" sz="2000" dirty="0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b="1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  <a:cs typeface="方正盛世楷书简体_粗" panose="02000000000000000000" charset="-122"/>
                          <a:sym typeface="+mn-ea"/>
                        </a:rPr>
                        <a:t>电阻</a:t>
                      </a:r>
                      <a:r>
                        <a:rPr lang="en-US" altLang="zh-CN" sz="2000" b="1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  <a:cs typeface="方正盛世楷书简体_粗" panose="02000000000000000000" charset="-122"/>
                          <a:sym typeface="+mn-ea"/>
                        </a:rPr>
                        <a:t>R/Ω</a:t>
                      </a:r>
                      <a:endParaRPr lang="en-US" altLang="zh-CN" sz="2000" b="1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  <a:cs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b="1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  <a:cs typeface="方正盛世楷书简体_粗" panose="02000000000000000000" charset="-122"/>
                          <a:sym typeface="+mn-ea"/>
                        </a:rPr>
                        <a:t>电流</a:t>
                      </a:r>
                      <a:r>
                        <a:rPr lang="en-US" altLang="zh-CN" sz="2000" b="1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  <a:cs typeface="方正盛世楷书简体_粗" panose="02000000000000000000" charset="-122"/>
                          <a:sym typeface="+mn-ea"/>
                        </a:rPr>
                        <a:t>I/A</a:t>
                      </a:r>
                      <a:endParaRPr lang="en-US" altLang="zh-CN" sz="2000" b="1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  <a:cs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1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 dirty="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928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2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 dirty="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818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3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 dirty="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6782435" y="1786890"/>
            <a:ext cx="4902835" cy="3571240"/>
            <a:chOff x="2570" y="1845"/>
            <a:chExt cx="7721" cy="5624"/>
          </a:xfrm>
        </p:grpSpPr>
        <p:grpSp>
          <p:nvGrpSpPr>
            <p:cNvPr id="12290" name="Group 59"/>
            <p:cNvGrpSpPr/>
            <p:nvPr/>
          </p:nvGrpSpPr>
          <p:grpSpPr>
            <a:xfrm>
              <a:off x="3508" y="2015"/>
              <a:ext cx="6324" cy="4733"/>
              <a:chOff x="776" y="1039"/>
              <a:chExt cx="4956" cy="2867"/>
            </a:xfrm>
          </p:grpSpPr>
          <p:sp>
            <p:nvSpPr>
              <p:cNvPr id="12323" name="Line 4"/>
              <p:cNvSpPr/>
              <p:nvPr>
                <p:custDataLst>
                  <p:tags r:id="rId3"/>
                </p:custDataLst>
              </p:nvPr>
            </p:nvSpPr>
            <p:spPr>
              <a:xfrm>
                <a:off x="776" y="3906"/>
                <a:ext cx="4956" cy="0"/>
              </a:xfrm>
              <a:prstGeom prst="line">
                <a:avLst/>
              </a:prstGeom>
              <a:ln w="28575" cap="flat" cmpd="sng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2324" name="Line 5"/>
              <p:cNvSpPr/>
              <p:nvPr>
                <p:custDataLst>
                  <p:tags r:id="rId4"/>
                </p:custDataLst>
              </p:nvPr>
            </p:nvSpPr>
            <p:spPr>
              <a:xfrm flipV="1">
                <a:off x="811" y="1039"/>
                <a:ext cx="0" cy="2867"/>
              </a:xfrm>
              <a:prstGeom prst="line">
                <a:avLst/>
              </a:prstGeom>
              <a:ln w="28575" cap="flat" cmpd="sng">
                <a:solidFill>
                  <a:schemeClr val="accent2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2325" name="Line 6"/>
              <p:cNvSpPr/>
              <p:nvPr>
                <p:custDataLst>
                  <p:tags r:id="rId5"/>
                </p:custDataLst>
              </p:nvPr>
            </p:nvSpPr>
            <p:spPr>
              <a:xfrm>
                <a:off x="811" y="3646"/>
                <a:ext cx="4709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26" name="Line 7"/>
              <p:cNvSpPr/>
              <p:nvPr>
                <p:custDataLst>
                  <p:tags r:id="rId6"/>
                </p:custDataLst>
              </p:nvPr>
            </p:nvSpPr>
            <p:spPr>
              <a:xfrm>
                <a:off x="811" y="3385"/>
                <a:ext cx="4709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27" name="Line 8"/>
              <p:cNvSpPr/>
              <p:nvPr>
                <p:custDataLst>
                  <p:tags r:id="rId7"/>
                </p:custDataLst>
              </p:nvPr>
            </p:nvSpPr>
            <p:spPr>
              <a:xfrm>
                <a:off x="811" y="3124"/>
                <a:ext cx="4709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28" name="Line 9"/>
              <p:cNvSpPr/>
              <p:nvPr>
                <p:custDataLst>
                  <p:tags r:id="rId8"/>
                </p:custDataLst>
              </p:nvPr>
            </p:nvSpPr>
            <p:spPr>
              <a:xfrm>
                <a:off x="811" y="2838"/>
                <a:ext cx="4700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29" name="Line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811" y="2577"/>
                <a:ext cx="4700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0" name="Line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811" y="2290"/>
                <a:ext cx="4709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1" name="Line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811" y="1978"/>
                <a:ext cx="4700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2" name="Line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811" y="1691"/>
                <a:ext cx="4709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3" name="Line 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811" y="1404"/>
                <a:ext cx="4709" cy="0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4" name="Line 15"/>
              <p:cNvSpPr/>
              <p:nvPr>
                <p:custDataLst>
                  <p:tags r:id="rId14"/>
                </p:custDataLst>
              </p:nvPr>
            </p:nvSpPr>
            <p:spPr>
              <a:xfrm flipV="1">
                <a:off x="1236" y="1404"/>
                <a:ext cx="0" cy="2502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5" name="Line 16"/>
              <p:cNvSpPr/>
              <p:nvPr>
                <p:custDataLst>
                  <p:tags r:id="rId15"/>
                </p:custDataLst>
              </p:nvPr>
            </p:nvSpPr>
            <p:spPr>
              <a:xfrm flipV="1">
                <a:off x="1696" y="1404"/>
                <a:ext cx="0" cy="2502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6" name="Line 17"/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2121" y="1404"/>
                <a:ext cx="0" cy="2476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7" name="Line 18"/>
              <p:cNvSpPr/>
              <p:nvPr>
                <p:custDataLst>
                  <p:tags r:id="rId17"/>
                </p:custDataLst>
              </p:nvPr>
            </p:nvSpPr>
            <p:spPr>
              <a:xfrm flipV="1">
                <a:off x="2545" y="1404"/>
                <a:ext cx="0" cy="2502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8" name="Line 19"/>
              <p:cNvSpPr/>
              <p:nvPr>
                <p:custDataLst>
                  <p:tags r:id="rId18"/>
                </p:custDataLst>
              </p:nvPr>
            </p:nvSpPr>
            <p:spPr>
              <a:xfrm flipV="1">
                <a:off x="2970" y="1404"/>
                <a:ext cx="0" cy="2502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39" name="Line 20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3396" y="1404"/>
                <a:ext cx="0" cy="2502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40" name="Line 21"/>
              <p:cNvSpPr/>
              <p:nvPr>
                <p:custDataLst>
                  <p:tags r:id="rId20"/>
                </p:custDataLst>
              </p:nvPr>
            </p:nvSpPr>
            <p:spPr>
              <a:xfrm flipV="1">
                <a:off x="3820" y="1404"/>
                <a:ext cx="0" cy="2476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41" name="Line 22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4245" y="1404"/>
                <a:ext cx="0" cy="2476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42" name="Line 23"/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4706" y="1404"/>
                <a:ext cx="0" cy="2476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43" name="Line 24"/>
              <p:cNvSpPr/>
              <p:nvPr>
                <p:custDataLst>
                  <p:tags r:id="rId23"/>
                </p:custDataLst>
              </p:nvPr>
            </p:nvSpPr>
            <p:spPr>
              <a:xfrm flipV="1">
                <a:off x="5130" y="1404"/>
                <a:ext cx="0" cy="2502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44" name="Line 25"/>
              <p:cNvSpPr/>
              <p:nvPr>
                <p:custDataLst>
                  <p:tags r:id="rId24"/>
                </p:custDataLst>
              </p:nvPr>
            </p:nvSpPr>
            <p:spPr>
              <a:xfrm flipV="1">
                <a:off x="5520" y="1404"/>
                <a:ext cx="0" cy="2502"/>
              </a:xfrm>
              <a:prstGeom prst="line">
                <a:avLst/>
              </a:prstGeom>
              <a:ln w="19050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2291" name="Text Box 26"/>
            <p:cNvSpPr txBox="1"/>
            <p:nvPr>
              <p:custDataLst>
                <p:tags r:id="rId25"/>
              </p:custDataLst>
            </p:nvPr>
          </p:nvSpPr>
          <p:spPr>
            <a:xfrm>
              <a:off x="2570" y="1845"/>
              <a:ext cx="1460" cy="5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anose="02020603050405020304" pitchFamily="2" charset="0"/>
                  <a:ea typeface="微软雅黑" panose="020B0503020204020204" charset="-122"/>
                </a:rPr>
                <a:t>I/</a:t>
              </a: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A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292" name="Text Box 28"/>
            <p:cNvSpPr txBox="1"/>
            <p:nvPr>
              <p:custDataLst>
                <p:tags r:id="rId26"/>
              </p:custDataLst>
            </p:nvPr>
          </p:nvSpPr>
          <p:spPr>
            <a:xfrm>
              <a:off x="3215" y="6790"/>
              <a:ext cx="64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anose="02020603050405020304" pitchFamily="2" charset="0"/>
                  <a:ea typeface="微软雅黑" panose="020B0503020204020204" charset="-122"/>
                </a:rPr>
                <a:t>O</a:t>
              </a:r>
              <a:endParaRPr lang="en-US" altLang="zh-CN" b="1" i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297" name="Text Box 33"/>
            <p:cNvSpPr txBox="1"/>
            <p:nvPr>
              <p:custDataLst>
                <p:tags r:id="rId27"/>
              </p:custDataLst>
            </p:nvPr>
          </p:nvSpPr>
          <p:spPr>
            <a:xfrm>
              <a:off x="2813" y="6473"/>
              <a:ext cx="865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0.1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298" name="Text Box 34"/>
            <p:cNvSpPr txBox="1"/>
            <p:nvPr>
              <p:custDataLst>
                <p:tags r:id="rId28"/>
              </p:custDataLst>
            </p:nvPr>
          </p:nvSpPr>
          <p:spPr>
            <a:xfrm>
              <a:off x="2813" y="5455"/>
              <a:ext cx="86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0.3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299" name="Text Box 35"/>
            <p:cNvSpPr txBox="1"/>
            <p:nvPr>
              <p:custDataLst>
                <p:tags r:id="rId29"/>
              </p:custDataLst>
            </p:nvPr>
          </p:nvSpPr>
          <p:spPr>
            <a:xfrm>
              <a:off x="2808" y="4385"/>
              <a:ext cx="865" cy="5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0.5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300" name="Text Box 36"/>
            <p:cNvSpPr txBox="1"/>
            <p:nvPr>
              <p:custDataLst>
                <p:tags r:id="rId30"/>
              </p:custDataLst>
            </p:nvPr>
          </p:nvSpPr>
          <p:spPr>
            <a:xfrm>
              <a:off x="2808" y="3848"/>
              <a:ext cx="865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0.6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301" name="Text Box 37"/>
            <p:cNvSpPr txBox="1"/>
            <p:nvPr>
              <p:custDataLst>
                <p:tags r:id="rId31"/>
              </p:custDataLst>
            </p:nvPr>
          </p:nvSpPr>
          <p:spPr>
            <a:xfrm>
              <a:off x="2813" y="4918"/>
              <a:ext cx="95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0.4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302" name="Text Box 38"/>
            <p:cNvSpPr txBox="1"/>
            <p:nvPr>
              <p:custDataLst>
                <p:tags r:id="rId32"/>
              </p:custDataLst>
            </p:nvPr>
          </p:nvSpPr>
          <p:spPr>
            <a:xfrm>
              <a:off x="2750" y="5953"/>
              <a:ext cx="80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0.2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303" name="Text Box 39"/>
            <p:cNvSpPr txBox="1"/>
            <p:nvPr>
              <p:custDataLst>
                <p:tags r:id="rId33"/>
              </p:custDataLst>
            </p:nvPr>
          </p:nvSpPr>
          <p:spPr>
            <a:xfrm>
              <a:off x="2808" y="3313"/>
              <a:ext cx="865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0.7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304" name="Text Box 40"/>
            <p:cNvSpPr txBox="1"/>
            <p:nvPr>
              <p:custDataLst>
                <p:tags r:id="rId34"/>
              </p:custDataLst>
            </p:nvPr>
          </p:nvSpPr>
          <p:spPr>
            <a:xfrm>
              <a:off x="2808" y="2725"/>
              <a:ext cx="86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0.8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314" name="Text Box 50"/>
            <p:cNvSpPr txBox="1"/>
            <p:nvPr>
              <p:custDataLst>
                <p:tags r:id="rId35"/>
              </p:custDataLst>
            </p:nvPr>
          </p:nvSpPr>
          <p:spPr>
            <a:xfrm>
              <a:off x="3855" y="6750"/>
              <a:ext cx="53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5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319" name="Text Box 55"/>
            <p:cNvSpPr txBox="1"/>
            <p:nvPr>
              <p:custDataLst>
                <p:tags r:id="rId36"/>
              </p:custDataLst>
            </p:nvPr>
          </p:nvSpPr>
          <p:spPr>
            <a:xfrm>
              <a:off x="2808" y="2185"/>
              <a:ext cx="86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0.9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4" name="Text Box 26"/>
            <p:cNvSpPr txBox="1"/>
            <p:nvPr>
              <p:custDataLst>
                <p:tags r:id="rId37"/>
              </p:custDataLst>
            </p:nvPr>
          </p:nvSpPr>
          <p:spPr>
            <a:xfrm>
              <a:off x="8831" y="6889"/>
              <a:ext cx="146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anose="02020603050405020304" pitchFamily="2" charset="0"/>
                  <a:ea typeface="微软雅黑" panose="020B0503020204020204" charset="-122"/>
                </a:rPr>
                <a:t>R/</a:t>
              </a: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Ω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6" name="Text Box 50"/>
            <p:cNvSpPr txBox="1"/>
            <p:nvPr>
              <p:custDataLst>
                <p:tags r:id="rId38"/>
              </p:custDataLst>
            </p:nvPr>
          </p:nvSpPr>
          <p:spPr>
            <a:xfrm>
              <a:off x="4309" y="6750"/>
              <a:ext cx="68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10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2" name="Text Box 50"/>
            <p:cNvSpPr txBox="1"/>
            <p:nvPr>
              <p:custDataLst>
                <p:tags r:id="rId39"/>
              </p:custDataLst>
            </p:nvPr>
          </p:nvSpPr>
          <p:spPr>
            <a:xfrm>
              <a:off x="4881" y="6750"/>
              <a:ext cx="68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15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8" name="Text Box 50"/>
            <p:cNvSpPr txBox="1"/>
            <p:nvPr>
              <p:custDataLst>
                <p:tags r:id="rId40"/>
              </p:custDataLst>
            </p:nvPr>
          </p:nvSpPr>
          <p:spPr>
            <a:xfrm>
              <a:off x="5423" y="6750"/>
              <a:ext cx="68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20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9" name="Text Box 50"/>
            <p:cNvSpPr txBox="1"/>
            <p:nvPr>
              <p:custDataLst>
                <p:tags r:id="rId41"/>
              </p:custDataLst>
            </p:nvPr>
          </p:nvSpPr>
          <p:spPr>
            <a:xfrm>
              <a:off x="5966" y="6750"/>
              <a:ext cx="68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25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0" name="Text Box 50"/>
            <p:cNvSpPr txBox="1"/>
            <p:nvPr>
              <p:custDataLst>
                <p:tags r:id="rId42"/>
              </p:custDataLst>
            </p:nvPr>
          </p:nvSpPr>
          <p:spPr>
            <a:xfrm>
              <a:off x="6509" y="6748"/>
              <a:ext cx="68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30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2" name="Text Box 50"/>
            <p:cNvSpPr txBox="1"/>
            <p:nvPr>
              <p:custDataLst>
                <p:tags r:id="rId43"/>
              </p:custDataLst>
            </p:nvPr>
          </p:nvSpPr>
          <p:spPr>
            <a:xfrm>
              <a:off x="7050" y="6750"/>
              <a:ext cx="68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35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3" name="Text Box 50"/>
            <p:cNvSpPr txBox="1"/>
            <p:nvPr>
              <p:custDataLst>
                <p:tags r:id="rId44"/>
              </p:custDataLst>
            </p:nvPr>
          </p:nvSpPr>
          <p:spPr>
            <a:xfrm>
              <a:off x="7593" y="6748"/>
              <a:ext cx="68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40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  <p:sp>
          <p:nvSpPr>
            <p:cNvPr id="14" name="Text Box 50"/>
            <p:cNvSpPr txBox="1"/>
            <p:nvPr>
              <p:custDataLst>
                <p:tags r:id="rId45"/>
              </p:custDataLst>
            </p:nvPr>
          </p:nvSpPr>
          <p:spPr>
            <a:xfrm>
              <a:off x="8147" y="6750"/>
              <a:ext cx="684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b="1" dirty="0">
                  <a:latin typeface="Times New Roman" panose="02020603050405020304" pitchFamily="2" charset="0"/>
                  <a:ea typeface="微软雅黑" panose="020B0503020204020204" charset="-122"/>
                </a:rPr>
                <a:t>45</a:t>
              </a:r>
              <a:endParaRPr lang="en-US" altLang="zh-CN" b="1" dirty="0">
                <a:latin typeface="Times New Roman" panose="02020603050405020304" pitchFamily="2" charset="0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76300" y="21570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电压</a:t>
            </a:r>
            <a:r>
              <a:rPr lang="en-US" altLang="zh-CN"/>
              <a:t>U=____V</a:t>
            </a:r>
            <a:endParaRPr lang="en-US" altLang="zh-CN"/>
          </a:p>
        </p:txBody>
      </p:sp>
    </p:spTree>
    <p:custDataLst>
      <p:tags r:id="rId4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83640" y="965835"/>
            <a:ext cx="9951720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6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实验结论：</a:t>
            </a:r>
            <a:endParaRPr lang="zh-CN" sz="6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00000"/>
              </a:lnSpc>
            </a:pPr>
            <a:endParaRPr lang="en-US" altLang="zh-CN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________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一定时，通过导体的电流与导体的电阻成</a:t>
            </a:r>
            <a:r>
              <a:rPr lang="en-US" altLang="zh-CN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740" y="1219835"/>
            <a:ext cx="7837170" cy="19481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355600">
              <a:lnSpc>
                <a:spcPct val="150000"/>
              </a:lnSpc>
            </a:pPr>
            <a:r>
              <a:rPr lang="en-US" alt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</a:t>
            </a:r>
            <a:r>
              <a:rPr lang="zh-CN" altLang="en-US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电阻一定，电流与电压成</a:t>
            </a:r>
            <a:r>
              <a:rPr lang="zh-CN" altLang="en-US" sz="40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正比</a:t>
            </a:r>
            <a:r>
              <a:rPr lang="zh-CN" altLang="en-US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40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indent="355600">
              <a:lnSpc>
                <a:spcPct val="150000"/>
              </a:lnSpc>
            </a:pPr>
            <a:r>
              <a:rPr lang="en-US" alt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</a:t>
            </a:r>
            <a:r>
              <a:rPr lang="zh-CN" altLang="en-US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电压一定，电流与电阻成</a:t>
            </a:r>
            <a:r>
              <a:rPr lang="zh-CN" altLang="en-US" sz="40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反比</a:t>
            </a:r>
            <a:r>
              <a:rPr lang="zh-CN" altLang="en-US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40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indent="355600">
              <a:lnSpc>
                <a:spcPct val="150000"/>
              </a:lnSpc>
            </a:pPr>
            <a:endParaRPr lang="zh-CN" altLang="en-US" sz="40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80770" y="3681095"/>
            <a:ext cx="6087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zh-CN" sz="5400" b="1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欧姆定律</a:t>
            </a:r>
            <a:endParaRPr lang="zh-CN" altLang="zh-CN" sz="5400" b="1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23" y="1140760"/>
            <a:ext cx="3090941" cy="3925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63295" y="86106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欧姆定律的公式</a:t>
            </a:r>
            <a:endParaRPr lang="zh-CN" altLang="en-US" sz="40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5200650" y="2385060"/>
          <a:ext cx="15748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419100" imgH="393700" progId="Equation.KSEE3">
                  <p:embed/>
                </p:oleObj>
              </mc:Choice>
              <mc:Fallback>
                <p:oleObj name="" r:id="rId2" imgW="4191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00650" y="2385060"/>
                        <a:ext cx="1574800" cy="147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111673" y="4681855"/>
            <a:ext cx="10853420" cy="1651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735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注意</a:t>
            </a:r>
            <a:r>
              <a:rPr lang="zh-CN" altLang="en-US" sz="32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：</a:t>
            </a:r>
            <a:endParaRPr lang="zh-CN" altLang="en-US" sz="32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公式中单位</a:t>
            </a:r>
            <a:r>
              <a:rPr 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要</a:t>
            </a:r>
            <a:r>
              <a:rPr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统一</a:t>
            </a:r>
            <a:r>
              <a:rPr 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，分别用</a:t>
            </a:r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A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V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Ω</a:t>
            </a:r>
            <a:r>
              <a:rPr 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；</a:t>
            </a:r>
            <a:endParaRPr lang="zh-CN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en-US" altLang="zh-CN" sz="3200" i="1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I</a:t>
            </a:r>
            <a:r>
              <a:rPr lang="zh-CN" altLang="en-US" sz="3200" i="1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en-US" altLang="zh-CN" sz="3200" i="1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U</a:t>
            </a:r>
            <a:r>
              <a:rPr lang="zh-CN" altLang="en-US" sz="3200" i="1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en-US" altLang="zh-CN" sz="3200" i="1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R 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应是同一导体或电路的电流、电压、电阻。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578273" y="775335"/>
            <a:ext cx="10706100" cy="1106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欧姆定律公式的变形 </a:t>
            </a:r>
            <a:endParaRPr lang="zh-CN" altLang="en-US" sz="44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3327" name="右箭头 13326"/>
          <p:cNvSpPr/>
          <p:nvPr/>
        </p:nvSpPr>
        <p:spPr>
          <a:xfrm rot="19800000">
            <a:off x="5319607" y="3392805"/>
            <a:ext cx="960967" cy="383117"/>
          </a:xfrm>
          <a:prstGeom prst="rightArrow">
            <a:avLst>
              <a:gd name="adj1" fmla="val 50000"/>
              <a:gd name="adj2" fmla="val 6270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217545" y="3402965"/>
          <a:ext cx="15748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419100" imgH="393700" progId="Equation.KSEE3">
                  <p:embed/>
                </p:oleObj>
              </mc:Choice>
              <mc:Fallback>
                <p:oleObj name="" r:id="rId1" imgW="4191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217545" y="3402965"/>
                        <a:ext cx="1574800" cy="147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右箭头 5"/>
          <p:cNvSpPr/>
          <p:nvPr>
            <p:custDataLst>
              <p:tags r:id="rId3"/>
            </p:custDataLst>
          </p:nvPr>
        </p:nvSpPr>
        <p:spPr>
          <a:xfrm rot="1740000">
            <a:off x="5320877" y="4544060"/>
            <a:ext cx="960967" cy="383117"/>
          </a:xfrm>
          <a:prstGeom prst="rightArrow">
            <a:avLst>
              <a:gd name="adj1" fmla="val 50000"/>
              <a:gd name="adj2" fmla="val 6270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2400"/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59893" y="2581910"/>
          <a:ext cx="1670685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4" imgW="444500" imgH="393700" progId="Equation.KSEE3">
                  <p:embed/>
                </p:oleObj>
              </mc:Choice>
              <mc:Fallback>
                <p:oleObj name="" r:id="rId4" imgW="4445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59893" y="2581910"/>
                        <a:ext cx="1670685" cy="147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38951" y="4741863"/>
          <a:ext cx="1766570" cy="666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6" imgW="469900" imgH="177165" progId="Equation.KSEE3">
                  <p:embed/>
                </p:oleObj>
              </mc:Choice>
              <mc:Fallback>
                <p:oleObj name="" r:id="rId6" imgW="469900" imgH="177165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38951" y="4741863"/>
                        <a:ext cx="1766570" cy="666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66495" y="761365"/>
            <a:ext cx="100431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这说明了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电压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之间有什么样的关系？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5" name="图片 4" descr="微信图片_20240105173706"/>
          <p:cNvPicPr>
            <a:picLocks noChangeAspect="1"/>
          </p:cNvPicPr>
          <p:nvPr/>
        </p:nvPicPr>
        <p:blipFill>
          <a:blip r:embed="rId1"/>
          <a:srcRect l="12122" r="8720"/>
          <a:stretch>
            <a:fillRect/>
          </a:stretch>
        </p:blipFill>
        <p:spPr>
          <a:xfrm>
            <a:off x="947420" y="2720340"/>
            <a:ext cx="5123180" cy="3167380"/>
          </a:xfrm>
          <a:prstGeom prst="rect">
            <a:avLst/>
          </a:prstGeom>
        </p:spPr>
      </p:pic>
      <p:pic>
        <p:nvPicPr>
          <p:cNvPr id="6" name="图片 5" descr="微信图片_20240105173702"/>
          <p:cNvPicPr>
            <a:picLocks noChangeAspect="1"/>
          </p:cNvPicPr>
          <p:nvPr/>
        </p:nvPicPr>
        <p:blipFill>
          <a:blip r:embed="rId2"/>
          <a:srcRect l="5653" r="9014"/>
          <a:stretch>
            <a:fillRect/>
          </a:stretch>
        </p:blipFill>
        <p:spPr>
          <a:xfrm>
            <a:off x="6534785" y="2707005"/>
            <a:ext cx="5022850" cy="31800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18185" y="739140"/>
            <a:ext cx="103149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例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：家用电热炉工作时通过电炉丝的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电阻为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1100Ω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，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求电炉丝工作时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的电流是多少？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8185" y="3228975"/>
            <a:ext cx="6096000" cy="2830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解题三步曲：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endParaRPr lang="zh-CN" altLang="en-US" sz="1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、画等效电路图；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、标注已知量和隐含已知量；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、利用相关公式求解。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14450"/>
          <a:stretch>
            <a:fillRect/>
          </a:stretch>
        </p:blipFill>
        <p:spPr>
          <a:xfrm>
            <a:off x="7488555" y="2492375"/>
            <a:ext cx="4041140" cy="3457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18185" y="739140"/>
            <a:ext cx="1031494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例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、电源电压为3 V，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L</a:t>
            </a:r>
            <a:r>
              <a:rPr lang="en-US" altLang="zh-CN" sz="3600" baseline="-25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的电阻为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10Ω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（工作时电阻假定不变），闭合开关S后，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L</a:t>
            </a:r>
            <a:r>
              <a:rPr lang="en-US" altLang="zh-CN" sz="3600" baseline="-25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两端的电压为1 V，求：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R</a:t>
            </a:r>
            <a:r>
              <a:rPr lang="en-US" altLang="zh-CN" sz="3600" baseline="-25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的电阻。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60185" y="3429000"/>
            <a:ext cx="5154930" cy="2959100"/>
            <a:chOff x="10111" y="3940"/>
            <a:chExt cx="8118" cy="4660"/>
          </a:xfrm>
        </p:grpSpPr>
        <p:pic>
          <p:nvPicPr>
            <p:cNvPr id="2" name="图片 1" descr="892d53cc0a9ee23b0988e8a056203d8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1" y="3940"/>
              <a:ext cx="8118" cy="466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0300" y="4672"/>
              <a:ext cx="76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dirty="0">
                  <a:latin typeface="华文宋体" panose="02010600040101010101" charset="-122"/>
                  <a:ea typeface="华文宋体" panose="02010600040101010101" charset="-122"/>
                  <a:cs typeface="方正盛世楷书简体_粗" panose="02000000000000000000" charset="-122"/>
                  <a:sym typeface="+mn-ea"/>
                </a:rPr>
                <a:t>S</a:t>
              </a:r>
              <a:endParaRPr lang="zh-CN" altLang="en-US" sz="2800" dirty="0">
                <a:latin typeface="华文宋体" panose="02010600040101010101" charset="-122"/>
                <a:ea typeface="华文宋体" panose="02010600040101010101" charset="-122"/>
                <a:cs typeface="方正盛世楷书简体_粗" panose="02000000000000000000" charset="-122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18185" y="3429000"/>
            <a:ext cx="6096000" cy="2830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解题三步曲：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endParaRPr lang="zh-CN" altLang="en-US" sz="1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、画等效电路图；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、标已知量和隐含已知量；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、求解（九宫图）。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72465" y="1252220"/>
            <a:ext cx="103149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电源电压为3 V，闭合开关S，电流表示数为0.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A，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R</a:t>
            </a:r>
            <a:r>
              <a:rPr lang="en-US" altLang="zh-CN" sz="3600" baseline="-25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两端的电压为1 V，则R</a:t>
            </a:r>
            <a:r>
              <a:rPr lang="zh-CN" altLang="en-US" sz="3600" baseline="-25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、R</a:t>
            </a:r>
            <a:r>
              <a:rPr lang="zh-CN" altLang="en-US" sz="3600" baseline="-25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的阻值各是多少。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67768" y="3538855"/>
            <a:ext cx="3344072" cy="2571115"/>
            <a:chOff x="11750" y="4872"/>
            <a:chExt cx="5266" cy="4049"/>
          </a:xfrm>
        </p:grpSpPr>
        <p:grpSp>
          <p:nvGrpSpPr>
            <p:cNvPr id="9" name="组合 8"/>
            <p:cNvGrpSpPr/>
            <p:nvPr/>
          </p:nvGrpSpPr>
          <p:grpSpPr>
            <a:xfrm>
              <a:off x="12115" y="4872"/>
              <a:ext cx="4901" cy="4049"/>
              <a:chOff x="12115" y="4872"/>
              <a:chExt cx="4901" cy="4049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12115" y="5234"/>
                <a:ext cx="4733" cy="3687"/>
                <a:chOff x="2585" y="1971"/>
                <a:chExt cx="4733" cy="3687"/>
              </a:xfrm>
            </p:grpSpPr>
            <p:grpSp>
              <p:nvGrpSpPr>
                <p:cNvPr id="34" name="组合 33"/>
                <p:cNvGrpSpPr/>
                <p:nvPr/>
              </p:nvGrpSpPr>
              <p:grpSpPr>
                <a:xfrm>
                  <a:off x="2585" y="1971"/>
                  <a:ext cx="4733" cy="2962"/>
                  <a:chOff x="12790" y="4689"/>
                  <a:chExt cx="4733" cy="2962"/>
                </a:xfrm>
              </p:grpSpPr>
              <p:grpSp>
                <p:nvGrpSpPr>
                  <p:cNvPr id="22" name="组合 21"/>
                  <p:cNvGrpSpPr/>
                  <p:nvPr/>
                </p:nvGrpSpPr>
                <p:grpSpPr>
                  <a:xfrm rot="0">
                    <a:off x="12790" y="4689"/>
                    <a:ext cx="4733" cy="2742"/>
                    <a:chOff x="-100" y="0"/>
                    <a:chExt cx="1893" cy="1097"/>
                  </a:xfrm>
                </p:grpSpPr>
                <p:sp>
                  <p:nvSpPr>
                    <p:cNvPr id="23" name="矩形 22"/>
                    <p:cNvSpPr/>
                    <p:nvPr>
                      <p:custDataLst>
                        <p:tags r:id="rId1"/>
                      </p:custDataLst>
                    </p:nvPr>
                  </p:nvSpPr>
                  <p:spPr>
                    <a:xfrm>
                      <a:off x="-100" y="167"/>
                      <a:ext cx="1893" cy="930"/>
                    </a:xfrm>
                    <a:prstGeom prst="rect">
                      <a:avLst/>
                    </a:prstGeom>
                    <a:noFill/>
                    <a:ln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24" name="组合 23"/>
                    <p:cNvGrpSpPr/>
                    <p:nvPr/>
                  </p:nvGrpSpPr>
                  <p:grpSpPr>
                    <a:xfrm>
                      <a:off x="1111" y="0"/>
                      <a:ext cx="85" cy="340"/>
                      <a:chOff x="0" y="0"/>
                      <a:chExt cx="85" cy="340"/>
                    </a:xfrm>
                  </p:grpSpPr>
                  <p:sp>
                    <p:nvSpPr>
                      <p:cNvPr id="25" name="Rectangle 19"/>
                      <p:cNvSpPr/>
                      <p:nvPr>
                        <p:custDataLst>
                          <p:tags r:id="rId2"/>
                        </p:custDataLst>
                      </p:nvPr>
                    </p:nvSpPr>
                    <p:spPr>
                      <a:xfrm>
                        <a:off x="0" y="113"/>
                        <a:ext cx="85" cy="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wrap="none" anchor="ctr" anchorCtr="0"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6" name="Line 20"/>
                      <p:cNvSpPr/>
                      <p:nvPr>
                        <p:custDataLst>
                          <p:tags r:id="rId3"/>
                        </p:custDataLst>
                      </p:nvPr>
                    </p:nvSpPr>
                    <p:spPr>
                      <a:xfrm>
                        <a:off x="0" y="0"/>
                        <a:ext cx="0" cy="340"/>
                      </a:xfrm>
                      <a:prstGeom prst="line">
                        <a:avLst/>
                      </a:prstGeom>
                      <a:ln w="2857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27" name="Line 21"/>
                      <p:cNvSpPr/>
                      <p:nvPr>
                        <p:custDataLst>
                          <p:tags r:id="rId4"/>
                        </p:custDataLst>
                      </p:nvPr>
                    </p:nvSpPr>
                    <p:spPr>
                      <a:xfrm>
                        <a:off x="85" y="85"/>
                        <a:ext cx="0" cy="170"/>
                      </a:xfrm>
                      <a:prstGeom prst="line">
                        <a:avLst/>
                      </a:prstGeom>
                      <a:ln w="3810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</p:grpSp>
                <p:grpSp>
                  <p:nvGrpSpPr>
                    <p:cNvPr id="28" name="组合 27"/>
                    <p:cNvGrpSpPr/>
                    <p:nvPr/>
                  </p:nvGrpSpPr>
                  <p:grpSpPr>
                    <a:xfrm>
                      <a:off x="418" y="72"/>
                      <a:ext cx="283" cy="170"/>
                      <a:chOff x="0" y="0"/>
                      <a:chExt cx="256" cy="142"/>
                    </a:xfrm>
                  </p:grpSpPr>
                  <p:sp>
                    <p:nvSpPr>
                      <p:cNvPr id="29" name="Rectangle 15"/>
                      <p:cNvSpPr/>
                      <p:nvPr>
                        <p:custDataLst>
                          <p:tags r:id="rId5"/>
                        </p:custDataLst>
                      </p:nvPr>
                    </p:nvSpPr>
                    <p:spPr>
                      <a:xfrm>
                        <a:off x="29" y="0"/>
                        <a:ext cx="226" cy="14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wrap="none" anchor="ctr" anchorCtr="0"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0" name="Line 16"/>
                      <p:cNvSpPr/>
                      <p:nvPr>
                        <p:custDataLst>
                          <p:tags r:id="rId6"/>
                        </p:custDataLst>
                      </p:nvPr>
                    </p:nvSpPr>
                    <p:spPr>
                      <a:xfrm flipV="1">
                        <a:off x="29" y="0"/>
                        <a:ext cx="227" cy="86"/>
                      </a:xfrm>
                      <a:prstGeom prst="line">
                        <a:avLst/>
                      </a:prstGeom>
                      <a:ln w="2857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</p:sp>
                  <p:sp>
                    <p:nvSpPr>
                      <p:cNvPr id="31" name="Oval 17"/>
                      <p:cNvSpPr/>
                      <p:nvPr>
                        <p:custDataLst>
                          <p:tags r:id="rId7"/>
                        </p:custDataLst>
                      </p:nvPr>
                    </p:nvSpPr>
                    <p:spPr>
                      <a:xfrm>
                        <a:off x="0" y="57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857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 wrap="none" anchor="ctr" anchorCtr="0"/>
                      <a:p>
                        <a:endParaRPr lang="zh-CN" altLang="en-US" dirty="0"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35" name="矩形 34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3730" y="7276"/>
                    <a:ext cx="1063" cy="3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" name="文本框 4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3729" y="4933"/>
                  <a:ext cx="166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MS Mincho" panose="02020609040205080304" charset="-128"/>
                      <a:ea typeface="MS Mincho" panose="02020609040205080304" charset="-128"/>
                    </a:rPr>
                    <a:t>R</a:t>
                  </a:r>
                  <a:r>
                    <a:rPr lang="en-US" altLang="zh-CN" sz="2400" b="1" baseline="-25000">
                      <a:latin typeface="MS Mincho" panose="02020609040205080304" charset="-128"/>
                      <a:ea typeface="MS Mincho" panose="02020609040205080304" charset="-128"/>
                    </a:rPr>
                    <a:t>1</a:t>
                  </a:r>
                  <a:endParaRPr lang="zh-CN" altLang="en-US" sz="2400" baseline="-25000">
                    <a:latin typeface="MS Mincho" panose="02020609040205080304" charset="-128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" name="矩形 1"/>
              <p:cNvSpPr/>
              <p:nvPr>
                <p:custDataLst>
                  <p:tags r:id="rId10"/>
                </p:custDataLst>
              </p:nvPr>
            </p:nvSpPr>
            <p:spPr>
              <a:xfrm>
                <a:off x="15213" y="7821"/>
                <a:ext cx="1063" cy="3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" name="文本框 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5355" y="8196"/>
                <a:ext cx="166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>
                    <a:latin typeface="MS Mincho" panose="02020609040205080304" charset="-128"/>
                    <a:ea typeface="MS Mincho" panose="02020609040205080304" charset="-128"/>
                  </a:rPr>
                  <a:t>R</a:t>
                </a:r>
                <a:r>
                  <a:rPr lang="en-US" altLang="zh-CN" sz="2400" b="1" baseline="-25000">
                    <a:latin typeface="MS Mincho" panose="02020609040205080304" charset="-128"/>
                    <a:ea typeface="MS Mincho" panose="02020609040205080304" charset="-128"/>
                  </a:rPr>
                  <a:t>2</a:t>
                </a:r>
                <a:endParaRPr lang="zh-CN" altLang="en-US" sz="2400" baseline="-25000">
                  <a:latin typeface="MS Mincho" panose="02020609040205080304" charset="-128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2701" y="4872"/>
                <a:ext cx="747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S</a:t>
                </a:r>
                <a:endParaRPr lang="en-US" altLang="zh-CN"/>
              </a:p>
            </p:txBody>
          </p:sp>
        </p:grpSp>
        <p:sp>
          <p:nvSpPr>
            <p:cNvPr id="53" name="Oval 190"/>
            <p:cNvSpPr/>
            <p:nvPr>
              <p:custDataLst>
                <p:tags r:id="rId12"/>
              </p:custDataLst>
            </p:nvPr>
          </p:nvSpPr>
          <p:spPr>
            <a:xfrm>
              <a:off x="11750" y="6414"/>
              <a:ext cx="735" cy="739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4" name="Text Box 191"/>
            <p:cNvSpPr txBox="1"/>
            <p:nvPr>
              <p:custDataLst>
                <p:tags r:id="rId13"/>
              </p:custDataLst>
            </p:nvPr>
          </p:nvSpPr>
          <p:spPr>
            <a:xfrm>
              <a:off x="11750" y="6350"/>
              <a:ext cx="673" cy="7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>
                  <a:latin typeface="Times New Roman" panose="02020603050405020304" pitchFamily="2" charset="0"/>
                </a:rPr>
                <a:t>A</a:t>
              </a:r>
              <a:endParaRPr lang="en-US" altLang="zh-CN" sz="2800" b="1">
                <a:latin typeface="Times New Roman" panose="02020603050405020304" pitchFamily="2" charset="0"/>
              </a:endParaRPr>
            </a:p>
          </p:txBody>
        </p:sp>
      </p:grpSp>
      <p:pic>
        <p:nvPicPr>
          <p:cNvPr id="17" name="图片 16" descr="资源 10@4x-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18" name="图片 17" descr="资源 9@4x-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19" name="图片 18" descr="资源 10@4x-8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20" name="图片 19" descr="资源 11@4x-8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>
            <p:custDataLst>
              <p:tags r:id="rId21"/>
            </p:custDataLst>
          </p:nvPr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352550" y="648335"/>
            <a:ext cx="9951720" cy="3753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6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探究欧姆定律的评估与反思：</a:t>
            </a:r>
            <a:endParaRPr lang="zh-CN" sz="6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00000"/>
              </a:lnSpc>
            </a:pPr>
            <a:endParaRPr lang="en-US" altLang="zh-CN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1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探究电流与电压是否成正比时，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是否可以串联一个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滑动变阻器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来改变导体两端的电压？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（定稿）7.5探究电流与电压的关系视频截取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69085" y="1348740"/>
            <a:ext cx="9054465" cy="52565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41425" y="457200"/>
            <a:ext cx="97091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使用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滑动变阻器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探究电流与电压的关系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010920" y="575310"/>
            <a:ext cx="10199370" cy="6647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   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此实验使用滑动变阻器的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作用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是：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）保护电路；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）在探究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_____________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时，非常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方便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地改变导体两端的电压。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在探究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_____________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时，保持导体两端的电压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不变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12800" y="240030"/>
            <a:ext cx="1039812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评估与反思：</a:t>
            </a:r>
            <a:endParaRPr lang="zh-CN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此实验中，将</a:t>
            </a:r>
            <a:r>
              <a:rPr lang="en-US" alt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5Ω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的导体更换为</a:t>
            </a:r>
            <a:r>
              <a:rPr lang="en-US" alt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15Ω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的导体后，闭合开关后，为了保持导体两端的电压不变，滑动变阻器的滑片应当如何调节？</a:t>
            </a:r>
            <a:endParaRPr lang="zh-CN" altLang="en-US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9015" y="3284855"/>
            <a:ext cx="4850130" cy="3072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46215" y="3284855"/>
            <a:ext cx="4850130" cy="3072765"/>
          </a:xfrm>
          <a:prstGeom prst="rect">
            <a:avLst/>
          </a:prstGeom>
        </p:spPr>
      </p:pic>
      <p:sp>
        <p:nvSpPr>
          <p:cNvPr id="3" name="爆炸形 2 2"/>
          <p:cNvSpPr/>
          <p:nvPr/>
        </p:nvSpPr>
        <p:spPr>
          <a:xfrm>
            <a:off x="2933700" y="1275715"/>
            <a:ext cx="6388100" cy="3493135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共同变大</a:t>
            </a:r>
            <a:endParaRPr lang="zh-CN" altLang="en-US" sz="44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0650" y="304165"/>
            <a:ext cx="34994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课堂小节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7620" y="5780405"/>
            <a:ext cx="1135380" cy="998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9" y="4789139"/>
            <a:ext cx="1384672" cy="1701337"/>
          </a:xfrm>
          <a:prstGeom prst="rect">
            <a:avLst/>
          </a:prstGeom>
        </p:spPr>
      </p:pic>
      <p:sp>
        <p:nvSpPr>
          <p:cNvPr id="71" name="圆角矩形 70"/>
          <p:cNvSpPr/>
          <p:nvPr/>
        </p:nvSpPr>
        <p:spPr>
          <a:xfrm>
            <a:off x="7677900" y="1135505"/>
            <a:ext cx="4133100" cy="1198142"/>
          </a:xfrm>
          <a:prstGeom prst="roundRect">
            <a:avLst/>
          </a:prstGeom>
          <a:ln w="28575">
            <a:solidFill>
              <a:srgbClr val="026BA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r>
              <a:rPr lang="en-US" altLang="zh-CN" sz="24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24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、保护电路</a:t>
            </a:r>
            <a:endParaRPr lang="en-US" altLang="zh-CN" sz="2400" dirty="0" smtClean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r>
              <a:rPr lang="en-US" altLang="zh-CN" sz="24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24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、改变</a:t>
            </a:r>
            <a:r>
              <a:rPr lang="zh-CN" altLang="en-US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电阻两端的</a:t>
            </a:r>
            <a:r>
              <a:rPr lang="zh-CN" altLang="en-US" sz="24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电压</a:t>
            </a:r>
            <a:endParaRPr lang="en-US" altLang="zh-CN" sz="2400" dirty="0" smtClean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r>
              <a:rPr lang="en-US" altLang="zh-CN" sz="24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altLang="en-US" sz="24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zh-CN" altLang="en-US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控制电阻两端的电压</a:t>
            </a:r>
            <a:r>
              <a:rPr lang="zh-CN" altLang="en-US" sz="24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不变</a:t>
            </a:r>
            <a:endParaRPr lang="zh-CN" altLang="en-US" sz="2400" i="1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844521" y="612542"/>
            <a:ext cx="4833264" cy="5877505"/>
            <a:chOff x="4480" y="965"/>
            <a:chExt cx="7611" cy="9256"/>
          </a:xfrm>
        </p:grpSpPr>
        <p:grpSp>
          <p:nvGrpSpPr>
            <p:cNvPr id="6" name="组合 5"/>
            <p:cNvGrpSpPr/>
            <p:nvPr/>
          </p:nvGrpSpPr>
          <p:grpSpPr>
            <a:xfrm>
              <a:off x="4480" y="965"/>
              <a:ext cx="7611" cy="9256"/>
              <a:chOff x="4480" y="965"/>
              <a:chExt cx="7611" cy="9256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4480" y="965"/>
                <a:ext cx="6879" cy="9256"/>
                <a:chOff x="4480" y="965"/>
                <a:chExt cx="6879" cy="9256"/>
              </a:xfrm>
            </p:grpSpPr>
            <p:cxnSp>
              <p:nvCxnSpPr>
                <p:cNvPr id="25" name="直接箭头连接符 24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8946" y="1314"/>
                  <a:ext cx="1572" cy="0"/>
                </a:xfrm>
                <a:prstGeom prst="straightConnector1">
                  <a:avLst/>
                </a:prstGeom>
                <a:ln w="28575">
                  <a:solidFill>
                    <a:srgbClr val="026BA5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" name="组合 35"/>
                <p:cNvGrpSpPr/>
                <p:nvPr/>
              </p:nvGrpSpPr>
              <p:grpSpPr>
                <a:xfrm>
                  <a:off x="5806" y="965"/>
                  <a:ext cx="3570" cy="8920"/>
                  <a:chOff x="3640300" y="1100435"/>
                  <a:chExt cx="2266857" cy="6490885"/>
                </a:xfrm>
              </p:grpSpPr>
              <p:sp>
                <p:nvSpPr>
                  <p:cNvPr id="38" name="圆角矩形 37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4527288" y="1100435"/>
                    <a:ext cx="1379869" cy="567731"/>
                  </a:xfrm>
                  <a:prstGeom prst="roundRect">
                    <a:avLst/>
                  </a:prstGeom>
                  <a:solidFill>
                    <a:srgbClr val="026BA5"/>
                  </a:solidFill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p>
                    <a:pPr algn="ctr"/>
                    <a:r>
                      <a:rPr lang="zh-CN" altLang="en-US" sz="2000" dirty="0" smtClean="0">
                        <a:solidFill>
                          <a:schemeClr val="bg1"/>
                        </a:solidFill>
                        <a:latin typeface="方正盛世楷书简体_粗" panose="02000000000000000000" charset="-122"/>
                        <a:ea typeface="方正盛世楷书简体_粗" panose="02000000000000000000" charset="-122"/>
                        <a:sym typeface="+mn-ea"/>
                      </a:rPr>
                      <a:t>探究方法</a:t>
                    </a:r>
                    <a:endParaRPr lang="zh-CN" altLang="en-US" sz="2000" dirty="0" smtClean="0">
                      <a:solidFill>
                        <a:schemeClr val="bg1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sym typeface="+mn-ea"/>
                    </a:endParaRPr>
                  </a:p>
                </p:txBody>
              </p:sp>
              <p:grpSp>
                <p:nvGrpSpPr>
                  <p:cNvPr id="40" name="组合 39"/>
                  <p:cNvGrpSpPr/>
                  <p:nvPr/>
                </p:nvGrpSpPr>
                <p:grpSpPr>
                  <a:xfrm>
                    <a:off x="3640300" y="1409040"/>
                    <a:ext cx="870026" cy="6182280"/>
                    <a:chOff x="3790888" y="1261209"/>
                    <a:chExt cx="870026" cy="6182280"/>
                  </a:xfrm>
                </p:grpSpPr>
                <p:cxnSp>
                  <p:nvCxnSpPr>
                    <p:cNvPr id="42" name="直接箭头连接符 41"/>
                    <p:cNvCxnSpPr/>
                    <p:nvPr>
                      <p:custDataLst>
                        <p:tags r:id="rId6"/>
                      </p:custDataLst>
                    </p:nvPr>
                  </p:nvCxnSpPr>
                  <p:spPr>
                    <a:xfrm>
                      <a:off x="4193427" y="1261348"/>
                      <a:ext cx="465510" cy="0"/>
                    </a:xfrm>
                    <a:prstGeom prst="straightConnector1">
                      <a:avLst/>
                    </a:prstGeom>
                    <a:gradFill flip="none" rotWithShape="1">
                      <a:gsLst>
                        <a:gs pos="100000">
                          <a:schemeClr val="bg1">
                            <a:lumMod val="76000"/>
                            <a:lumOff val="24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ln w="50800">
                      <a:solidFill>
                        <a:srgbClr val="026BA5"/>
                      </a:solidFill>
                    </a:ln>
                    <a:effectLst>
                      <a:outerShdw blurRad="50800" dist="38100" dir="2700000" algn="tl" rotWithShape="0">
                        <a:schemeClr val="bg1">
                          <a:lumMod val="50000"/>
                          <a:alpha val="40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3" name="直接箭头连接符 42"/>
                    <p:cNvCxnSpPr/>
                    <p:nvPr>
                      <p:custDataLst>
                        <p:tags r:id="rId7"/>
                      </p:custDataLst>
                    </p:nvPr>
                  </p:nvCxnSpPr>
                  <p:spPr>
                    <a:xfrm>
                      <a:off x="4162512" y="7418749"/>
                      <a:ext cx="448331" cy="0"/>
                    </a:xfrm>
                    <a:prstGeom prst="straightConnector1">
                      <a:avLst/>
                    </a:prstGeom>
                    <a:gradFill flip="none" rotWithShape="1">
                      <a:gsLst>
                        <a:gs pos="100000">
                          <a:schemeClr val="bg1">
                            <a:lumMod val="76000"/>
                            <a:lumOff val="24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ln w="50800">
                      <a:solidFill>
                        <a:srgbClr val="026BA5"/>
                      </a:solidFill>
                    </a:ln>
                    <a:effectLst>
                      <a:outerShdw blurRad="50800" dist="38100" dir="2700000" algn="tl" rotWithShape="0">
                        <a:schemeClr val="bg1">
                          <a:lumMod val="50000"/>
                          <a:alpha val="40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4" name="直接连接符 43"/>
                    <p:cNvCxnSpPr/>
                    <p:nvPr>
                      <p:custDataLst>
                        <p:tags r:id="rId8"/>
                      </p:custDataLst>
                    </p:nvPr>
                  </p:nvCxnSpPr>
                  <p:spPr>
                    <a:xfrm flipH="1">
                      <a:off x="4231271" y="1261209"/>
                      <a:ext cx="16130" cy="6182280"/>
                    </a:xfrm>
                    <a:prstGeom prst="line">
                      <a:avLst/>
                    </a:prstGeom>
                    <a:gradFill flip="none" rotWithShape="1">
                      <a:gsLst>
                        <a:gs pos="100000">
                          <a:schemeClr val="bg1">
                            <a:lumMod val="76000"/>
                            <a:lumOff val="24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ln w="50800">
                      <a:solidFill>
                        <a:srgbClr val="026BA5"/>
                      </a:solidFill>
                    </a:ln>
                    <a:effectLst>
                      <a:outerShdw blurRad="50800" dist="38100" dir="2700000" algn="tl" rotWithShape="0">
                        <a:schemeClr val="bg1">
                          <a:lumMod val="50000"/>
                          <a:alpha val="40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7" name="直接箭头连接符 46"/>
                    <p:cNvCxnSpPr/>
                    <p:nvPr>
                      <p:custDataLst>
                        <p:tags r:id="rId9"/>
                      </p:custDataLst>
                    </p:nvPr>
                  </p:nvCxnSpPr>
                  <p:spPr>
                    <a:xfrm>
                      <a:off x="3790888" y="3514147"/>
                      <a:ext cx="870026" cy="0"/>
                    </a:xfrm>
                    <a:prstGeom prst="straightConnector1">
                      <a:avLst/>
                    </a:prstGeom>
                    <a:gradFill flip="none" rotWithShape="1">
                      <a:gsLst>
                        <a:gs pos="100000">
                          <a:schemeClr val="bg1">
                            <a:lumMod val="76000"/>
                            <a:lumOff val="24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ln w="50800">
                      <a:solidFill>
                        <a:srgbClr val="026BA5"/>
                      </a:solidFill>
                    </a:ln>
                    <a:effectLst>
                      <a:outerShdw blurRad="50800" dist="38100" dir="2700000" algn="tl" rotWithShape="0">
                        <a:schemeClr val="bg1">
                          <a:lumMod val="50000"/>
                          <a:alpha val="40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  <p:sp>
              <p:nvSpPr>
                <p:cNvPr id="48" name="圆角矩形 47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4480" y="2171"/>
                  <a:ext cx="1349" cy="4816"/>
                </a:xfrm>
                <a:prstGeom prst="roundRect">
                  <a:avLst/>
                </a:prstGeom>
                <a:solidFill>
                  <a:srgbClr val="FFC000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r>
                    <a:rPr lang="zh-CN" altLang="en-US" sz="2800" dirty="0" smtClean="0">
                      <a:solidFill>
                        <a:schemeClr val="tx1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sym typeface="+mn-ea"/>
                    </a:rPr>
                    <a:t>探究欧姆定律</a:t>
                  </a:r>
                  <a:endParaRPr lang="zh-CN" altLang="en-US" sz="2800" dirty="0" smtClean="0">
                    <a:solidFill>
                      <a:schemeClr val="tx1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sym typeface="+mn-ea"/>
                  </a:endParaRPr>
                </a:p>
              </p:txBody>
            </p:sp>
            <p:cxnSp>
              <p:nvCxnSpPr>
                <p:cNvPr id="51" name="直接箭头连接符 50"/>
                <p:cNvCxnSpPr/>
                <p:nvPr>
                  <p:custDataLst>
                    <p:tags r:id="rId11"/>
                  </p:custDataLst>
                </p:nvPr>
              </p:nvCxnSpPr>
              <p:spPr>
                <a:xfrm>
                  <a:off x="6465" y="2993"/>
                  <a:ext cx="733" cy="0"/>
                </a:xfrm>
                <a:prstGeom prst="straightConnector1">
                  <a:avLst/>
                </a:prstGeom>
                <a:gradFill flip="none" rotWithShape="1">
                  <a:gsLst>
                    <a:gs pos="100000">
                      <a:schemeClr val="bg1">
                        <a:lumMod val="76000"/>
                        <a:lumOff val="24000"/>
                      </a:schemeClr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n w="50800">
                  <a:solidFill>
                    <a:srgbClr val="026BA5"/>
                  </a:solidFill>
                </a:ln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2" name="直接箭头连接符 51"/>
                <p:cNvCxnSpPr/>
                <p:nvPr>
                  <p:custDataLst>
                    <p:tags r:id="rId12"/>
                  </p:custDataLst>
                </p:nvPr>
              </p:nvCxnSpPr>
              <p:spPr>
                <a:xfrm>
                  <a:off x="6437" y="6963"/>
                  <a:ext cx="733" cy="0"/>
                </a:xfrm>
                <a:prstGeom prst="straightConnector1">
                  <a:avLst/>
                </a:prstGeom>
                <a:gradFill flip="none" rotWithShape="1">
                  <a:gsLst>
                    <a:gs pos="100000">
                      <a:schemeClr val="bg1">
                        <a:lumMod val="76000"/>
                        <a:lumOff val="24000"/>
                      </a:schemeClr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n w="50800">
                  <a:solidFill>
                    <a:srgbClr val="026BA5"/>
                  </a:solidFill>
                </a:ln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53" name="圆角矩形 52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144" y="2555"/>
                  <a:ext cx="4214" cy="780"/>
                </a:xfrm>
                <a:prstGeom prst="roundRect">
                  <a:avLst/>
                </a:prstGeom>
                <a:solidFill>
                  <a:srgbClr val="026BA5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r>
                    <a:rPr lang="zh-CN" altLang="en-US" sz="2400" dirty="0" smtClean="0">
                      <a:solidFill>
                        <a:schemeClr val="bg1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sym typeface="+mn-ea"/>
                    </a:rPr>
                    <a:t>滑动变阻器的作用</a:t>
                  </a:r>
                  <a:endParaRPr lang="zh-CN" altLang="en-US" sz="2400" dirty="0" smtClean="0">
                    <a:solidFill>
                      <a:schemeClr val="bg1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sym typeface="+mn-ea"/>
                  </a:endParaRPr>
                </a:p>
              </p:txBody>
            </p:sp>
            <p:sp>
              <p:nvSpPr>
                <p:cNvPr id="54" name="圆角矩形 5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213" y="4045"/>
                  <a:ext cx="2173" cy="780"/>
                </a:xfrm>
                <a:prstGeom prst="roundRect">
                  <a:avLst/>
                </a:prstGeom>
                <a:solidFill>
                  <a:srgbClr val="026BA5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r>
                    <a:rPr lang="zh-CN" altLang="en-US" sz="2400" dirty="0" smtClean="0">
                      <a:solidFill>
                        <a:schemeClr val="bg1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sym typeface="+mn-ea"/>
                    </a:rPr>
                    <a:t>电路图</a:t>
                  </a:r>
                  <a:endParaRPr lang="zh-CN" altLang="en-US" sz="2400" dirty="0" smtClean="0">
                    <a:solidFill>
                      <a:schemeClr val="bg1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sym typeface="+mn-ea"/>
                  </a:endParaRPr>
                </a:p>
              </p:txBody>
            </p:sp>
            <p:sp>
              <p:nvSpPr>
                <p:cNvPr id="58" name="圆角矩形 57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162" y="6573"/>
                  <a:ext cx="2435" cy="780"/>
                </a:xfrm>
                <a:prstGeom prst="roundRect">
                  <a:avLst/>
                </a:prstGeom>
                <a:solidFill>
                  <a:srgbClr val="026BA5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r>
                    <a:rPr lang="zh-CN" altLang="en-US" sz="2400" dirty="0" smtClean="0">
                      <a:solidFill>
                        <a:schemeClr val="bg1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sym typeface="+mn-ea"/>
                    </a:rPr>
                    <a:t>实验结论</a:t>
                  </a:r>
                  <a:endParaRPr lang="zh-CN" altLang="en-US" sz="2400" dirty="0" smtClean="0">
                    <a:solidFill>
                      <a:schemeClr val="bg1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sym typeface="+mn-ea"/>
                  </a:endParaRPr>
                </a:p>
              </p:txBody>
            </p:sp>
            <p:sp>
              <p:nvSpPr>
                <p:cNvPr id="64" name="圆角矩形 63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7203" y="965"/>
                  <a:ext cx="2357" cy="780"/>
                </a:xfrm>
                <a:prstGeom prst="roundRect">
                  <a:avLst/>
                </a:prstGeom>
                <a:solidFill>
                  <a:srgbClr val="026BA5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r>
                    <a:rPr lang="zh-CN" altLang="en-US" sz="2400" dirty="0" smtClean="0">
                      <a:solidFill>
                        <a:schemeClr val="bg1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sym typeface="+mn-ea"/>
                    </a:rPr>
                    <a:t>探究方法</a:t>
                  </a:r>
                  <a:endParaRPr lang="zh-CN" altLang="en-US" sz="2400" dirty="0" smtClean="0">
                    <a:solidFill>
                      <a:schemeClr val="bg1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sym typeface="+mn-ea"/>
                  </a:endParaRPr>
                </a:p>
              </p:txBody>
            </p:sp>
            <p:sp>
              <p:nvSpPr>
                <p:cNvPr id="65" name="圆角矩形 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075" y="9440"/>
                  <a:ext cx="2378" cy="780"/>
                </a:xfrm>
                <a:prstGeom prst="roundRect">
                  <a:avLst/>
                </a:prstGeom>
                <a:solidFill>
                  <a:srgbClr val="026BA5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r>
                    <a:rPr lang="zh-CN" altLang="en-US" sz="2400" dirty="0" smtClean="0">
                      <a:solidFill>
                        <a:schemeClr val="bg1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sym typeface="+mn-ea"/>
                    </a:rPr>
                    <a:t>实验图像</a:t>
                  </a:r>
                  <a:endParaRPr lang="zh-CN" altLang="en-US" sz="2400" dirty="0" smtClean="0">
                    <a:solidFill>
                      <a:schemeClr val="bg1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sym typeface="+mn-ea"/>
                  </a:endParaRPr>
                </a:p>
              </p:txBody>
            </p:sp>
          </p:grpSp>
          <p:grpSp>
            <p:nvGrpSpPr>
              <p:cNvPr id="5" name="组合 4"/>
              <p:cNvGrpSpPr/>
              <p:nvPr/>
            </p:nvGrpSpPr>
            <p:grpSpPr>
              <a:xfrm>
                <a:off x="9317" y="2891"/>
                <a:ext cx="2774" cy="1594"/>
                <a:chOff x="9317" y="2891"/>
                <a:chExt cx="2774" cy="1594"/>
              </a:xfrm>
            </p:grpSpPr>
            <p:cxnSp>
              <p:nvCxnSpPr>
                <p:cNvPr id="75" name="直接箭头连接符 74"/>
                <p:cNvCxnSpPr/>
                <p:nvPr>
                  <p:custDataLst>
                    <p:tags r:id="rId18"/>
                  </p:custDataLst>
                </p:nvPr>
              </p:nvCxnSpPr>
              <p:spPr>
                <a:xfrm flipV="1">
                  <a:off x="11286" y="2891"/>
                  <a:ext cx="805" cy="19"/>
                </a:xfrm>
                <a:prstGeom prst="straightConnector1">
                  <a:avLst/>
                </a:prstGeom>
                <a:ln w="28575">
                  <a:solidFill>
                    <a:srgbClr val="026BA5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箭头连接符 77"/>
                <p:cNvCxnSpPr/>
                <p:nvPr>
                  <p:custDataLst>
                    <p:tags r:id="rId19"/>
                  </p:custDataLst>
                </p:nvPr>
              </p:nvCxnSpPr>
              <p:spPr>
                <a:xfrm>
                  <a:off x="9317" y="4485"/>
                  <a:ext cx="2659" cy="0"/>
                </a:xfrm>
                <a:prstGeom prst="straightConnector1">
                  <a:avLst/>
                </a:prstGeom>
                <a:ln w="28575">
                  <a:solidFill>
                    <a:srgbClr val="026BA5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0" name="直接箭头连接符 79"/>
            <p:cNvCxnSpPr/>
            <p:nvPr>
              <p:custDataLst>
                <p:tags r:id="rId20"/>
              </p:custDataLst>
            </p:nvPr>
          </p:nvCxnSpPr>
          <p:spPr>
            <a:xfrm>
              <a:off x="9212" y="9830"/>
              <a:ext cx="1572" cy="0"/>
            </a:xfrm>
            <a:prstGeom prst="straightConnector1">
              <a:avLst/>
            </a:prstGeom>
            <a:ln w="28575">
              <a:solidFill>
                <a:srgbClr val="026BA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77455" y="2342904"/>
            <a:ext cx="2155545" cy="16607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49490" y="5757545"/>
            <a:ext cx="1256665" cy="9874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034405" y="4003675"/>
            <a:ext cx="5808345" cy="1598295"/>
            <a:chOff x="8788" y="6305"/>
            <a:chExt cx="9147" cy="2517"/>
          </a:xfrm>
        </p:grpSpPr>
        <p:grpSp>
          <p:nvGrpSpPr>
            <p:cNvPr id="33" name="组合 32"/>
            <p:cNvGrpSpPr/>
            <p:nvPr/>
          </p:nvGrpSpPr>
          <p:grpSpPr>
            <a:xfrm>
              <a:off x="8788" y="6305"/>
              <a:ext cx="9147" cy="2517"/>
              <a:chOff x="6935411" y="4922148"/>
              <a:chExt cx="5945311" cy="1341120"/>
            </a:xfrm>
          </p:grpSpPr>
          <p:sp>
            <p:nvSpPr>
              <p:cNvPr id="34" name="圆角矩形 33"/>
              <p:cNvSpPr/>
              <p:nvPr>
                <p:custDataLst>
                  <p:tags r:id="rId23"/>
                </p:custDataLst>
              </p:nvPr>
            </p:nvSpPr>
            <p:spPr>
              <a:xfrm>
                <a:off x="7901052" y="4922148"/>
                <a:ext cx="4979670" cy="1341120"/>
              </a:xfrm>
              <a:prstGeom prst="roundRect">
                <a:avLst/>
              </a:prstGeom>
              <a:ln w="28575">
                <a:solidFill>
                  <a:srgbClr val="026BA5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r>
                  <a:rPr lang="en-US" altLang="zh-CN" sz="2400" dirty="0" smtClean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1</a:t>
                </a:r>
                <a:r>
                  <a:rPr lang="zh-CN" altLang="en-US" sz="2400" dirty="0" smtClean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、</a:t>
                </a:r>
                <a:r>
                  <a:rPr lang="zh-CN" altLang="en-US" sz="2400" dirty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电阻一定，电流与电压成正比</a:t>
                </a:r>
                <a:r>
                  <a:rPr lang="zh-CN" altLang="en-US" sz="2400" dirty="0" smtClean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。</a:t>
                </a:r>
                <a:endParaRPr lang="en-US" altLang="zh-CN" sz="2400" dirty="0" smtClean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endParaRPr>
              </a:p>
              <a:p>
                <a:r>
                  <a:rPr lang="en-US" altLang="zh-CN" sz="2400" dirty="0" smtClean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2</a:t>
                </a:r>
                <a:r>
                  <a:rPr lang="zh-CN" altLang="en-US" sz="2400" dirty="0" smtClean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、</a:t>
                </a:r>
                <a:r>
                  <a:rPr lang="zh-CN" altLang="en-US" sz="2400" dirty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电压一定，电流跟电阻成反比</a:t>
                </a:r>
                <a:r>
                  <a:rPr lang="zh-CN" altLang="en-US" sz="2400" dirty="0" smtClean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。</a:t>
                </a:r>
                <a:endParaRPr lang="zh-CN" altLang="en-US" sz="2400" dirty="0" smtClean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endParaRPr>
              </a:p>
              <a:p>
                <a:endParaRPr lang="en-US" altLang="zh-CN" sz="10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endParaRPr>
              </a:p>
              <a:p>
                <a:r>
                  <a:rPr lang="en-US" altLang="zh-CN" sz="2400" dirty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3</a:t>
                </a:r>
                <a:r>
                  <a:rPr lang="zh-CN" altLang="en-US" sz="2400" dirty="0"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rPr>
                  <a:t>、公式：</a:t>
                </a:r>
                <a:endParaRPr lang="zh-CN" altLang="en-US" sz="24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endParaRPr>
              </a:p>
            </p:txBody>
          </p:sp>
          <p:cxnSp>
            <p:nvCxnSpPr>
              <p:cNvPr id="35" name="直接箭头连接符 34"/>
              <p:cNvCxnSpPr/>
              <p:nvPr>
                <p:custDataLst>
                  <p:tags r:id="rId24"/>
                </p:custDataLst>
              </p:nvPr>
            </p:nvCxnSpPr>
            <p:spPr>
              <a:xfrm flipV="1">
                <a:off x="6935411" y="5265832"/>
                <a:ext cx="638924" cy="6394"/>
              </a:xfrm>
              <a:prstGeom prst="straightConnector1">
                <a:avLst/>
              </a:prstGeom>
              <a:ln w="28575">
                <a:solidFill>
                  <a:srgbClr val="026BA5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" name="对象 9">
              <a:hlinkClick r:id="" action="ppaction://ole?verb="/>
            </p:cNvPr>
            <p:cNvGraphicFramePr>
              <a:graphicFrameLocks noChangeAspect="1"/>
            </p:cNvGraphicFramePr>
            <p:nvPr>
              <p:custDataLst>
                <p:tags r:id="rId25"/>
              </p:custDataLst>
            </p:nvPr>
          </p:nvGraphicFramePr>
          <p:xfrm>
            <a:off x="12690" y="7579"/>
            <a:ext cx="1322" cy="1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" r:id="rId26" imgW="419100" imgH="393700" progId="Equation.KSEE3">
                    <p:embed/>
                  </p:oleObj>
                </mc:Choice>
                <mc:Fallback>
                  <p:oleObj name="" r:id="rId26" imgW="419100" imgH="393700" progId="Equation.KSEE3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12690" y="7579"/>
                          <a:ext cx="1322" cy="12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圆角矩形 11"/>
          <p:cNvSpPr/>
          <p:nvPr/>
        </p:nvSpPr>
        <p:spPr>
          <a:xfrm>
            <a:off x="6679447" y="487491"/>
            <a:ext cx="1850471" cy="584746"/>
          </a:xfrm>
          <a:prstGeom prst="roundRect">
            <a:avLst/>
          </a:prstGeom>
          <a:noFill/>
          <a:ln w="28575" cmpd="sng">
            <a:solidFill>
              <a:srgbClr val="026BA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>
              <a:lnSpc>
                <a:spcPct val="114000"/>
              </a:lnSpc>
              <a:buClrTx/>
              <a:buSzTx/>
              <a:buFontTx/>
            </a:pPr>
            <a:r>
              <a:rPr lang="zh-CN" altLang="en-US" sz="24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控制变量法</a:t>
            </a:r>
            <a:endParaRPr lang="zh-CN" altLang="en-US" sz="24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2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谢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谢！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62990" y="765810"/>
            <a:ext cx="984377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这说明了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电阻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之间有什么样的关系？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 descr="微信图片_202401051918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575" y="2809240"/>
            <a:ext cx="5316220" cy="3201670"/>
          </a:xfrm>
          <a:prstGeom prst="rect">
            <a:avLst/>
          </a:prstGeom>
        </p:spPr>
      </p:pic>
      <p:pic>
        <p:nvPicPr>
          <p:cNvPr id="3" name="图片 2" descr="微信图片_202401051918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2809240"/>
            <a:ext cx="5297805" cy="32016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84860" y="1714500"/>
            <a:ext cx="5311140" cy="30308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14450"/>
          <a:stretch>
            <a:fillRect/>
          </a:stretch>
        </p:blipFill>
        <p:spPr>
          <a:xfrm>
            <a:off x="3519805" y="2397125"/>
            <a:ext cx="4876165" cy="4171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8940" y="986155"/>
            <a:ext cx="85572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电炉丝工作时的电流是多少？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8780" y="276860"/>
            <a:ext cx="2165985" cy="180784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876300" y="1292225"/>
            <a:ext cx="10408920" cy="2796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提出问题：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电压，电阻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在数量有什么关系？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91540" y="653415"/>
            <a:ext cx="10408920" cy="43764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猜想与假设：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在数量上，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电流与电压可能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成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正比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电流与电阻可能成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反比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5830570" y="5067935"/>
            <a:ext cx="906780" cy="891540"/>
            <a:chOff x="12433" y="2895"/>
            <a:chExt cx="2144" cy="1359"/>
          </a:xfrm>
        </p:grpSpPr>
        <p:pic>
          <p:nvPicPr>
            <p:cNvPr id="9" name="图片 19" descr="H:\2\人教教参资源\九\图\电阻3.jp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2433" y="3370"/>
              <a:ext cx="2144" cy="8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2943" y="2895"/>
              <a:ext cx="1634" cy="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aseline="-25000"/>
                <a:t>5Ω</a:t>
              </a:r>
              <a:endParaRPr lang="en-US" altLang="zh-CN" sz="2800" baseline="-25000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20140" y="874395"/>
            <a:ext cx="1003109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实验设计：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4400" dirty="0">
              <a:solidFill>
                <a:srgbClr val="FF0000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6388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965" y="5049520"/>
            <a:ext cx="1633855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7499350" y="3291840"/>
            <a:ext cx="1616710" cy="1239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06740" y="5808028"/>
            <a:ext cx="1505212" cy="689777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8575040" y="4086860"/>
            <a:ext cx="1312545" cy="2027555"/>
          </a:xfrm>
          <a:custGeom>
            <a:avLst/>
            <a:gdLst>
              <a:gd name="connisteX0" fmla="*/ 0 w 1312333"/>
              <a:gd name="connsiteY0" fmla="*/ 1693 h 2027343"/>
              <a:gd name="connisteX1" fmla="*/ 99060 w 1312333"/>
              <a:gd name="connsiteY1" fmla="*/ 1693 h 2027343"/>
              <a:gd name="connisteX2" fmla="*/ 168910 w 1312333"/>
              <a:gd name="connsiteY2" fmla="*/ 1693 h 2027343"/>
              <a:gd name="connisteX3" fmla="*/ 248285 w 1312333"/>
              <a:gd name="connsiteY3" fmla="*/ 1693 h 2027343"/>
              <a:gd name="connisteX4" fmla="*/ 327660 w 1312333"/>
              <a:gd name="connsiteY4" fmla="*/ 1693 h 2027343"/>
              <a:gd name="connisteX5" fmla="*/ 416560 w 1312333"/>
              <a:gd name="connsiteY5" fmla="*/ 21378 h 2027343"/>
              <a:gd name="connisteX6" fmla="*/ 516255 w 1312333"/>
              <a:gd name="connsiteY6" fmla="*/ 51223 h 2027343"/>
              <a:gd name="connisteX7" fmla="*/ 595630 w 1312333"/>
              <a:gd name="connsiteY7" fmla="*/ 71543 h 2027343"/>
              <a:gd name="connisteX8" fmla="*/ 685165 w 1312333"/>
              <a:gd name="connsiteY8" fmla="*/ 101388 h 2027343"/>
              <a:gd name="connisteX9" fmla="*/ 754380 w 1312333"/>
              <a:gd name="connsiteY9" fmla="*/ 130598 h 2027343"/>
              <a:gd name="connisteX10" fmla="*/ 823595 w 1312333"/>
              <a:gd name="connsiteY10" fmla="*/ 150918 h 2027343"/>
              <a:gd name="connisteX11" fmla="*/ 893445 w 1312333"/>
              <a:gd name="connsiteY11" fmla="*/ 190288 h 2027343"/>
              <a:gd name="connisteX12" fmla="*/ 923290 w 1312333"/>
              <a:gd name="connsiteY12" fmla="*/ 269663 h 2027343"/>
              <a:gd name="connisteX13" fmla="*/ 972820 w 1312333"/>
              <a:gd name="connsiteY13" fmla="*/ 369358 h 2027343"/>
              <a:gd name="connisteX14" fmla="*/ 1002665 w 1312333"/>
              <a:gd name="connsiteY14" fmla="*/ 488103 h 2027343"/>
              <a:gd name="connisteX15" fmla="*/ 1042035 w 1312333"/>
              <a:gd name="connsiteY15" fmla="*/ 567478 h 2027343"/>
              <a:gd name="connisteX16" fmla="*/ 1082040 w 1312333"/>
              <a:gd name="connsiteY16" fmla="*/ 657013 h 2027343"/>
              <a:gd name="connisteX17" fmla="*/ 1141730 w 1312333"/>
              <a:gd name="connsiteY17" fmla="*/ 756073 h 2027343"/>
              <a:gd name="connisteX18" fmla="*/ 1181100 w 1312333"/>
              <a:gd name="connsiteY18" fmla="*/ 845608 h 2027343"/>
              <a:gd name="connisteX19" fmla="*/ 1210945 w 1312333"/>
              <a:gd name="connsiteY19" fmla="*/ 924983 h 2027343"/>
              <a:gd name="connisteX20" fmla="*/ 1240790 w 1312333"/>
              <a:gd name="connsiteY20" fmla="*/ 994833 h 2027343"/>
              <a:gd name="connisteX21" fmla="*/ 1280795 w 1312333"/>
              <a:gd name="connsiteY21" fmla="*/ 1083733 h 2027343"/>
              <a:gd name="connisteX22" fmla="*/ 1300480 w 1312333"/>
              <a:gd name="connsiteY22" fmla="*/ 1153583 h 2027343"/>
              <a:gd name="connisteX23" fmla="*/ 1300480 w 1312333"/>
              <a:gd name="connsiteY23" fmla="*/ 1222798 h 2027343"/>
              <a:gd name="connisteX24" fmla="*/ 1310640 w 1312333"/>
              <a:gd name="connsiteY24" fmla="*/ 1292648 h 2027343"/>
              <a:gd name="connisteX25" fmla="*/ 1310640 w 1312333"/>
              <a:gd name="connsiteY25" fmla="*/ 1381548 h 2027343"/>
              <a:gd name="connisteX26" fmla="*/ 1310640 w 1312333"/>
              <a:gd name="connsiteY26" fmla="*/ 1461558 h 2027343"/>
              <a:gd name="connisteX27" fmla="*/ 1290320 w 1312333"/>
              <a:gd name="connsiteY27" fmla="*/ 1530773 h 2027343"/>
              <a:gd name="connisteX28" fmla="*/ 1270635 w 1312333"/>
              <a:gd name="connsiteY28" fmla="*/ 1610148 h 2027343"/>
              <a:gd name="connisteX29" fmla="*/ 1230630 w 1312333"/>
              <a:gd name="connsiteY29" fmla="*/ 1679998 h 2027343"/>
              <a:gd name="connisteX30" fmla="*/ 1191260 w 1312333"/>
              <a:gd name="connsiteY30" fmla="*/ 1759373 h 2027343"/>
              <a:gd name="connisteX31" fmla="*/ 1141730 w 1312333"/>
              <a:gd name="connsiteY31" fmla="*/ 1828588 h 2027343"/>
              <a:gd name="connisteX32" fmla="*/ 1082040 w 1312333"/>
              <a:gd name="connsiteY32" fmla="*/ 1897803 h 2027343"/>
              <a:gd name="connisteX33" fmla="*/ 1012190 w 1312333"/>
              <a:gd name="connsiteY33" fmla="*/ 1947968 h 2027343"/>
              <a:gd name="connisteX34" fmla="*/ 972820 w 1312333"/>
              <a:gd name="connsiteY34" fmla="*/ 2027343 h 202734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rect l="l" t="t" r="r" b="b"/>
            <a:pathLst>
              <a:path w="1312333" h="2027343">
                <a:moveTo>
                  <a:pt x="0" y="1693"/>
                </a:moveTo>
                <a:cubicBezTo>
                  <a:pt x="18415" y="1693"/>
                  <a:pt x="65405" y="1693"/>
                  <a:pt x="99060" y="1693"/>
                </a:cubicBezTo>
                <a:cubicBezTo>
                  <a:pt x="132715" y="1693"/>
                  <a:pt x="139065" y="1693"/>
                  <a:pt x="168910" y="1693"/>
                </a:cubicBezTo>
                <a:cubicBezTo>
                  <a:pt x="198755" y="1693"/>
                  <a:pt x="216535" y="1693"/>
                  <a:pt x="248285" y="1693"/>
                </a:cubicBezTo>
                <a:cubicBezTo>
                  <a:pt x="280035" y="1693"/>
                  <a:pt x="294005" y="-2117"/>
                  <a:pt x="327660" y="1693"/>
                </a:cubicBezTo>
                <a:cubicBezTo>
                  <a:pt x="361315" y="5503"/>
                  <a:pt x="379095" y="11218"/>
                  <a:pt x="416560" y="21378"/>
                </a:cubicBezTo>
                <a:cubicBezTo>
                  <a:pt x="454025" y="31538"/>
                  <a:pt x="480695" y="41063"/>
                  <a:pt x="516255" y="51223"/>
                </a:cubicBezTo>
                <a:cubicBezTo>
                  <a:pt x="551815" y="61383"/>
                  <a:pt x="561975" y="61383"/>
                  <a:pt x="595630" y="71543"/>
                </a:cubicBezTo>
                <a:cubicBezTo>
                  <a:pt x="629285" y="81703"/>
                  <a:pt x="653415" y="89323"/>
                  <a:pt x="685165" y="101388"/>
                </a:cubicBezTo>
                <a:cubicBezTo>
                  <a:pt x="716915" y="113453"/>
                  <a:pt x="726440" y="120438"/>
                  <a:pt x="754380" y="130598"/>
                </a:cubicBezTo>
                <a:cubicBezTo>
                  <a:pt x="782320" y="140758"/>
                  <a:pt x="795655" y="138853"/>
                  <a:pt x="823595" y="150918"/>
                </a:cubicBezTo>
                <a:cubicBezTo>
                  <a:pt x="851535" y="162983"/>
                  <a:pt x="873760" y="166793"/>
                  <a:pt x="893445" y="190288"/>
                </a:cubicBezTo>
                <a:cubicBezTo>
                  <a:pt x="913130" y="213783"/>
                  <a:pt x="907415" y="234103"/>
                  <a:pt x="923290" y="269663"/>
                </a:cubicBezTo>
                <a:cubicBezTo>
                  <a:pt x="939165" y="305223"/>
                  <a:pt x="956945" y="325543"/>
                  <a:pt x="972820" y="369358"/>
                </a:cubicBezTo>
                <a:cubicBezTo>
                  <a:pt x="988695" y="413173"/>
                  <a:pt x="988695" y="448733"/>
                  <a:pt x="1002665" y="488103"/>
                </a:cubicBezTo>
                <a:cubicBezTo>
                  <a:pt x="1016635" y="527473"/>
                  <a:pt x="1026160" y="533823"/>
                  <a:pt x="1042035" y="567478"/>
                </a:cubicBezTo>
                <a:cubicBezTo>
                  <a:pt x="1057910" y="601133"/>
                  <a:pt x="1062355" y="619548"/>
                  <a:pt x="1082040" y="657013"/>
                </a:cubicBezTo>
                <a:cubicBezTo>
                  <a:pt x="1101725" y="694478"/>
                  <a:pt x="1122045" y="718608"/>
                  <a:pt x="1141730" y="756073"/>
                </a:cubicBezTo>
                <a:cubicBezTo>
                  <a:pt x="1161415" y="793538"/>
                  <a:pt x="1167130" y="811953"/>
                  <a:pt x="1181100" y="845608"/>
                </a:cubicBezTo>
                <a:cubicBezTo>
                  <a:pt x="1195070" y="879263"/>
                  <a:pt x="1198880" y="895138"/>
                  <a:pt x="1210945" y="924983"/>
                </a:cubicBezTo>
                <a:cubicBezTo>
                  <a:pt x="1223010" y="954828"/>
                  <a:pt x="1226820" y="963083"/>
                  <a:pt x="1240790" y="994833"/>
                </a:cubicBezTo>
                <a:cubicBezTo>
                  <a:pt x="1254760" y="1026583"/>
                  <a:pt x="1268730" y="1051983"/>
                  <a:pt x="1280795" y="1083733"/>
                </a:cubicBezTo>
                <a:cubicBezTo>
                  <a:pt x="1292860" y="1115483"/>
                  <a:pt x="1296670" y="1125643"/>
                  <a:pt x="1300480" y="1153583"/>
                </a:cubicBezTo>
                <a:cubicBezTo>
                  <a:pt x="1304290" y="1181523"/>
                  <a:pt x="1298575" y="1194858"/>
                  <a:pt x="1300480" y="1222798"/>
                </a:cubicBezTo>
                <a:cubicBezTo>
                  <a:pt x="1302385" y="1250738"/>
                  <a:pt x="1308735" y="1260898"/>
                  <a:pt x="1310640" y="1292648"/>
                </a:cubicBezTo>
                <a:cubicBezTo>
                  <a:pt x="1312545" y="1324398"/>
                  <a:pt x="1310640" y="1347893"/>
                  <a:pt x="1310640" y="1381548"/>
                </a:cubicBezTo>
                <a:cubicBezTo>
                  <a:pt x="1310640" y="1415203"/>
                  <a:pt x="1314450" y="1431713"/>
                  <a:pt x="1310640" y="1461558"/>
                </a:cubicBezTo>
                <a:cubicBezTo>
                  <a:pt x="1306830" y="1491403"/>
                  <a:pt x="1298575" y="1500928"/>
                  <a:pt x="1290320" y="1530773"/>
                </a:cubicBezTo>
                <a:cubicBezTo>
                  <a:pt x="1282065" y="1560618"/>
                  <a:pt x="1282700" y="1580303"/>
                  <a:pt x="1270635" y="1610148"/>
                </a:cubicBezTo>
                <a:cubicBezTo>
                  <a:pt x="1258570" y="1639993"/>
                  <a:pt x="1246505" y="1650153"/>
                  <a:pt x="1230630" y="1679998"/>
                </a:cubicBezTo>
                <a:cubicBezTo>
                  <a:pt x="1214755" y="1709843"/>
                  <a:pt x="1209040" y="1729528"/>
                  <a:pt x="1191260" y="1759373"/>
                </a:cubicBezTo>
                <a:cubicBezTo>
                  <a:pt x="1173480" y="1789218"/>
                  <a:pt x="1163320" y="1800648"/>
                  <a:pt x="1141730" y="1828588"/>
                </a:cubicBezTo>
                <a:cubicBezTo>
                  <a:pt x="1120140" y="1856528"/>
                  <a:pt x="1108075" y="1873673"/>
                  <a:pt x="1082040" y="1897803"/>
                </a:cubicBezTo>
                <a:cubicBezTo>
                  <a:pt x="1056005" y="1921933"/>
                  <a:pt x="1033780" y="1921933"/>
                  <a:pt x="1012190" y="1947968"/>
                </a:cubicBezTo>
                <a:cubicBezTo>
                  <a:pt x="990600" y="1974003"/>
                  <a:pt x="979170" y="2012738"/>
                  <a:pt x="972820" y="202734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5734685" y="3938270"/>
            <a:ext cx="2056130" cy="1760855"/>
          </a:xfrm>
          <a:custGeom>
            <a:avLst/>
            <a:gdLst>
              <a:gd name="connisteX0" fmla="*/ 300355 w 2137410"/>
              <a:gd name="connsiteY0" fmla="*/ 1798743 h 1799590"/>
              <a:gd name="connisteX1" fmla="*/ 231140 w 2137410"/>
              <a:gd name="connsiteY1" fmla="*/ 1798743 h 1799590"/>
              <a:gd name="connisteX2" fmla="*/ 151130 w 2137410"/>
              <a:gd name="connsiteY2" fmla="*/ 1788583 h 1799590"/>
              <a:gd name="connisteX3" fmla="*/ 71755 w 2137410"/>
              <a:gd name="connsiteY3" fmla="*/ 1758738 h 1799590"/>
              <a:gd name="connisteX4" fmla="*/ 32385 w 2137410"/>
              <a:gd name="connsiteY4" fmla="*/ 1689523 h 1799590"/>
              <a:gd name="connisteX5" fmla="*/ 2540 w 2137410"/>
              <a:gd name="connsiteY5" fmla="*/ 1580303 h 1799590"/>
              <a:gd name="connisteX6" fmla="*/ 2540 w 2137410"/>
              <a:gd name="connsiteY6" fmla="*/ 1480608 h 1799590"/>
              <a:gd name="connisteX7" fmla="*/ 2540 w 2137410"/>
              <a:gd name="connsiteY7" fmla="*/ 1411393 h 1799590"/>
              <a:gd name="connisteX8" fmla="*/ 2540 w 2137410"/>
              <a:gd name="connsiteY8" fmla="*/ 1332018 h 1799590"/>
              <a:gd name="connisteX9" fmla="*/ 2540 w 2137410"/>
              <a:gd name="connsiteY9" fmla="*/ 1262168 h 1799590"/>
              <a:gd name="connisteX10" fmla="*/ 32385 w 2137410"/>
              <a:gd name="connsiteY10" fmla="*/ 1182793 h 1799590"/>
              <a:gd name="connisteX11" fmla="*/ 62230 w 2137410"/>
              <a:gd name="connsiteY11" fmla="*/ 1093893 h 1799590"/>
              <a:gd name="connisteX12" fmla="*/ 111760 w 2137410"/>
              <a:gd name="connsiteY12" fmla="*/ 1013883 h 1799590"/>
              <a:gd name="connisteX13" fmla="*/ 161290 w 2137410"/>
              <a:gd name="connsiteY13" fmla="*/ 934508 h 1799590"/>
              <a:gd name="connisteX14" fmla="*/ 260350 w 2137410"/>
              <a:gd name="connsiteY14" fmla="*/ 845608 h 1799590"/>
              <a:gd name="connisteX15" fmla="*/ 349885 w 2137410"/>
              <a:gd name="connsiteY15" fmla="*/ 766233 h 1799590"/>
              <a:gd name="connisteX16" fmla="*/ 419735 w 2137410"/>
              <a:gd name="connsiteY16" fmla="*/ 726228 h 1799590"/>
              <a:gd name="connisteX17" fmla="*/ 499110 w 2137410"/>
              <a:gd name="connsiteY17" fmla="*/ 676698 h 1799590"/>
              <a:gd name="connisteX18" fmla="*/ 568325 w 2137410"/>
              <a:gd name="connsiteY18" fmla="*/ 627168 h 1799590"/>
              <a:gd name="connisteX19" fmla="*/ 668020 w 2137410"/>
              <a:gd name="connsiteY19" fmla="*/ 537633 h 1799590"/>
              <a:gd name="connisteX20" fmla="*/ 747395 w 2137410"/>
              <a:gd name="connsiteY20" fmla="*/ 468418 h 1799590"/>
              <a:gd name="connisteX21" fmla="*/ 816610 w 2137410"/>
              <a:gd name="connsiteY21" fmla="*/ 388408 h 1799590"/>
              <a:gd name="connisteX22" fmla="*/ 885825 w 2137410"/>
              <a:gd name="connsiteY22" fmla="*/ 338878 h 1799590"/>
              <a:gd name="connisteX23" fmla="*/ 935990 w 2137410"/>
              <a:gd name="connsiteY23" fmla="*/ 269663 h 1799590"/>
              <a:gd name="connisteX24" fmla="*/ 1005205 w 2137410"/>
              <a:gd name="connsiteY24" fmla="*/ 199813 h 1799590"/>
              <a:gd name="connisteX25" fmla="*/ 1064895 w 2137410"/>
              <a:gd name="connsiteY25" fmla="*/ 110913 h 1799590"/>
              <a:gd name="connisteX26" fmla="*/ 1134110 w 2137410"/>
              <a:gd name="connsiteY26" fmla="*/ 51223 h 1799590"/>
              <a:gd name="connisteX27" fmla="*/ 1203960 w 2137410"/>
              <a:gd name="connsiteY27" fmla="*/ 11218 h 1799590"/>
              <a:gd name="connisteX28" fmla="*/ 1293495 w 2137410"/>
              <a:gd name="connsiteY28" fmla="*/ 1693 h 1799590"/>
              <a:gd name="connisteX29" fmla="*/ 1362710 w 2137410"/>
              <a:gd name="connsiteY29" fmla="*/ 1693 h 1799590"/>
              <a:gd name="connisteX30" fmla="*/ 1442085 w 2137410"/>
              <a:gd name="connsiteY30" fmla="*/ 1693 h 1799590"/>
              <a:gd name="connisteX31" fmla="*/ 1511935 w 2137410"/>
              <a:gd name="connsiteY31" fmla="*/ 21378 h 1799590"/>
              <a:gd name="connisteX32" fmla="*/ 1591310 w 2137410"/>
              <a:gd name="connsiteY32" fmla="*/ 31538 h 1799590"/>
              <a:gd name="connisteX33" fmla="*/ 1660525 w 2137410"/>
              <a:gd name="connsiteY33" fmla="*/ 51223 h 1799590"/>
              <a:gd name="connisteX34" fmla="*/ 1739900 w 2137410"/>
              <a:gd name="connsiteY34" fmla="*/ 90593 h 1799590"/>
              <a:gd name="connisteX35" fmla="*/ 1809750 w 2137410"/>
              <a:gd name="connsiteY35" fmla="*/ 110913 h 1799590"/>
              <a:gd name="connisteX36" fmla="*/ 1878965 w 2137410"/>
              <a:gd name="connsiteY36" fmla="*/ 140758 h 1799590"/>
              <a:gd name="connisteX37" fmla="*/ 1948180 w 2137410"/>
              <a:gd name="connsiteY37" fmla="*/ 140758 h 1799590"/>
              <a:gd name="connisteX38" fmla="*/ 2028190 w 2137410"/>
              <a:gd name="connsiteY38" fmla="*/ 150283 h 1799590"/>
              <a:gd name="connisteX39" fmla="*/ 2097405 w 2137410"/>
              <a:gd name="connsiteY39" fmla="*/ 169968 h 1799590"/>
              <a:gd name="connisteX40" fmla="*/ 2137410 w 2137410"/>
              <a:gd name="connsiteY40" fmla="*/ 239818 h 17995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</a:cxnLst>
            <a:rect l="l" t="t" r="r" b="b"/>
            <a:pathLst>
              <a:path w="2137410" h="1799590">
                <a:moveTo>
                  <a:pt x="300355" y="1798743"/>
                </a:moveTo>
                <a:cubicBezTo>
                  <a:pt x="288290" y="1798743"/>
                  <a:pt x="260985" y="1800648"/>
                  <a:pt x="231140" y="1798743"/>
                </a:cubicBezTo>
                <a:cubicBezTo>
                  <a:pt x="201295" y="1796838"/>
                  <a:pt x="182880" y="1796838"/>
                  <a:pt x="151130" y="1788583"/>
                </a:cubicBezTo>
                <a:cubicBezTo>
                  <a:pt x="119380" y="1780328"/>
                  <a:pt x="95250" y="1778423"/>
                  <a:pt x="71755" y="1758738"/>
                </a:cubicBezTo>
                <a:cubicBezTo>
                  <a:pt x="48260" y="1739053"/>
                  <a:pt x="46355" y="1725083"/>
                  <a:pt x="32385" y="1689523"/>
                </a:cubicBezTo>
                <a:cubicBezTo>
                  <a:pt x="18415" y="1653963"/>
                  <a:pt x="8255" y="1622213"/>
                  <a:pt x="2540" y="1580303"/>
                </a:cubicBezTo>
                <a:cubicBezTo>
                  <a:pt x="-3175" y="1538393"/>
                  <a:pt x="2540" y="1514263"/>
                  <a:pt x="2540" y="1480608"/>
                </a:cubicBezTo>
                <a:cubicBezTo>
                  <a:pt x="2540" y="1446953"/>
                  <a:pt x="2540" y="1441238"/>
                  <a:pt x="2540" y="1411393"/>
                </a:cubicBezTo>
                <a:cubicBezTo>
                  <a:pt x="2540" y="1381548"/>
                  <a:pt x="2540" y="1361863"/>
                  <a:pt x="2540" y="1332018"/>
                </a:cubicBezTo>
                <a:cubicBezTo>
                  <a:pt x="2540" y="1302173"/>
                  <a:pt x="-3175" y="1292013"/>
                  <a:pt x="2540" y="1262168"/>
                </a:cubicBezTo>
                <a:cubicBezTo>
                  <a:pt x="8255" y="1232323"/>
                  <a:pt x="20320" y="1216448"/>
                  <a:pt x="32385" y="1182793"/>
                </a:cubicBezTo>
                <a:cubicBezTo>
                  <a:pt x="44450" y="1149138"/>
                  <a:pt x="46355" y="1127548"/>
                  <a:pt x="62230" y="1093893"/>
                </a:cubicBezTo>
                <a:cubicBezTo>
                  <a:pt x="78105" y="1060238"/>
                  <a:pt x="92075" y="1045633"/>
                  <a:pt x="111760" y="1013883"/>
                </a:cubicBezTo>
                <a:cubicBezTo>
                  <a:pt x="131445" y="982133"/>
                  <a:pt x="131445" y="968163"/>
                  <a:pt x="161290" y="934508"/>
                </a:cubicBezTo>
                <a:cubicBezTo>
                  <a:pt x="191135" y="900853"/>
                  <a:pt x="222885" y="879263"/>
                  <a:pt x="260350" y="845608"/>
                </a:cubicBezTo>
                <a:cubicBezTo>
                  <a:pt x="297815" y="811953"/>
                  <a:pt x="318135" y="790363"/>
                  <a:pt x="349885" y="766233"/>
                </a:cubicBezTo>
                <a:cubicBezTo>
                  <a:pt x="381635" y="742103"/>
                  <a:pt x="389890" y="744008"/>
                  <a:pt x="419735" y="726228"/>
                </a:cubicBezTo>
                <a:cubicBezTo>
                  <a:pt x="449580" y="708448"/>
                  <a:pt x="469265" y="696383"/>
                  <a:pt x="499110" y="676698"/>
                </a:cubicBezTo>
                <a:cubicBezTo>
                  <a:pt x="528955" y="657013"/>
                  <a:pt x="534670" y="655108"/>
                  <a:pt x="568325" y="627168"/>
                </a:cubicBezTo>
                <a:cubicBezTo>
                  <a:pt x="601980" y="599228"/>
                  <a:pt x="632460" y="569383"/>
                  <a:pt x="668020" y="537633"/>
                </a:cubicBezTo>
                <a:cubicBezTo>
                  <a:pt x="703580" y="505883"/>
                  <a:pt x="717550" y="498263"/>
                  <a:pt x="747395" y="468418"/>
                </a:cubicBezTo>
                <a:cubicBezTo>
                  <a:pt x="777240" y="438573"/>
                  <a:pt x="788670" y="414443"/>
                  <a:pt x="816610" y="388408"/>
                </a:cubicBezTo>
                <a:cubicBezTo>
                  <a:pt x="844550" y="362373"/>
                  <a:pt x="861695" y="362373"/>
                  <a:pt x="885825" y="338878"/>
                </a:cubicBezTo>
                <a:cubicBezTo>
                  <a:pt x="909955" y="315383"/>
                  <a:pt x="911860" y="297603"/>
                  <a:pt x="935990" y="269663"/>
                </a:cubicBezTo>
                <a:cubicBezTo>
                  <a:pt x="960120" y="241723"/>
                  <a:pt x="979170" y="231563"/>
                  <a:pt x="1005205" y="199813"/>
                </a:cubicBezTo>
                <a:cubicBezTo>
                  <a:pt x="1031240" y="168063"/>
                  <a:pt x="1038860" y="140758"/>
                  <a:pt x="1064895" y="110913"/>
                </a:cubicBezTo>
                <a:cubicBezTo>
                  <a:pt x="1090930" y="81068"/>
                  <a:pt x="1106170" y="70908"/>
                  <a:pt x="1134110" y="51223"/>
                </a:cubicBezTo>
                <a:cubicBezTo>
                  <a:pt x="1162050" y="31538"/>
                  <a:pt x="1172210" y="21378"/>
                  <a:pt x="1203960" y="11218"/>
                </a:cubicBezTo>
                <a:cubicBezTo>
                  <a:pt x="1235710" y="1058"/>
                  <a:pt x="1261745" y="3598"/>
                  <a:pt x="1293495" y="1693"/>
                </a:cubicBezTo>
                <a:cubicBezTo>
                  <a:pt x="1325245" y="-212"/>
                  <a:pt x="1332865" y="1693"/>
                  <a:pt x="1362710" y="1693"/>
                </a:cubicBezTo>
                <a:cubicBezTo>
                  <a:pt x="1392555" y="1693"/>
                  <a:pt x="1412240" y="-2117"/>
                  <a:pt x="1442085" y="1693"/>
                </a:cubicBezTo>
                <a:cubicBezTo>
                  <a:pt x="1471930" y="5503"/>
                  <a:pt x="1482090" y="15663"/>
                  <a:pt x="1511935" y="21378"/>
                </a:cubicBezTo>
                <a:cubicBezTo>
                  <a:pt x="1541780" y="27093"/>
                  <a:pt x="1561465" y="25823"/>
                  <a:pt x="1591310" y="31538"/>
                </a:cubicBezTo>
                <a:cubicBezTo>
                  <a:pt x="1621155" y="37253"/>
                  <a:pt x="1630680" y="39158"/>
                  <a:pt x="1660525" y="51223"/>
                </a:cubicBezTo>
                <a:cubicBezTo>
                  <a:pt x="1690370" y="63288"/>
                  <a:pt x="1710055" y="78528"/>
                  <a:pt x="1739900" y="90593"/>
                </a:cubicBezTo>
                <a:cubicBezTo>
                  <a:pt x="1769745" y="102658"/>
                  <a:pt x="1781810" y="100753"/>
                  <a:pt x="1809750" y="110913"/>
                </a:cubicBezTo>
                <a:cubicBezTo>
                  <a:pt x="1837690" y="121073"/>
                  <a:pt x="1851025" y="135043"/>
                  <a:pt x="1878965" y="140758"/>
                </a:cubicBezTo>
                <a:cubicBezTo>
                  <a:pt x="1906905" y="146473"/>
                  <a:pt x="1918335" y="138853"/>
                  <a:pt x="1948180" y="140758"/>
                </a:cubicBezTo>
                <a:cubicBezTo>
                  <a:pt x="1978025" y="142663"/>
                  <a:pt x="1998345" y="144568"/>
                  <a:pt x="2028190" y="150283"/>
                </a:cubicBezTo>
                <a:cubicBezTo>
                  <a:pt x="2058035" y="155998"/>
                  <a:pt x="2075815" y="152188"/>
                  <a:pt x="2097405" y="169968"/>
                </a:cubicBezTo>
                <a:cubicBezTo>
                  <a:pt x="2118995" y="187748"/>
                  <a:pt x="2131060" y="226483"/>
                  <a:pt x="2137410" y="23981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3129280" y="4648835"/>
          <a:ext cx="1482725" cy="1465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9" imgW="2828925" imgH="2695575" progId="Paint.Picture">
                  <p:embed/>
                </p:oleObj>
              </mc:Choice>
              <mc:Fallback>
                <p:oleObj name="" r:id="rId9" imgW="2828925" imgH="2695575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10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3129280" y="4648835"/>
                        <a:ext cx="1482725" cy="14655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5414645" y="3349625"/>
          <a:ext cx="1495425" cy="169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1" imgW="2581275" imgH="2828925" progId="Paint.Picture">
                  <p:embed/>
                </p:oleObj>
              </mc:Choice>
              <mc:Fallback>
                <p:oleObj name="" r:id="rId11" imgW="2581275" imgH="2828925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5414645" y="3349625"/>
                        <a:ext cx="1495425" cy="16998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任意多边形 10"/>
          <p:cNvSpPr/>
          <p:nvPr/>
        </p:nvSpPr>
        <p:spPr>
          <a:xfrm>
            <a:off x="4024630" y="5658485"/>
            <a:ext cx="1936115" cy="300990"/>
          </a:xfrm>
          <a:custGeom>
            <a:avLst/>
            <a:gdLst>
              <a:gd name="connisteX0" fmla="*/ 0 w 1936115"/>
              <a:gd name="connsiteY0" fmla="*/ 30691 h 300861"/>
              <a:gd name="connisteX1" fmla="*/ 69215 w 1936115"/>
              <a:gd name="connsiteY1" fmla="*/ 100541 h 300861"/>
              <a:gd name="connisteX2" fmla="*/ 139065 w 1936115"/>
              <a:gd name="connsiteY2" fmla="*/ 159596 h 300861"/>
              <a:gd name="connisteX3" fmla="*/ 208280 w 1936115"/>
              <a:gd name="connsiteY3" fmla="*/ 199601 h 300861"/>
              <a:gd name="connisteX4" fmla="*/ 278130 w 1936115"/>
              <a:gd name="connsiteY4" fmla="*/ 238971 h 300861"/>
              <a:gd name="connisteX5" fmla="*/ 357505 w 1936115"/>
              <a:gd name="connsiteY5" fmla="*/ 268816 h 300861"/>
              <a:gd name="connisteX6" fmla="*/ 426720 w 1936115"/>
              <a:gd name="connsiteY6" fmla="*/ 278976 h 300861"/>
              <a:gd name="connisteX7" fmla="*/ 496570 w 1936115"/>
              <a:gd name="connsiteY7" fmla="*/ 298661 h 300861"/>
              <a:gd name="connisteX8" fmla="*/ 565785 w 1936115"/>
              <a:gd name="connsiteY8" fmla="*/ 298661 h 300861"/>
              <a:gd name="connisteX9" fmla="*/ 635000 w 1936115"/>
              <a:gd name="connsiteY9" fmla="*/ 289136 h 300861"/>
              <a:gd name="connisteX10" fmla="*/ 704850 w 1936115"/>
              <a:gd name="connsiteY10" fmla="*/ 268816 h 300861"/>
              <a:gd name="connisteX11" fmla="*/ 774065 w 1936115"/>
              <a:gd name="connsiteY11" fmla="*/ 238971 h 300861"/>
              <a:gd name="connisteX12" fmla="*/ 853440 w 1936115"/>
              <a:gd name="connsiteY12" fmla="*/ 199601 h 300861"/>
              <a:gd name="connisteX13" fmla="*/ 923290 w 1936115"/>
              <a:gd name="connsiteY13" fmla="*/ 179916 h 300861"/>
              <a:gd name="connisteX14" fmla="*/ 1002665 w 1936115"/>
              <a:gd name="connsiteY14" fmla="*/ 139911 h 300861"/>
              <a:gd name="connisteX15" fmla="*/ 1071880 w 1936115"/>
              <a:gd name="connsiteY15" fmla="*/ 120226 h 300861"/>
              <a:gd name="connisteX16" fmla="*/ 1151255 w 1936115"/>
              <a:gd name="connsiteY16" fmla="*/ 110066 h 300861"/>
              <a:gd name="connisteX17" fmla="*/ 1221105 w 1936115"/>
              <a:gd name="connsiteY17" fmla="*/ 90381 h 300861"/>
              <a:gd name="connisteX18" fmla="*/ 1290320 w 1936115"/>
              <a:gd name="connsiteY18" fmla="*/ 80221 h 300861"/>
              <a:gd name="connisteX19" fmla="*/ 1369695 w 1936115"/>
              <a:gd name="connsiteY19" fmla="*/ 60536 h 300861"/>
              <a:gd name="connisteX20" fmla="*/ 1449705 w 1936115"/>
              <a:gd name="connsiteY20" fmla="*/ 40851 h 300861"/>
              <a:gd name="connisteX21" fmla="*/ 1518920 w 1936115"/>
              <a:gd name="connsiteY21" fmla="*/ 30691 h 300861"/>
              <a:gd name="connisteX22" fmla="*/ 1588135 w 1936115"/>
              <a:gd name="connsiteY22" fmla="*/ 11006 h 300861"/>
              <a:gd name="connisteX23" fmla="*/ 1657985 w 1936115"/>
              <a:gd name="connsiteY23" fmla="*/ 846 h 300861"/>
              <a:gd name="connisteX24" fmla="*/ 1727200 w 1936115"/>
              <a:gd name="connsiteY24" fmla="*/ 846 h 300861"/>
              <a:gd name="connisteX25" fmla="*/ 1797050 w 1936115"/>
              <a:gd name="connsiteY25" fmla="*/ 846 h 300861"/>
              <a:gd name="connisteX26" fmla="*/ 1866265 w 1936115"/>
              <a:gd name="connsiteY26" fmla="*/ 846 h 300861"/>
              <a:gd name="connisteX27" fmla="*/ 1936115 w 1936115"/>
              <a:gd name="connsiteY27" fmla="*/ 846 h 30086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</a:cxnLst>
            <a:rect l="l" t="t" r="r" b="b"/>
            <a:pathLst>
              <a:path w="1936115" h="300861">
                <a:moveTo>
                  <a:pt x="0" y="30692"/>
                </a:moveTo>
                <a:cubicBezTo>
                  <a:pt x="12700" y="43392"/>
                  <a:pt x="41275" y="74507"/>
                  <a:pt x="69215" y="100542"/>
                </a:cubicBezTo>
                <a:cubicBezTo>
                  <a:pt x="97155" y="126577"/>
                  <a:pt x="111125" y="139912"/>
                  <a:pt x="139065" y="159597"/>
                </a:cubicBezTo>
                <a:cubicBezTo>
                  <a:pt x="167005" y="179282"/>
                  <a:pt x="180340" y="183727"/>
                  <a:pt x="208280" y="199602"/>
                </a:cubicBezTo>
                <a:cubicBezTo>
                  <a:pt x="236220" y="215477"/>
                  <a:pt x="248285" y="225002"/>
                  <a:pt x="278130" y="238972"/>
                </a:cubicBezTo>
                <a:cubicBezTo>
                  <a:pt x="307975" y="252942"/>
                  <a:pt x="327660" y="260562"/>
                  <a:pt x="357505" y="268817"/>
                </a:cubicBezTo>
                <a:cubicBezTo>
                  <a:pt x="387350" y="277072"/>
                  <a:pt x="398780" y="273262"/>
                  <a:pt x="426720" y="278977"/>
                </a:cubicBezTo>
                <a:cubicBezTo>
                  <a:pt x="454660" y="284692"/>
                  <a:pt x="468630" y="294852"/>
                  <a:pt x="496570" y="298662"/>
                </a:cubicBezTo>
                <a:cubicBezTo>
                  <a:pt x="524510" y="302472"/>
                  <a:pt x="537845" y="300567"/>
                  <a:pt x="565785" y="298662"/>
                </a:cubicBezTo>
                <a:cubicBezTo>
                  <a:pt x="593725" y="296757"/>
                  <a:pt x="607060" y="294852"/>
                  <a:pt x="635000" y="289137"/>
                </a:cubicBezTo>
                <a:cubicBezTo>
                  <a:pt x="662940" y="283422"/>
                  <a:pt x="676910" y="278977"/>
                  <a:pt x="704850" y="268817"/>
                </a:cubicBezTo>
                <a:cubicBezTo>
                  <a:pt x="732790" y="258657"/>
                  <a:pt x="744220" y="252942"/>
                  <a:pt x="774065" y="238972"/>
                </a:cubicBezTo>
                <a:cubicBezTo>
                  <a:pt x="803910" y="225002"/>
                  <a:pt x="823595" y="211667"/>
                  <a:pt x="853440" y="199602"/>
                </a:cubicBezTo>
                <a:cubicBezTo>
                  <a:pt x="883285" y="187537"/>
                  <a:pt x="893445" y="191982"/>
                  <a:pt x="923290" y="179917"/>
                </a:cubicBezTo>
                <a:cubicBezTo>
                  <a:pt x="953135" y="167852"/>
                  <a:pt x="972820" y="151977"/>
                  <a:pt x="1002665" y="139912"/>
                </a:cubicBezTo>
                <a:cubicBezTo>
                  <a:pt x="1032510" y="127847"/>
                  <a:pt x="1042035" y="125942"/>
                  <a:pt x="1071880" y="120227"/>
                </a:cubicBezTo>
                <a:cubicBezTo>
                  <a:pt x="1101725" y="114512"/>
                  <a:pt x="1121410" y="115782"/>
                  <a:pt x="1151255" y="110067"/>
                </a:cubicBezTo>
                <a:cubicBezTo>
                  <a:pt x="1181100" y="104352"/>
                  <a:pt x="1193165" y="96097"/>
                  <a:pt x="1221105" y="90382"/>
                </a:cubicBezTo>
                <a:cubicBezTo>
                  <a:pt x="1249045" y="84667"/>
                  <a:pt x="1260475" y="85937"/>
                  <a:pt x="1290320" y="80222"/>
                </a:cubicBezTo>
                <a:cubicBezTo>
                  <a:pt x="1320165" y="74507"/>
                  <a:pt x="1337945" y="68157"/>
                  <a:pt x="1369695" y="60537"/>
                </a:cubicBezTo>
                <a:cubicBezTo>
                  <a:pt x="1401445" y="52917"/>
                  <a:pt x="1419860" y="46567"/>
                  <a:pt x="1449705" y="40852"/>
                </a:cubicBezTo>
                <a:cubicBezTo>
                  <a:pt x="1479550" y="35137"/>
                  <a:pt x="1490980" y="36407"/>
                  <a:pt x="1518920" y="30692"/>
                </a:cubicBezTo>
                <a:cubicBezTo>
                  <a:pt x="1546860" y="24977"/>
                  <a:pt x="1560195" y="16722"/>
                  <a:pt x="1588135" y="11007"/>
                </a:cubicBezTo>
                <a:cubicBezTo>
                  <a:pt x="1616075" y="5292"/>
                  <a:pt x="1630045" y="2752"/>
                  <a:pt x="1657985" y="847"/>
                </a:cubicBezTo>
                <a:cubicBezTo>
                  <a:pt x="1685925" y="-1058"/>
                  <a:pt x="1699260" y="847"/>
                  <a:pt x="1727200" y="847"/>
                </a:cubicBezTo>
                <a:cubicBezTo>
                  <a:pt x="1755140" y="847"/>
                  <a:pt x="1769110" y="847"/>
                  <a:pt x="1797050" y="847"/>
                </a:cubicBezTo>
                <a:cubicBezTo>
                  <a:pt x="1824990" y="847"/>
                  <a:pt x="1838325" y="847"/>
                  <a:pt x="1866265" y="847"/>
                </a:cubicBezTo>
                <a:cubicBezTo>
                  <a:pt x="1894205" y="847"/>
                  <a:pt x="1923415" y="847"/>
                  <a:pt x="1936115" y="84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6079490" y="4636770"/>
            <a:ext cx="786130" cy="953135"/>
          </a:xfrm>
          <a:custGeom>
            <a:avLst/>
            <a:gdLst>
              <a:gd name="connisteX0" fmla="*/ 0 w 786138"/>
              <a:gd name="connsiteY0" fmla="*/ 0 h 953135"/>
              <a:gd name="connisteX1" fmla="*/ 69850 w 786138"/>
              <a:gd name="connsiteY1" fmla="*/ 39370 h 953135"/>
              <a:gd name="connisteX2" fmla="*/ 139065 w 786138"/>
              <a:gd name="connsiteY2" fmla="*/ 79375 h 953135"/>
              <a:gd name="connisteX3" fmla="*/ 208915 w 786138"/>
              <a:gd name="connsiteY3" fmla="*/ 139065 h 953135"/>
              <a:gd name="connisteX4" fmla="*/ 288290 w 786138"/>
              <a:gd name="connsiteY4" fmla="*/ 198120 h 953135"/>
              <a:gd name="connisteX5" fmla="*/ 357505 w 786138"/>
              <a:gd name="connsiteY5" fmla="*/ 227965 h 953135"/>
              <a:gd name="connisteX6" fmla="*/ 427355 w 786138"/>
              <a:gd name="connsiteY6" fmla="*/ 278130 h 953135"/>
              <a:gd name="connisteX7" fmla="*/ 516255 w 786138"/>
              <a:gd name="connsiteY7" fmla="*/ 327660 h 953135"/>
              <a:gd name="connisteX8" fmla="*/ 586105 w 786138"/>
              <a:gd name="connsiteY8" fmla="*/ 387350 h 953135"/>
              <a:gd name="connisteX9" fmla="*/ 655320 w 786138"/>
              <a:gd name="connsiteY9" fmla="*/ 446405 h 953135"/>
              <a:gd name="connisteX10" fmla="*/ 715010 w 786138"/>
              <a:gd name="connsiteY10" fmla="*/ 516255 h 953135"/>
              <a:gd name="connisteX11" fmla="*/ 774700 w 786138"/>
              <a:gd name="connsiteY11" fmla="*/ 595630 h 953135"/>
              <a:gd name="connisteX12" fmla="*/ 784225 w 786138"/>
              <a:gd name="connsiteY12" fmla="*/ 664845 h 953135"/>
              <a:gd name="connisteX13" fmla="*/ 774700 w 786138"/>
              <a:gd name="connsiteY13" fmla="*/ 734695 h 953135"/>
              <a:gd name="connisteX14" fmla="*/ 695325 w 786138"/>
              <a:gd name="connsiteY14" fmla="*/ 814070 h 953135"/>
              <a:gd name="connisteX15" fmla="*/ 625475 w 786138"/>
              <a:gd name="connsiteY15" fmla="*/ 883285 h 953135"/>
              <a:gd name="connisteX16" fmla="*/ 556260 w 786138"/>
              <a:gd name="connsiteY16" fmla="*/ 953135 h 9531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786139" h="953135">
                <a:moveTo>
                  <a:pt x="0" y="0"/>
                </a:moveTo>
                <a:cubicBezTo>
                  <a:pt x="12700" y="6985"/>
                  <a:pt x="41910" y="23495"/>
                  <a:pt x="69850" y="39370"/>
                </a:cubicBezTo>
                <a:cubicBezTo>
                  <a:pt x="97790" y="55245"/>
                  <a:pt x="111125" y="59690"/>
                  <a:pt x="139065" y="79375"/>
                </a:cubicBezTo>
                <a:cubicBezTo>
                  <a:pt x="167005" y="99060"/>
                  <a:pt x="179070" y="115570"/>
                  <a:pt x="208915" y="139065"/>
                </a:cubicBezTo>
                <a:cubicBezTo>
                  <a:pt x="238760" y="162560"/>
                  <a:pt x="258445" y="180340"/>
                  <a:pt x="288290" y="198120"/>
                </a:cubicBezTo>
                <a:cubicBezTo>
                  <a:pt x="318135" y="215900"/>
                  <a:pt x="329565" y="212090"/>
                  <a:pt x="357505" y="227965"/>
                </a:cubicBezTo>
                <a:cubicBezTo>
                  <a:pt x="385445" y="243840"/>
                  <a:pt x="395605" y="258445"/>
                  <a:pt x="427355" y="278130"/>
                </a:cubicBezTo>
                <a:cubicBezTo>
                  <a:pt x="459105" y="297815"/>
                  <a:pt x="484505" y="306070"/>
                  <a:pt x="516255" y="327660"/>
                </a:cubicBezTo>
                <a:cubicBezTo>
                  <a:pt x="548005" y="349250"/>
                  <a:pt x="558165" y="363855"/>
                  <a:pt x="586105" y="387350"/>
                </a:cubicBezTo>
                <a:cubicBezTo>
                  <a:pt x="614045" y="410845"/>
                  <a:pt x="629285" y="420370"/>
                  <a:pt x="655320" y="446405"/>
                </a:cubicBezTo>
                <a:cubicBezTo>
                  <a:pt x="681355" y="472440"/>
                  <a:pt x="690880" y="486410"/>
                  <a:pt x="715010" y="516255"/>
                </a:cubicBezTo>
                <a:cubicBezTo>
                  <a:pt x="739140" y="546100"/>
                  <a:pt x="760730" y="565785"/>
                  <a:pt x="774700" y="595630"/>
                </a:cubicBezTo>
                <a:cubicBezTo>
                  <a:pt x="788670" y="625475"/>
                  <a:pt x="784225" y="636905"/>
                  <a:pt x="784225" y="664845"/>
                </a:cubicBezTo>
                <a:cubicBezTo>
                  <a:pt x="784225" y="692785"/>
                  <a:pt x="792480" y="704850"/>
                  <a:pt x="774700" y="734695"/>
                </a:cubicBezTo>
                <a:cubicBezTo>
                  <a:pt x="756920" y="764540"/>
                  <a:pt x="725170" y="784225"/>
                  <a:pt x="695325" y="814070"/>
                </a:cubicBezTo>
                <a:cubicBezTo>
                  <a:pt x="665480" y="843915"/>
                  <a:pt x="653415" y="855345"/>
                  <a:pt x="625475" y="883285"/>
                </a:cubicBezTo>
                <a:cubicBezTo>
                  <a:pt x="597535" y="911225"/>
                  <a:pt x="568960" y="940435"/>
                  <a:pt x="556260" y="95313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5141595" y="4577080"/>
            <a:ext cx="819150" cy="1122045"/>
          </a:xfrm>
          <a:custGeom>
            <a:avLst/>
            <a:gdLst>
              <a:gd name="connisteX0" fmla="*/ 571147 w 729897"/>
              <a:gd name="connsiteY0" fmla="*/ 0 h 1101725"/>
              <a:gd name="connisteX1" fmla="*/ 501297 w 729897"/>
              <a:gd name="connsiteY1" fmla="*/ 10160 h 1101725"/>
              <a:gd name="connisteX2" fmla="*/ 421922 w 729897"/>
              <a:gd name="connsiteY2" fmla="*/ 59690 h 1101725"/>
              <a:gd name="connisteX3" fmla="*/ 303177 w 729897"/>
              <a:gd name="connsiteY3" fmla="*/ 139065 h 1101725"/>
              <a:gd name="connisteX4" fmla="*/ 203482 w 729897"/>
              <a:gd name="connsiteY4" fmla="*/ 178435 h 1101725"/>
              <a:gd name="connisteX5" fmla="*/ 124107 w 729897"/>
              <a:gd name="connsiteY5" fmla="*/ 228600 h 1101725"/>
              <a:gd name="connisteX6" fmla="*/ 44732 w 729897"/>
              <a:gd name="connsiteY6" fmla="*/ 287655 h 1101725"/>
              <a:gd name="connisteX7" fmla="*/ 5362 w 729897"/>
              <a:gd name="connsiteY7" fmla="*/ 357505 h 1101725"/>
              <a:gd name="connisteX8" fmla="*/ 5362 w 729897"/>
              <a:gd name="connsiteY8" fmla="*/ 426720 h 1101725"/>
              <a:gd name="connisteX9" fmla="*/ 5362 w 729897"/>
              <a:gd name="connsiteY9" fmla="*/ 496570 h 1101725"/>
              <a:gd name="connisteX10" fmla="*/ 64417 w 729897"/>
              <a:gd name="connsiteY10" fmla="*/ 565785 h 1101725"/>
              <a:gd name="connisteX11" fmla="*/ 143792 w 729897"/>
              <a:gd name="connsiteY11" fmla="*/ 645160 h 1101725"/>
              <a:gd name="connisteX12" fmla="*/ 203482 w 729897"/>
              <a:gd name="connsiteY12" fmla="*/ 715010 h 1101725"/>
              <a:gd name="connisteX13" fmla="*/ 273332 w 729897"/>
              <a:gd name="connsiteY13" fmla="*/ 784225 h 1101725"/>
              <a:gd name="connisteX14" fmla="*/ 352707 w 729897"/>
              <a:gd name="connsiteY14" fmla="*/ 854075 h 1101725"/>
              <a:gd name="connisteX15" fmla="*/ 432082 w 729897"/>
              <a:gd name="connsiteY15" fmla="*/ 913130 h 1101725"/>
              <a:gd name="connisteX16" fmla="*/ 501297 w 729897"/>
              <a:gd name="connsiteY16" fmla="*/ 972820 h 1101725"/>
              <a:gd name="connisteX17" fmla="*/ 571147 w 729897"/>
              <a:gd name="connsiteY17" fmla="*/ 1002665 h 1101725"/>
              <a:gd name="connisteX18" fmla="*/ 650522 w 729897"/>
              <a:gd name="connsiteY18" fmla="*/ 1032510 h 1101725"/>
              <a:gd name="connisteX19" fmla="*/ 729897 w 729897"/>
              <a:gd name="connsiteY19" fmla="*/ 1101725 h 1101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l" t="t" r="r" b="b"/>
            <a:pathLst>
              <a:path w="729897" h="1101725">
                <a:moveTo>
                  <a:pt x="571147" y="0"/>
                </a:moveTo>
                <a:cubicBezTo>
                  <a:pt x="558447" y="1270"/>
                  <a:pt x="531142" y="-1905"/>
                  <a:pt x="501297" y="10160"/>
                </a:cubicBezTo>
                <a:cubicBezTo>
                  <a:pt x="471452" y="22225"/>
                  <a:pt x="461292" y="33655"/>
                  <a:pt x="421922" y="59690"/>
                </a:cubicBezTo>
                <a:cubicBezTo>
                  <a:pt x="382552" y="85725"/>
                  <a:pt x="346992" y="115570"/>
                  <a:pt x="303177" y="139065"/>
                </a:cubicBezTo>
                <a:cubicBezTo>
                  <a:pt x="259362" y="162560"/>
                  <a:pt x="239042" y="160655"/>
                  <a:pt x="203482" y="178435"/>
                </a:cubicBezTo>
                <a:cubicBezTo>
                  <a:pt x="167922" y="196215"/>
                  <a:pt x="155857" y="207010"/>
                  <a:pt x="124107" y="228600"/>
                </a:cubicBezTo>
                <a:cubicBezTo>
                  <a:pt x="92357" y="250190"/>
                  <a:pt x="68227" y="261620"/>
                  <a:pt x="44732" y="287655"/>
                </a:cubicBezTo>
                <a:cubicBezTo>
                  <a:pt x="21237" y="313690"/>
                  <a:pt x="12982" y="329565"/>
                  <a:pt x="5362" y="357505"/>
                </a:cubicBezTo>
                <a:cubicBezTo>
                  <a:pt x="-2258" y="385445"/>
                  <a:pt x="5362" y="398780"/>
                  <a:pt x="5362" y="426720"/>
                </a:cubicBezTo>
                <a:cubicBezTo>
                  <a:pt x="5362" y="454660"/>
                  <a:pt x="-6703" y="468630"/>
                  <a:pt x="5362" y="496570"/>
                </a:cubicBezTo>
                <a:cubicBezTo>
                  <a:pt x="17427" y="524510"/>
                  <a:pt x="36477" y="535940"/>
                  <a:pt x="64417" y="565785"/>
                </a:cubicBezTo>
                <a:cubicBezTo>
                  <a:pt x="92357" y="595630"/>
                  <a:pt x="115852" y="615315"/>
                  <a:pt x="143792" y="645160"/>
                </a:cubicBezTo>
                <a:cubicBezTo>
                  <a:pt x="171732" y="675005"/>
                  <a:pt x="177447" y="687070"/>
                  <a:pt x="203482" y="715010"/>
                </a:cubicBezTo>
                <a:cubicBezTo>
                  <a:pt x="229517" y="742950"/>
                  <a:pt x="243487" y="756285"/>
                  <a:pt x="273332" y="784225"/>
                </a:cubicBezTo>
                <a:cubicBezTo>
                  <a:pt x="303177" y="812165"/>
                  <a:pt x="320957" y="828040"/>
                  <a:pt x="352707" y="854075"/>
                </a:cubicBezTo>
                <a:cubicBezTo>
                  <a:pt x="384457" y="880110"/>
                  <a:pt x="402237" y="889635"/>
                  <a:pt x="432082" y="913130"/>
                </a:cubicBezTo>
                <a:cubicBezTo>
                  <a:pt x="461927" y="936625"/>
                  <a:pt x="473357" y="955040"/>
                  <a:pt x="501297" y="972820"/>
                </a:cubicBezTo>
                <a:cubicBezTo>
                  <a:pt x="529237" y="990600"/>
                  <a:pt x="541302" y="990600"/>
                  <a:pt x="571147" y="1002665"/>
                </a:cubicBezTo>
                <a:cubicBezTo>
                  <a:pt x="600992" y="1014730"/>
                  <a:pt x="618772" y="1012825"/>
                  <a:pt x="650522" y="1032510"/>
                </a:cubicBezTo>
                <a:cubicBezTo>
                  <a:pt x="682272" y="1052195"/>
                  <a:pt x="715292" y="1088390"/>
                  <a:pt x="729897" y="110172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6589395" y="5562600"/>
            <a:ext cx="1667510" cy="581660"/>
          </a:xfrm>
          <a:custGeom>
            <a:avLst/>
            <a:gdLst>
              <a:gd name="connisteX0" fmla="*/ 1667510 w 1667510"/>
              <a:gd name="connsiteY0" fmla="*/ 581756 h 581756"/>
              <a:gd name="connisteX1" fmla="*/ 1588135 w 1667510"/>
              <a:gd name="connsiteY1" fmla="*/ 531591 h 581756"/>
              <a:gd name="connisteX2" fmla="*/ 1499235 w 1667510"/>
              <a:gd name="connsiteY2" fmla="*/ 462376 h 581756"/>
              <a:gd name="connisteX3" fmla="*/ 1409700 w 1667510"/>
              <a:gd name="connsiteY3" fmla="*/ 402686 h 581756"/>
              <a:gd name="connisteX4" fmla="*/ 1320165 w 1667510"/>
              <a:gd name="connsiteY4" fmla="*/ 353156 h 581756"/>
              <a:gd name="connisteX5" fmla="*/ 1210945 w 1667510"/>
              <a:gd name="connsiteY5" fmla="*/ 283941 h 581756"/>
              <a:gd name="connisteX6" fmla="*/ 1121410 w 1667510"/>
              <a:gd name="connsiteY6" fmla="*/ 233776 h 581756"/>
              <a:gd name="connisteX7" fmla="*/ 1042035 w 1667510"/>
              <a:gd name="connsiteY7" fmla="*/ 204566 h 581756"/>
              <a:gd name="connisteX8" fmla="*/ 962660 w 1667510"/>
              <a:gd name="connsiteY8" fmla="*/ 144876 h 581756"/>
              <a:gd name="connisteX9" fmla="*/ 883285 w 1667510"/>
              <a:gd name="connsiteY9" fmla="*/ 104871 h 581756"/>
              <a:gd name="connisteX10" fmla="*/ 803910 w 1667510"/>
              <a:gd name="connsiteY10" fmla="*/ 95346 h 581756"/>
              <a:gd name="connisteX11" fmla="*/ 734695 w 1667510"/>
              <a:gd name="connsiteY11" fmla="*/ 85186 h 581756"/>
              <a:gd name="connisteX12" fmla="*/ 664845 w 1667510"/>
              <a:gd name="connsiteY12" fmla="*/ 85186 h 581756"/>
              <a:gd name="connisteX13" fmla="*/ 585470 w 1667510"/>
              <a:gd name="connsiteY13" fmla="*/ 75026 h 581756"/>
              <a:gd name="connisteX14" fmla="*/ 516255 w 1667510"/>
              <a:gd name="connsiteY14" fmla="*/ 65501 h 581756"/>
              <a:gd name="connisteX15" fmla="*/ 446405 w 1667510"/>
              <a:gd name="connsiteY15" fmla="*/ 55341 h 581756"/>
              <a:gd name="connisteX16" fmla="*/ 367030 w 1667510"/>
              <a:gd name="connsiteY16" fmla="*/ 35656 h 581756"/>
              <a:gd name="connisteX17" fmla="*/ 297815 w 1667510"/>
              <a:gd name="connsiteY17" fmla="*/ 25496 h 581756"/>
              <a:gd name="connisteX18" fmla="*/ 227965 w 1667510"/>
              <a:gd name="connsiteY18" fmla="*/ 15336 h 581756"/>
              <a:gd name="connisteX19" fmla="*/ 158750 w 1667510"/>
              <a:gd name="connsiteY19" fmla="*/ 5811 h 581756"/>
              <a:gd name="connisteX20" fmla="*/ 88900 w 1667510"/>
              <a:gd name="connsiteY20" fmla="*/ 5811 h 581756"/>
              <a:gd name="connisteX21" fmla="*/ 19685 w 1667510"/>
              <a:gd name="connsiteY21" fmla="*/ 65501 h 581756"/>
              <a:gd name="connisteX22" fmla="*/ 0 w 1667510"/>
              <a:gd name="connsiteY22" fmla="*/ 144876 h 581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</a:cxnLst>
            <a:rect l="l" t="t" r="r" b="b"/>
            <a:pathLst>
              <a:path w="1667510" h="581756">
                <a:moveTo>
                  <a:pt x="1667510" y="581756"/>
                </a:moveTo>
                <a:cubicBezTo>
                  <a:pt x="1653540" y="572866"/>
                  <a:pt x="1621790" y="555721"/>
                  <a:pt x="1588135" y="531591"/>
                </a:cubicBezTo>
                <a:cubicBezTo>
                  <a:pt x="1554480" y="507461"/>
                  <a:pt x="1534795" y="488411"/>
                  <a:pt x="1499235" y="462376"/>
                </a:cubicBezTo>
                <a:cubicBezTo>
                  <a:pt x="1463675" y="436341"/>
                  <a:pt x="1445260" y="424276"/>
                  <a:pt x="1409700" y="402686"/>
                </a:cubicBezTo>
                <a:cubicBezTo>
                  <a:pt x="1374140" y="381096"/>
                  <a:pt x="1360170" y="376651"/>
                  <a:pt x="1320165" y="353156"/>
                </a:cubicBezTo>
                <a:cubicBezTo>
                  <a:pt x="1280160" y="329661"/>
                  <a:pt x="1250950" y="308071"/>
                  <a:pt x="1210945" y="283941"/>
                </a:cubicBezTo>
                <a:cubicBezTo>
                  <a:pt x="1170940" y="259811"/>
                  <a:pt x="1155065" y="249651"/>
                  <a:pt x="1121410" y="233776"/>
                </a:cubicBezTo>
                <a:cubicBezTo>
                  <a:pt x="1087755" y="217901"/>
                  <a:pt x="1073785" y="222346"/>
                  <a:pt x="1042035" y="204566"/>
                </a:cubicBezTo>
                <a:cubicBezTo>
                  <a:pt x="1010285" y="186786"/>
                  <a:pt x="994410" y="164561"/>
                  <a:pt x="962660" y="144876"/>
                </a:cubicBezTo>
                <a:cubicBezTo>
                  <a:pt x="930910" y="125191"/>
                  <a:pt x="915035" y="115031"/>
                  <a:pt x="883285" y="104871"/>
                </a:cubicBezTo>
                <a:cubicBezTo>
                  <a:pt x="851535" y="94711"/>
                  <a:pt x="833755" y="99156"/>
                  <a:pt x="803910" y="95346"/>
                </a:cubicBezTo>
                <a:cubicBezTo>
                  <a:pt x="774065" y="91536"/>
                  <a:pt x="762635" y="87091"/>
                  <a:pt x="734695" y="85186"/>
                </a:cubicBezTo>
                <a:cubicBezTo>
                  <a:pt x="706755" y="83281"/>
                  <a:pt x="694690" y="87091"/>
                  <a:pt x="664845" y="85186"/>
                </a:cubicBezTo>
                <a:cubicBezTo>
                  <a:pt x="635000" y="83281"/>
                  <a:pt x="615315" y="78836"/>
                  <a:pt x="585470" y="75026"/>
                </a:cubicBezTo>
                <a:cubicBezTo>
                  <a:pt x="555625" y="71216"/>
                  <a:pt x="544195" y="69311"/>
                  <a:pt x="516255" y="65501"/>
                </a:cubicBezTo>
                <a:cubicBezTo>
                  <a:pt x="488315" y="61691"/>
                  <a:pt x="476250" y="61056"/>
                  <a:pt x="446405" y="55341"/>
                </a:cubicBezTo>
                <a:cubicBezTo>
                  <a:pt x="416560" y="49626"/>
                  <a:pt x="396875" y="41371"/>
                  <a:pt x="367030" y="35656"/>
                </a:cubicBezTo>
                <a:cubicBezTo>
                  <a:pt x="337185" y="29941"/>
                  <a:pt x="325755" y="29306"/>
                  <a:pt x="297815" y="25496"/>
                </a:cubicBezTo>
                <a:cubicBezTo>
                  <a:pt x="269875" y="21686"/>
                  <a:pt x="255905" y="19146"/>
                  <a:pt x="227965" y="15336"/>
                </a:cubicBezTo>
                <a:cubicBezTo>
                  <a:pt x="200025" y="11526"/>
                  <a:pt x="186690" y="7716"/>
                  <a:pt x="158750" y="5811"/>
                </a:cubicBezTo>
                <a:cubicBezTo>
                  <a:pt x="130810" y="3906"/>
                  <a:pt x="116840" y="-6254"/>
                  <a:pt x="88900" y="5811"/>
                </a:cubicBezTo>
                <a:cubicBezTo>
                  <a:pt x="60960" y="17876"/>
                  <a:pt x="37465" y="37561"/>
                  <a:pt x="19685" y="65501"/>
                </a:cubicBezTo>
                <a:cubicBezTo>
                  <a:pt x="1905" y="93441"/>
                  <a:pt x="2540" y="130271"/>
                  <a:pt x="0" y="1448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2754630" y="3063875"/>
            <a:ext cx="5018405" cy="2672715"/>
          </a:xfrm>
          <a:custGeom>
            <a:avLst/>
            <a:gdLst>
              <a:gd name="connisteX0" fmla="*/ 5018475 w 5018475"/>
              <a:gd name="connsiteY0" fmla="*/ 1044363 h 2672503"/>
              <a:gd name="connisteX1" fmla="*/ 4949260 w 5018475"/>
              <a:gd name="connsiteY1" fmla="*/ 1004358 h 2672503"/>
              <a:gd name="connisteX2" fmla="*/ 4879410 w 5018475"/>
              <a:gd name="connsiteY2" fmla="*/ 924983 h 2672503"/>
              <a:gd name="connisteX3" fmla="*/ 4800035 w 5018475"/>
              <a:gd name="connsiteY3" fmla="*/ 865928 h 2672503"/>
              <a:gd name="connisteX4" fmla="*/ 4740345 w 5018475"/>
              <a:gd name="connsiteY4" fmla="*/ 796078 h 2672503"/>
              <a:gd name="connisteX5" fmla="*/ 4671130 w 5018475"/>
              <a:gd name="connsiteY5" fmla="*/ 746548 h 2672503"/>
              <a:gd name="connisteX6" fmla="*/ 4601280 w 5018475"/>
              <a:gd name="connsiteY6" fmla="*/ 686858 h 2672503"/>
              <a:gd name="connisteX7" fmla="*/ 4502220 w 5018475"/>
              <a:gd name="connsiteY7" fmla="*/ 617643 h 2672503"/>
              <a:gd name="connisteX8" fmla="*/ 4433005 w 5018475"/>
              <a:gd name="connsiteY8" fmla="*/ 557953 h 2672503"/>
              <a:gd name="connisteX9" fmla="*/ 4343470 w 5018475"/>
              <a:gd name="connsiteY9" fmla="*/ 498263 h 2672503"/>
              <a:gd name="connisteX10" fmla="*/ 4244410 w 5018475"/>
              <a:gd name="connsiteY10" fmla="*/ 429048 h 2672503"/>
              <a:gd name="connisteX11" fmla="*/ 4135190 w 5018475"/>
              <a:gd name="connsiteY11" fmla="*/ 359198 h 2672503"/>
              <a:gd name="connisteX12" fmla="*/ 4065340 w 5018475"/>
              <a:gd name="connsiteY12" fmla="*/ 319828 h 2672503"/>
              <a:gd name="connisteX13" fmla="*/ 3975805 w 5018475"/>
              <a:gd name="connsiteY13" fmla="*/ 269663 h 2672503"/>
              <a:gd name="connisteX14" fmla="*/ 3906590 w 5018475"/>
              <a:gd name="connsiteY14" fmla="*/ 230293 h 2672503"/>
              <a:gd name="connisteX15" fmla="*/ 3817055 w 5018475"/>
              <a:gd name="connsiteY15" fmla="*/ 210608 h 2672503"/>
              <a:gd name="connisteX16" fmla="*/ 3728155 w 5018475"/>
              <a:gd name="connsiteY16" fmla="*/ 170603 h 2672503"/>
              <a:gd name="connisteX17" fmla="*/ 3658305 w 5018475"/>
              <a:gd name="connsiteY17" fmla="*/ 150918 h 2672503"/>
              <a:gd name="connisteX18" fmla="*/ 3559245 w 5018475"/>
              <a:gd name="connsiteY18" fmla="*/ 131233 h 2672503"/>
              <a:gd name="connisteX19" fmla="*/ 3469710 w 5018475"/>
              <a:gd name="connsiteY19" fmla="*/ 110913 h 2672503"/>
              <a:gd name="connisteX20" fmla="*/ 3400495 w 5018475"/>
              <a:gd name="connsiteY20" fmla="*/ 101388 h 2672503"/>
              <a:gd name="connisteX21" fmla="*/ 3330645 w 5018475"/>
              <a:gd name="connsiteY21" fmla="*/ 91228 h 2672503"/>
              <a:gd name="connisteX22" fmla="*/ 3251270 w 5018475"/>
              <a:gd name="connsiteY22" fmla="*/ 91228 h 2672503"/>
              <a:gd name="connisteX23" fmla="*/ 3171895 w 5018475"/>
              <a:gd name="connsiteY23" fmla="*/ 81068 h 2672503"/>
              <a:gd name="connisteX24" fmla="*/ 3062675 w 5018475"/>
              <a:gd name="connsiteY24" fmla="*/ 81068 h 2672503"/>
              <a:gd name="connisteX25" fmla="*/ 2973140 w 5018475"/>
              <a:gd name="connsiteY25" fmla="*/ 71543 h 2672503"/>
              <a:gd name="connisteX26" fmla="*/ 2893765 w 5018475"/>
              <a:gd name="connsiteY26" fmla="*/ 61383 h 2672503"/>
              <a:gd name="connisteX27" fmla="*/ 2814390 w 5018475"/>
              <a:gd name="connsiteY27" fmla="*/ 61383 h 2672503"/>
              <a:gd name="connisteX28" fmla="*/ 2745175 w 5018475"/>
              <a:gd name="connsiteY28" fmla="*/ 51858 h 2672503"/>
              <a:gd name="connisteX29" fmla="*/ 2665800 w 5018475"/>
              <a:gd name="connsiteY29" fmla="*/ 41698 h 2672503"/>
              <a:gd name="connisteX30" fmla="*/ 2585790 w 5018475"/>
              <a:gd name="connsiteY30" fmla="*/ 31538 h 2672503"/>
              <a:gd name="connisteX31" fmla="*/ 2496890 w 5018475"/>
              <a:gd name="connsiteY31" fmla="*/ 22013 h 2672503"/>
              <a:gd name="connisteX32" fmla="*/ 2417515 w 5018475"/>
              <a:gd name="connsiteY32" fmla="*/ 1693 h 2672503"/>
              <a:gd name="connisteX33" fmla="*/ 2347665 w 5018475"/>
              <a:gd name="connsiteY33" fmla="*/ 1693 h 2672503"/>
              <a:gd name="connisteX34" fmla="*/ 2258765 w 5018475"/>
              <a:gd name="connsiteY34" fmla="*/ 1693 h 2672503"/>
              <a:gd name="connisteX35" fmla="*/ 2159070 w 5018475"/>
              <a:gd name="connsiteY35" fmla="*/ 1693 h 2672503"/>
              <a:gd name="connisteX36" fmla="*/ 2060010 w 5018475"/>
              <a:gd name="connsiteY36" fmla="*/ 1693 h 2672503"/>
              <a:gd name="connisteX37" fmla="*/ 1970475 w 5018475"/>
              <a:gd name="connsiteY37" fmla="*/ 1693 h 2672503"/>
              <a:gd name="connisteX38" fmla="*/ 1871415 w 5018475"/>
              <a:gd name="connsiteY38" fmla="*/ 11853 h 2672503"/>
              <a:gd name="connisteX39" fmla="*/ 1781880 w 5018475"/>
              <a:gd name="connsiteY39" fmla="*/ 41698 h 2672503"/>
              <a:gd name="connisteX40" fmla="*/ 1692345 w 5018475"/>
              <a:gd name="connsiteY40" fmla="*/ 51858 h 2672503"/>
              <a:gd name="connisteX41" fmla="*/ 1593285 w 5018475"/>
              <a:gd name="connsiteY41" fmla="*/ 81068 h 2672503"/>
              <a:gd name="connisteX42" fmla="*/ 1524070 w 5018475"/>
              <a:gd name="connsiteY42" fmla="*/ 110913 h 2672503"/>
              <a:gd name="connisteX43" fmla="*/ 1444060 w 5018475"/>
              <a:gd name="connsiteY43" fmla="*/ 140758 h 2672503"/>
              <a:gd name="connisteX44" fmla="*/ 1364685 w 5018475"/>
              <a:gd name="connsiteY44" fmla="*/ 180763 h 2672503"/>
              <a:gd name="connisteX45" fmla="*/ 1255465 w 5018475"/>
              <a:gd name="connsiteY45" fmla="*/ 230293 h 2672503"/>
              <a:gd name="connisteX46" fmla="*/ 1186250 w 5018475"/>
              <a:gd name="connsiteY46" fmla="*/ 260138 h 2672503"/>
              <a:gd name="connisteX47" fmla="*/ 1106875 w 5018475"/>
              <a:gd name="connsiteY47" fmla="*/ 299508 h 2672503"/>
              <a:gd name="connisteX48" fmla="*/ 1027500 w 5018475"/>
              <a:gd name="connsiteY48" fmla="*/ 339513 h 2672503"/>
              <a:gd name="connisteX49" fmla="*/ 957650 w 5018475"/>
              <a:gd name="connsiteY49" fmla="*/ 378883 h 2672503"/>
              <a:gd name="connisteX50" fmla="*/ 868750 w 5018475"/>
              <a:gd name="connsiteY50" fmla="*/ 429048 h 2672503"/>
              <a:gd name="connisteX51" fmla="*/ 789375 w 5018475"/>
              <a:gd name="connsiteY51" fmla="*/ 458893 h 2672503"/>
              <a:gd name="connisteX52" fmla="*/ 709365 w 5018475"/>
              <a:gd name="connsiteY52" fmla="*/ 498263 h 2672503"/>
              <a:gd name="connisteX53" fmla="*/ 629990 w 5018475"/>
              <a:gd name="connsiteY53" fmla="*/ 547793 h 2672503"/>
              <a:gd name="connisteX54" fmla="*/ 541090 w 5018475"/>
              <a:gd name="connsiteY54" fmla="*/ 597323 h 2672503"/>
              <a:gd name="connisteX55" fmla="*/ 451555 w 5018475"/>
              <a:gd name="connsiteY55" fmla="*/ 647488 h 2672503"/>
              <a:gd name="connisteX56" fmla="*/ 372180 w 5018475"/>
              <a:gd name="connsiteY56" fmla="*/ 677333 h 2672503"/>
              <a:gd name="connisteX57" fmla="*/ 282645 w 5018475"/>
              <a:gd name="connsiteY57" fmla="*/ 716703 h 2672503"/>
              <a:gd name="connisteX58" fmla="*/ 203270 w 5018475"/>
              <a:gd name="connsiteY58" fmla="*/ 756708 h 2672503"/>
              <a:gd name="connisteX59" fmla="*/ 134055 w 5018475"/>
              <a:gd name="connsiteY59" fmla="*/ 786553 h 2672503"/>
              <a:gd name="connisteX60" fmla="*/ 54680 w 5018475"/>
              <a:gd name="connsiteY60" fmla="*/ 845608 h 2672503"/>
              <a:gd name="connisteX61" fmla="*/ 4515 w 5018475"/>
              <a:gd name="connsiteY61" fmla="*/ 935143 h 2672503"/>
              <a:gd name="connisteX62" fmla="*/ 4515 w 5018475"/>
              <a:gd name="connsiteY62" fmla="*/ 1004358 h 2672503"/>
              <a:gd name="connisteX63" fmla="*/ 4515 w 5018475"/>
              <a:gd name="connsiteY63" fmla="*/ 1074208 h 2672503"/>
              <a:gd name="connisteX64" fmla="*/ 4515 w 5018475"/>
              <a:gd name="connsiteY64" fmla="*/ 1143423 h 2672503"/>
              <a:gd name="connisteX65" fmla="*/ 4515 w 5018475"/>
              <a:gd name="connsiteY65" fmla="*/ 1222798 h 2672503"/>
              <a:gd name="connisteX66" fmla="*/ 34360 w 5018475"/>
              <a:gd name="connsiteY66" fmla="*/ 1292648 h 2672503"/>
              <a:gd name="connisteX67" fmla="*/ 54680 w 5018475"/>
              <a:gd name="connsiteY67" fmla="*/ 1372023 h 2672503"/>
              <a:gd name="connisteX68" fmla="*/ 83890 w 5018475"/>
              <a:gd name="connsiteY68" fmla="*/ 1441238 h 2672503"/>
              <a:gd name="connisteX69" fmla="*/ 123895 w 5018475"/>
              <a:gd name="connsiteY69" fmla="*/ 1521248 h 2672503"/>
              <a:gd name="connisteX70" fmla="*/ 163265 w 5018475"/>
              <a:gd name="connsiteY70" fmla="*/ 1838748 h 2672503"/>
              <a:gd name="connisteX71" fmla="*/ 183585 w 5018475"/>
              <a:gd name="connsiteY71" fmla="*/ 1907963 h 2672503"/>
              <a:gd name="connisteX72" fmla="*/ 213430 w 5018475"/>
              <a:gd name="connsiteY72" fmla="*/ 1977813 h 2672503"/>
              <a:gd name="connisteX73" fmla="*/ 252800 w 5018475"/>
              <a:gd name="connsiteY73" fmla="*/ 2057188 h 2672503"/>
              <a:gd name="connisteX74" fmla="*/ 302330 w 5018475"/>
              <a:gd name="connsiteY74" fmla="*/ 2136563 h 2672503"/>
              <a:gd name="connisteX75" fmla="*/ 372180 w 5018475"/>
              <a:gd name="connsiteY75" fmla="*/ 2226098 h 2672503"/>
              <a:gd name="connisteX76" fmla="*/ 411550 w 5018475"/>
              <a:gd name="connsiteY76" fmla="*/ 2295313 h 2672503"/>
              <a:gd name="connisteX77" fmla="*/ 461715 w 5018475"/>
              <a:gd name="connsiteY77" fmla="*/ 2365163 h 2672503"/>
              <a:gd name="connisteX78" fmla="*/ 511245 w 5018475"/>
              <a:gd name="connsiteY78" fmla="*/ 2444538 h 2672503"/>
              <a:gd name="connisteX79" fmla="*/ 560775 w 5018475"/>
              <a:gd name="connsiteY79" fmla="*/ 2513753 h 2672503"/>
              <a:gd name="connisteX80" fmla="*/ 590620 w 5018475"/>
              <a:gd name="connsiteY80" fmla="*/ 2582968 h 2672503"/>
              <a:gd name="connisteX81" fmla="*/ 669995 w 5018475"/>
              <a:gd name="connsiteY81" fmla="*/ 2622973 h 2672503"/>
              <a:gd name="connisteX82" fmla="*/ 749370 w 5018475"/>
              <a:gd name="connsiteY82" fmla="*/ 2672503 h 26725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</a:cxnLst>
            <a:rect l="l" t="t" r="r" b="b"/>
            <a:pathLst>
              <a:path w="5018476" h="2672503">
                <a:moveTo>
                  <a:pt x="5018476" y="1044363"/>
                </a:moveTo>
                <a:cubicBezTo>
                  <a:pt x="5005776" y="1038013"/>
                  <a:pt x="4977201" y="1028488"/>
                  <a:pt x="4949261" y="1004358"/>
                </a:cubicBezTo>
                <a:cubicBezTo>
                  <a:pt x="4921321" y="980228"/>
                  <a:pt x="4909256" y="952923"/>
                  <a:pt x="4879411" y="924983"/>
                </a:cubicBezTo>
                <a:cubicBezTo>
                  <a:pt x="4849566" y="897043"/>
                  <a:pt x="4827976" y="891963"/>
                  <a:pt x="4800036" y="865928"/>
                </a:cubicBezTo>
                <a:cubicBezTo>
                  <a:pt x="4772096" y="839893"/>
                  <a:pt x="4766381" y="820208"/>
                  <a:pt x="4740346" y="796078"/>
                </a:cubicBezTo>
                <a:cubicBezTo>
                  <a:pt x="4714311" y="771948"/>
                  <a:pt x="4699071" y="768138"/>
                  <a:pt x="4671131" y="746548"/>
                </a:cubicBezTo>
                <a:cubicBezTo>
                  <a:pt x="4643191" y="724958"/>
                  <a:pt x="4634936" y="712893"/>
                  <a:pt x="4601281" y="686858"/>
                </a:cubicBezTo>
                <a:cubicBezTo>
                  <a:pt x="4567626" y="660823"/>
                  <a:pt x="4535876" y="643678"/>
                  <a:pt x="4502221" y="617643"/>
                </a:cubicBezTo>
                <a:cubicBezTo>
                  <a:pt x="4468566" y="591608"/>
                  <a:pt x="4464756" y="582083"/>
                  <a:pt x="4433006" y="557953"/>
                </a:cubicBezTo>
                <a:cubicBezTo>
                  <a:pt x="4401256" y="533823"/>
                  <a:pt x="4380936" y="524298"/>
                  <a:pt x="4343471" y="498263"/>
                </a:cubicBezTo>
                <a:cubicBezTo>
                  <a:pt x="4306006" y="472228"/>
                  <a:pt x="4286321" y="456988"/>
                  <a:pt x="4244411" y="429048"/>
                </a:cubicBezTo>
                <a:cubicBezTo>
                  <a:pt x="4202501" y="401108"/>
                  <a:pt x="4170751" y="380788"/>
                  <a:pt x="4135191" y="359198"/>
                </a:cubicBezTo>
                <a:cubicBezTo>
                  <a:pt x="4099631" y="337608"/>
                  <a:pt x="4097091" y="337608"/>
                  <a:pt x="4065341" y="319828"/>
                </a:cubicBezTo>
                <a:cubicBezTo>
                  <a:pt x="4033591" y="302048"/>
                  <a:pt x="4007556" y="287443"/>
                  <a:pt x="3975806" y="269663"/>
                </a:cubicBezTo>
                <a:cubicBezTo>
                  <a:pt x="3944056" y="251883"/>
                  <a:pt x="3938341" y="242358"/>
                  <a:pt x="3906591" y="230293"/>
                </a:cubicBezTo>
                <a:cubicBezTo>
                  <a:pt x="3874841" y="218228"/>
                  <a:pt x="3852616" y="222673"/>
                  <a:pt x="3817056" y="210608"/>
                </a:cubicBezTo>
                <a:cubicBezTo>
                  <a:pt x="3781496" y="198543"/>
                  <a:pt x="3759906" y="182668"/>
                  <a:pt x="3728156" y="170603"/>
                </a:cubicBezTo>
                <a:cubicBezTo>
                  <a:pt x="3696406" y="158538"/>
                  <a:pt x="3691961" y="158538"/>
                  <a:pt x="3658306" y="150918"/>
                </a:cubicBezTo>
                <a:cubicBezTo>
                  <a:pt x="3624651" y="143298"/>
                  <a:pt x="3596711" y="139488"/>
                  <a:pt x="3559246" y="131233"/>
                </a:cubicBezTo>
                <a:cubicBezTo>
                  <a:pt x="3521781" y="122978"/>
                  <a:pt x="3501461" y="116628"/>
                  <a:pt x="3469711" y="110913"/>
                </a:cubicBezTo>
                <a:cubicBezTo>
                  <a:pt x="3437961" y="105198"/>
                  <a:pt x="3428436" y="105198"/>
                  <a:pt x="3400496" y="101388"/>
                </a:cubicBezTo>
                <a:cubicBezTo>
                  <a:pt x="3372556" y="97578"/>
                  <a:pt x="3360491" y="93133"/>
                  <a:pt x="3330646" y="91228"/>
                </a:cubicBezTo>
                <a:cubicBezTo>
                  <a:pt x="3300801" y="89323"/>
                  <a:pt x="3283021" y="93133"/>
                  <a:pt x="3251271" y="91228"/>
                </a:cubicBezTo>
                <a:cubicBezTo>
                  <a:pt x="3219521" y="89323"/>
                  <a:pt x="3209361" y="82973"/>
                  <a:pt x="3171896" y="81068"/>
                </a:cubicBezTo>
                <a:cubicBezTo>
                  <a:pt x="3134431" y="79163"/>
                  <a:pt x="3102681" y="82973"/>
                  <a:pt x="3062676" y="81068"/>
                </a:cubicBezTo>
                <a:cubicBezTo>
                  <a:pt x="3022671" y="79163"/>
                  <a:pt x="3006796" y="75353"/>
                  <a:pt x="2973141" y="71543"/>
                </a:cubicBezTo>
                <a:cubicBezTo>
                  <a:pt x="2939486" y="67733"/>
                  <a:pt x="2925516" y="63288"/>
                  <a:pt x="2893766" y="61383"/>
                </a:cubicBezTo>
                <a:cubicBezTo>
                  <a:pt x="2862016" y="59478"/>
                  <a:pt x="2844236" y="63288"/>
                  <a:pt x="2814391" y="61383"/>
                </a:cubicBezTo>
                <a:cubicBezTo>
                  <a:pt x="2784546" y="59478"/>
                  <a:pt x="2775021" y="55668"/>
                  <a:pt x="2745176" y="51858"/>
                </a:cubicBezTo>
                <a:cubicBezTo>
                  <a:pt x="2715331" y="48048"/>
                  <a:pt x="2697551" y="45508"/>
                  <a:pt x="2665801" y="41698"/>
                </a:cubicBezTo>
                <a:cubicBezTo>
                  <a:pt x="2634051" y="37888"/>
                  <a:pt x="2619446" y="35348"/>
                  <a:pt x="2585791" y="31538"/>
                </a:cubicBezTo>
                <a:cubicBezTo>
                  <a:pt x="2552136" y="27728"/>
                  <a:pt x="2530546" y="27728"/>
                  <a:pt x="2496891" y="22013"/>
                </a:cubicBezTo>
                <a:cubicBezTo>
                  <a:pt x="2463236" y="16298"/>
                  <a:pt x="2447361" y="5503"/>
                  <a:pt x="2417516" y="1693"/>
                </a:cubicBezTo>
                <a:cubicBezTo>
                  <a:pt x="2387671" y="-2117"/>
                  <a:pt x="2379416" y="1693"/>
                  <a:pt x="2347666" y="1693"/>
                </a:cubicBezTo>
                <a:cubicBezTo>
                  <a:pt x="2315916" y="1693"/>
                  <a:pt x="2296231" y="1693"/>
                  <a:pt x="2258766" y="1693"/>
                </a:cubicBezTo>
                <a:cubicBezTo>
                  <a:pt x="2221301" y="1693"/>
                  <a:pt x="2199076" y="1693"/>
                  <a:pt x="2159071" y="1693"/>
                </a:cubicBezTo>
                <a:cubicBezTo>
                  <a:pt x="2119066" y="1693"/>
                  <a:pt x="2097476" y="1693"/>
                  <a:pt x="2060011" y="1693"/>
                </a:cubicBezTo>
                <a:cubicBezTo>
                  <a:pt x="2022546" y="1693"/>
                  <a:pt x="2007941" y="-212"/>
                  <a:pt x="1970476" y="1693"/>
                </a:cubicBezTo>
                <a:cubicBezTo>
                  <a:pt x="1933011" y="3598"/>
                  <a:pt x="1908881" y="3598"/>
                  <a:pt x="1871416" y="11853"/>
                </a:cubicBezTo>
                <a:cubicBezTo>
                  <a:pt x="1833951" y="20108"/>
                  <a:pt x="1817441" y="33443"/>
                  <a:pt x="1781881" y="41698"/>
                </a:cubicBezTo>
                <a:cubicBezTo>
                  <a:pt x="1746321" y="49953"/>
                  <a:pt x="1729811" y="44238"/>
                  <a:pt x="1692346" y="51858"/>
                </a:cubicBezTo>
                <a:cubicBezTo>
                  <a:pt x="1654881" y="59478"/>
                  <a:pt x="1626941" y="69003"/>
                  <a:pt x="1593286" y="81068"/>
                </a:cubicBezTo>
                <a:cubicBezTo>
                  <a:pt x="1559631" y="93133"/>
                  <a:pt x="1553916" y="98848"/>
                  <a:pt x="1524071" y="110913"/>
                </a:cubicBezTo>
                <a:cubicBezTo>
                  <a:pt x="1494226" y="122978"/>
                  <a:pt x="1475811" y="126788"/>
                  <a:pt x="1444061" y="140758"/>
                </a:cubicBezTo>
                <a:cubicBezTo>
                  <a:pt x="1412311" y="154728"/>
                  <a:pt x="1402151" y="162983"/>
                  <a:pt x="1364686" y="180763"/>
                </a:cubicBezTo>
                <a:cubicBezTo>
                  <a:pt x="1327221" y="198543"/>
                  <a:pt x="1291026" y="214418"/>
                  <a:pt x="1255466" y="230293"/>
                </a:cubicBezTo>
                <a:cubicBezTo>
                  <a:pt x="1219906" y="246168"/>
                  <a:pt x="1216096" y="246168"/>
                  <a:pt x="1186251" y="260138"/>
                </a:cubicBezTo>
                <a:cubicBezTo>
                  <a:pt x="1156406" y="274108"/>
                  <a:pt x="1138626" y="283633"/>
                  <a:pt x="1106876" y="299508"/>
                </a:cubicBezTo>
                <a:cubicBezTo>
                  <a:pt x="1075126" y="315383"/>
                  <a:pt x="1057346" y="323638"/>
                  <a:pt x="1027501" y="339513"/>
                </a:cubicBezTo>
                <a:cubicBezTo>
                  <a:pt x="997656" y="355388"/>
                  <a:pt x="989401" y="361103"/>
                  <a:pt x="957651" y="378883"/>
                </a:cubicBezTo>
                <a:cubicBezTo>
                  <a:pt x="925901" y="396663"/>
                  <a:pt x="902406" y="413173"/>
                  <a:pt x="868751" y="429048"/>
                </a:cubicBezTo>
                <a:cubicBezTo>
                  <a:pt x="835096" y="444923"/>
                  <a:pt x="821126" y="444923"/>
                  <a:pt x="789376" y="458893"/>
                </a:cubicBezTo>
                <a:cubicBezTo>
                  <a:pt x="757626" y="472863"/>
                  <a:pt x="741116" y="480483"/>
                  <a:pt x="709366" y="498263"/>
                </a:cubicBezTo>
                <a:cubicBezTo>
                  <a:pt x="677616" y="516043"/>
                  <a:pt x="663646" y="528108"/>
                  <a:pt x="629991" y="547793"/>
                </a:cubicBezTo>
                <a:cubicBezTo>
                  <a:pt x="596336" y="567478"/>
                  <a:pt x="576651" y="577638"/>
                  <a:pt x="541091" y="597323"/>
                </a:cubicBezTo>
                <a:cubicBezTo>
                  <a:pt x="505531" y="617008"/>
                  <a:pt x="485211" y="631613"/>
                  <a:pt x="451556" y="647488"/>
                </a:cubicBezTo>
                <a:cubicBezTo>
                  <a:pt x="417901" y="663363"/>
                  <a:pt x="405836" y="663363"/>
                  <a:pt x="372181" y="677333"/>
                </a:cubicBezTo>
                <a:cubicBezTo>
                  <a:pt x="338526" y="691303"/>
                  <a:pt x="316301" y="700828"/>
                  <a:pt x="282646" y="716703"/>
                </a:cubicBezTo>
                <a:cubicBezTo>
                  <a:pt x="248991" y="732578"/>
                  <a:pt x="233116" y="742738"/>
                  <a:pt x="203271" y="756708"/>
                </a:cubicBezTo>
                <a:cubicBezTo>
                  <a:pt x="173426" y="770678"/>
                  <a:pt x="163901" y="768773"/>
                  <a:pt x="134056" y="786553"/>
                </a:cubicBezTo>
                <a:cubicBezTo>
                  <a:pt x="104211" y="804333"/>
                  <a:pt x="80716" y="815763"/>
                  <a:pt x="54681" y="845608"/>
                </a:cubicBezTo>
                <a:cubicBezTo>
                  <a:pt x="28646" y="875453"/>
                  <a:pt x="14676" y="903393"/>
                  <a:pt x="4516" y="935143"/>
                </a:cubicBezTo>
                <a:cubicBezTo>
                  <a:pt x="-5644" y="966893"/>
                  <a:pt x="4516" y="976418"/>
                  <a:pt x="4516" y="1004358"/>
                </a:cubicBezTo>
                <a:cubicBezTo>
                  <a:pt x="4516" y="1032298"/>
                  <a:pt x="4516" y="1046268"/>
                  <a:pt x="4516" y="1074208"/>
                </a:cubicBezTo>
                <a:cubicBezTo>
                  <a:pt x="4516" y="1102148"/>
                  <a:pt x="4516" y="1113578"/>
                  <a:pt x="4516" y="1143423"/>
                </a:cubicBezTo>
                <a:cubicBezTo>
                  <a:pt x="4516" y="1173268"/>
                  <a:pt x="-1199" y="1192953"/>
                  <a:pt x="4516" y="1222798"/>
                </a:cubicBezTo>
                <a:cubicBezTo>
                  <a:pt x="10231" y="1252643"/>
                  <a:pt x="24201" y="1262803"/>
                  <a:pt x="34361" y="1292648"/>
                </a:cubicBezTo>
                <a:cubicBezTo>
                  <a:pt x="44521" y="1322493"/>
                  <a:pt x="44521" y="1342178"/>
                  <a:pt x="54681" y="1372023"/>
                </a:cubicBezTo>
                <a:cubicBezTo>
                  <a:pt x="64841" y="1401868"/>
                  <a:pt x="69921" y="1411393"/>
                  <a:pt x="83891" y="1441238"/>
                </a:cubicBezTo>
                <a:cubicBezTo>
                  <a:pt x="97861" y="1471083"/>
                  <a:pt x="108021" y="1441873"/>
                  <a:pt x="123896" y="1521248"/>
                </a:cubicBezTo>
                <a:cubicBezTo>
                  <a:pt x="139771" y="1600623"/>
                  <a:pt x="151201" y="1761278"/>
                  <a:pt x="163266" y="1838748"/>
                </a:cubicBezTo>
                <a:cubicBezTo>
                  <a:pt x="175331" y="1916218"/>
                  <a:pt x="173426" y="1880023"/>
                  <a:pt x="183586" y="1907963"/>
                </a:cubicBezTo>
                <a:cubicBezTo>
                  <a:pt x="193746" y="1935903"/>
                  <a:pt x="199461" y="1947968"/>
                  <a:pt x="213431" y="1977813"/>
                </a:cubicBezTo>
                <a:cubicBezTo>
                  <a:pt x="227401" y="2007658"/>
                  <a:pt x="235021" y="2025438"/>
                  <a:pt x="252801" y="2057188"/>
                </a:cubicBezTo>
                <a:cubicBezTo>
                  <a:pt x="270581" y="2088938"/>
                  <a:pt x="278201" y="2102908"/>
                  <a:pt x="302331" y="2136563"/>
                </a:cubicBezTo>
                <a:cubicBezTo>
                  <a:pt x="326461" y="2170218"/>
                  <a:pt x="350591" y="2194348"/>
                  <a:pt x="372181" y="2226098"/>
                </a:cubicBezTo>
                <a:cubicBezTo>
                  <a:pt x="393771" y="2257848"/>
                  <a:pt x="393771" y="2267373"/>
                  <a:pt x="411551" y="2295313"/>
                </a:cubicBezTo>
                <a:cubicBezTo>
                  <a:pt x="429331" y="2323253"/>
                  <a:pt x="442031" y="2335318"/>
                  <a:pt x="461716" y="2365163"/>
                </a:cubicBezTo>
                <a:cubicBezTo>
                  <a:pt x="481401" y="2395008"/>
                  <a:pt x="491561" y="2414693"/>
                  <a:pt x="511246" y="2444538"/>
                </a:cubicBezTo>
                <a:cubicBezTo>
                  <a:pt x="530931" y="2474383"/>
                  <a:pt x="544901" y="2485813"/>
                  <a:pt x="560776" y="2513753"/>
                </a:cubicBezTo>
                <a:cubicBezTo>
                  <a:pt x="576651" y="2541693"/>
                  <a:pt x="569031" y="2561378"/>
                  <a:pt x="590621" y="2582968"/>
                </a:cubicBezTo>
                <a:cubicBezTo>
                  <a:pt x="612211" y="2604558"/>
                  <a:pt x="638246" y="2605193"/>
                  <a:pt x="669996" y="2622973"/>
                </a:cubicBezTo>
                <a:cubicBezTo>
                  <a:pt x="701746" y="2640753"/>
                  <a:pt x="734766" y="2663613"/>
                  <a:pt x="749371" y="267250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  <p:bldP spid="15" grpId="0" bldLvl="0" animBg="1"/>
      <p:bldP spid="17" grpId="0" bldLvl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20140" y="615950"/>
            <a:ext cx="99517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36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实验设计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——表格和电路图的设计</a:t>
            </a:r>
            <a:endParaRPr 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9254" name="表格 9253"/>
          <p:cNvGraphicFramePr/>
          <p:nvPr>
            <p:custDataLst>
              <p:tags r:id="rId2"/>
            </p:custDataLst>
          </p:nvPr>
        </p:nvGraphicFramePr>
        <p:xfrm>
          <a:off x="2987675" y="2774315"/>
          <a:ext cx="5219700" cy="2433955"/>
        </p:xfrm>
        <a:graphic>
          <a:graphicData uri="http://schemas.openxmlformats.org/drawingml/2006/table">
            <a:tbl>
              <a:tblPr/>
              <a:tblGrid>
                <a:gridCol w="1216660"/>
                <a:gridCol w="1276985"/>
                <a:gridCol w="1331595"/>
              </a:tblGrid>
              <a:tr h="49784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000" dirty="0">
                          <a:solidFill>
                            <a:srgbClr val="070605"/>
                          </a:solidFill>
                          <a:effectLst/>
                          <a:latin typeface="方正盛世楷书简体_粗" panose="02000000000000000000" charset="-122"/>
                          <a:ea typeface="方正盛世楷书简体_粗" panose="02000000000000000000" charset="-122"/>
                        </a:rPr>
                        <a:t>实验次数</a:t>
                      </a:r>
                      <a:endParaRPr lang="zh-CN" altLang="en-US" sz="2000" dirty="0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  <a:cs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ffectLst/>
                        <a:latin typeface="方正盛世楷书简体_粗" panose="02000000000000000000" charset="-122"/>
                        <a:ea typeface="方正盛世楷书简体_粗" panose="02000000000000000000" charset="-122"/>
                        <a:cs typeface="方正盛世楷书简体_粗" panose="02000000000000000000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1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928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2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818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2000">
                          <a:solidFill>
                            <a:srgbClr val="070605"/>
                          </a:solidFill>
                          <a:ea typeface="隶书" panose="02010509060101010101" pitchFamily="1" charset="-122"/>
                        </a:rPr>
                        <a:t>3</a:t>
                      </a:r>
                      <a:endParaRPr lang="en-US" altLang="zh-CN" sz="2000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4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1800" b="0" i="0" u="none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>
                        <a:solidFill>
                          <a:srgbClr val="070605"/>
                        </a:solidFill>
                        <a:ea typeface="隶书" panose="02010509060101010101" pitchFamily="1" charset="-122"/>
                      </a:endParaRPr>
                    </a:p>
                  </a:txBody>
                  <a:tcPr marL="0" marR="0" marT="0" marB="0" anchor="ctr" anchorCtr="1">
                    <a:lnL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7060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987675" y="22809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电阻</a:t>
            </a:r>
            <a:r>
              <a:rPr lang="en-US" altLang="zh-CN"/>
              <a:t>R=______Ω</a:t>
            </a:r>
            <a:endParaRPr lang="en-US" altLang="zh-CN"/>
          </a:p>
        </p:txBody>
      </p:sp>
      <p:grpSp>
        <p:nvGrpSpPr>
          <p:cNvPr id="38" name="组合 37"/>
          <p:cNvGrpSpPr/>
          <p:nvPr/>
        </p:nvGrpSpPr>
        <p:grpSpPr>
          <a:xfrm>
            <a:off x="8168005" y="2734310"/>
            <a:ext cx="2482104" cy="2325593"/>
            <a:chOff x="11474" y="4108"/>
            <a:chExt cx="4733" cy="4657"/>
          </a:xfrm>
        </p:grpSpPr>
        <p:grpSp>
          <p:nvGrpSpPr>
            <p:cNvPr id="34" name="组合 33"/>
            <p:cNvGrpSpPr/>
            <p:nvPr/>
          </p:nvGrpSpPr>
          <p:grpSpPr>
            <a:xfrm>
              <a:off x="11474" y="4108"/>
              <a:ext cx="4733" cy="4657"/>
              <a:chOff x="12790" y="4689"/>
              <a:chExt cx="4733" cy="4657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12790" y="4689"/>
                <a:ext cx="4733" cy="4657"/>
                <a:chOff x="8310" y="3133"/>
                <a:chExt cx="4733" cy="4657"/>
              </a:xfrm>
            </p:grpSpPr>
            <p:grpSp>
              <p:nvGrpSpPr>
                <p:cNvPr id="4" name="组合 3"/>
                <p:cNvGrpSpPr/>
                <p:nvPr/>
              </p:nvGrpSpPr>
              <p:grpSpPr>
                <a:xfrm>
                  <a:off x="10060" y="5855"/>
                  <a:ext cx="2260" cy="1935"/>
                  <a:chOff x="146" y="0"/>
                  <a:chExt cx="903" cy="774"/>
                </a:xfrm>
              </p:grpSpPr>
              <p:grpSp>
                <p:nvGrpSpPr>
                  <p:cNvPr id="14" name="组合 13"/>
                  <p:cNvGrpSpPr/>
                  <p:nvPr/>
                </p:nvGrpSpPr>
                <p:grpSpPr>
                  <a:xfrm flipV="1">
                    <a:off x="146" y="0"/>
                    <a:ext cx="903" cy="538"/>
                    <a:chOff x="146" y="0"/>
                    <a:chExt cx="903" cy="538"/>
                  </a:xfrm>
                </p:grpSpPr>
                <p:sp>
                  <p:nvSpPr>
                    <p:cNvPr id="5" name="Line 7"/>
                    <p:cNvSpPr/>
                    <p:nvPr>
                      <p:custDataLst>
                        <p:tags r:id="rId4"/>
                      </p:custDataLst>
                    </p:nvPr>
                  </p:nvSpPr>
                  <p:spPr>
                    <a:xfrm>
                      <a:off x="146" y="0"/>
                      <a:ext cx="903" cy="0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6" name="Line 8"/>
                    <p:cNvSpPr/>
                    <p:nvPr>
                      <p:custDataLst>
                        <p:tags r:id="rId5"/>
                      </p:custDataLst>
                    </p:nvPr>
                  </p:nvSpPr>
                  <p:spPr>
                    <a:xfrm flipH="1">
                      <a:off x="146" y="0"/>
                      <a:ext cx="4" cy="538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oval" w="med" len="med"/>
                    </a:ln>
                  </p:spPr>
                </p:sp>
                <p:sp>
                  <p:nvSpPr>
                    <p:cNvPr id="2" name="Line 9"/>
                    <p:cNvSpPr/>
                    <p:nvPr>
                      <p:custDataLst>
                        <p:tags r:id="rId6"/>
                      </p:custDataLst>
                    </p:nvPr>
                  </p:nvSpPr>
                  <p:spPr>
                    <a:xfrm>
                      <a:off x="1049" y="0"/>
                      <a:ext cx="0" cy="538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oval" w="med" len="med"/>
                    </a:ln>
                  </p:spPr>
                </p:sp>
              </p:grpSp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429" y="356"/>
                    <a:ext cx="341" cy="418"/>
                    <a:chOff x="36" y="0"/>
                    <a:chExt cx="341" cy="418"/>
                  </a:xfrm>
                </p:grpSpPr>
                <p:sp>
                  <p:nvSpPr>
                    <p:cNvPr id="20" name="Oval 190"/>
                    <p:cNvSpPr/>
                    <p:nvPr>
                      <p:custDataLst>
                        <p:tags r:id="rId7"/>
                      </p:custDataLst>
                    </p:nvPr>
                  </p:nvSpPr>
                  <p:spPr>
                    <a:xfrm>
                      <a:off x="36" y="0"/>
                      <a:ext cx="341" cy="3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wrap="none" anchor="ctr" anchorCtr="0"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" name="Text Box 191"/>
                    <p:cNvSpPr txBox="1"/>
                    <p:nvPr>
                      <p:custDataLst>
                        <p:tags r:id="rId8"/>
                      </p:custDataLst>
                    </p:nvPr>
                  </p:nvSpPr>
                  <p:spPr>
                    <a:xfrm>
                      <a:off x="60" y="0"/>
                      <a:ext cx="312" cy="418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zh-CN" sz="2800" b="1">
                          <a:latin typeface="Times New Roman" panose="02020603050405020304" pitchFamily="2" charset="0"/>
                        </a:rPr>
                        <a:t>V</a:t>
                      </a:r>
                      <a:endParaRPr lang="en-US" altLang="zh-CN" sz="2800" b="1">
                        <a:latin typeface="Times New Roman" panose="02020603050405020304" pitchFamily="2" charset="0"/>
                      </a:endParaRPr>
                    </a:p>
                  </p:txBody>
                </p:sp>
              </p:grpSp>
            </p:grpSp>
            <p:grpSp>
              <p:nvGrpSpPr>
                <p:cNvPr id="22" name="组合 21"/>
                <p:cNvGrpSpPr/>
                <p:nvPr/>
              </p:nvGrpSpPr>
              <p:grpSpPr>
                <a:xfrm>
                  <a:off x="8310" y="3133"/>
                  <a:ext cx="4733" cy="2742"/>
                  <a:chOff x="-100" y="0"/>
                  <a:chExt cx="1893" cy="1097"/>
                </a:xfrm>
              </p:grpSpPr>
              <p:sp>
                <p:nvSpPr>
                  <p:cNvPr id="23" name="矩形 22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-100" y="167"/>
                    <a:ext cx="1893" cy="930"/>
                  </a:xfrm>
                  <a:prstGeom prst="rect">
                    <a:avLst/>
                  </a:pr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4" name="组合 23"/>
                  <p:cNvGrpSpPr/>
                  <p:nvPr/>
                </p:nvGrpSpPr>
                <p:grpSpPr>
                  <a:xfrm>
                    <a:off x="1111" y="0"/>
                    <a:ext cx="85" cy="340"/>
                    <a:chOff x="0" y="0"/>
                    <a:chExt cx="85" cy="340"/>
                  </a:xfrm>
                </p:grpSpPr>
                <p:sp>
                  <p:nvSpPr>
                    <p:cNvPr id="25" name="Rectangle 19"/>
                    <p:cNvSpPr/>
                    <p:nvPr>
                      <p:custDataLst>
                        <p:tags r:id="rId10"/>
                      </p:custDataLst>
                    </p:nvPr>
                  </p:nvSpPr>
                  <p:spPr>
                    <a:xfrm>
                      <a:off x="0" y="113"/>
                      <a:ext cx="85" cy="8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 wrap="none" anchor="ctr" anchorCtr="0"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" name="Line 20"/>
                    <p:cNvSpPr/>
                    <p:nvPr>
                      <p:custDataLst>
                        <p:tags r:id="rId11"/>
                      </p:custDataLst>
                    </p:nvPr>
                  </p:nvSpPr>
                  <p:spPr>
                    <a:xfrm>
                      <a:off x="0" y="0"/>
                      <a:ext cx="0" cy="340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7" name="Line 21"/>
                    <p:cNvSpPr/>
                    <p:nvPr>
                      <p:custDataLst>
                        <p:tags r:id="rId12"/>
                      </p:custDataLst>
                    </p:nvPr>
                  </p:nvSpPr>
                  <p:spPr>
                    <a:xfrm>
                      <a:off x="85" y="85"/>
                      <a:ext cx="0" cy="170"/>
                    </a:xfrm>
                    <a:prstGeom prst="line">
                      <a:avLst/>
                    </a:prstGeom>
                    <a:ln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</p:grpSp>
              <p:grpSp>
                <p:nvGrpSpPr>
                  <p:cNvPr id="28" name="组合 27"/>
                  <p:cNvGrpSpPr/>
                  <p:nvPr/>
                </p:nvGrpSpPr>
                <p:grpSpPr>
                  <a:xfrm>
                    <a:off x="418" y="72"/>
                    <a:ext cx="283" cy="170"/>
                    <a:chOff x="0" y="0"/>
                    <a:chExt cx="256" cy="142"/>
                  </a:xfrm>
                </p:grpSpPr>
                <p:sp>
                  <p:nvSpPr>
                    <p:cNvPr id="29" name="Rectangle 15"/>
                    <p:cNvSpPr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29" y="0"/>
                      <a:ext cx="226" cy="14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 wrap="none" anchor="ctr" anchorCtr="0"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Line 16"/>
                    <p:cNvSpPr/>
                    <p:nvPr>
                      <p:custDataLst>
                        <p:tags r:id="rId14"/>
                      </p:custDataLst>
                    </p:nvPr>
                  </p:nvSpPr>
                  <p:spPr>
                    <a:xfrm flipV="1">
                      <a:off x="29" y="0"/>
                      <a:ext cx="227" cy="86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31" name="Oval 17"/>
                    <p:cNvSpPr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0" y="57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wrap="none" anchor="ctr" anchorCtr="0"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32" name="Oval 19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8752" y="5482"/>
                  <a:ext cx="853" cy="850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Text Box 191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8824" y="5408"/>
                  <a:ext cx="781" cy="10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en-US" altLang="zh-CN" sz="2800" b="1">
                      <a:latin typeface="Times New Roman" panose="02020603050405020304" pitchFamily="2" charset="0"/>
                    </a:rPr>
                    <a:t>A</a:t>
                  </a:r>
                  <a:endParaRPr lang="en-US" altLang="zh-CN" sz="2800" b="1">
                    <a:latin typeface="Times New Roman" panose="02020603050405020304" pitchFamily="2" charset="0"/>
                  </a:endParaRPr>
                </a:p>
              </p:txBody>
            </p:sp>
          </p:grpSp>
          <p:sp>
            <p:nvSpPr>
              <p:cNvPr id="35" name="矩形 34"/>
              <p:cNvSpPr/>
              <p:nvPr>
                <p:custDataLst>
                  <p:tags r:id="rId18"/>
                </p:custDataLst>
              </p:nvPr>
            </p:nvSpPr>
            <p:spPr>
              <a:xfrm>
                <a:off x="15144" y="7276"/>
                <a:ext cx="1063" cy="3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35"/>
            <p:cNvSpPr txBox="1"/>
            <p:nvPr>
              <p:custDataLst>
                <p:tags r:id="rId19"/>
              </p:custDataLst>
            </p:nvPr>
          </p:nvSpPr>
          <p:spPr>
            <a:xfrm>
              <a:off x="13828" y="6049"/>
              <a:ext cx="1026" cy="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R</a:t>
              </a:r>
              <a:endParaRPr lang="en-US" altLang="zh-CN"/>
            </a:p>
          </p:txBody>
        </p:sp>
        <p:sp>
          <p:nvSpPr>
            <p:cNvPr id="37" name="文本框 36"/>
            <p:cNvSpPr txBox="1"/>
            <p:nvPr>
              <p:custDataLst>
                <p:tags r:id="rId20"/>
              </p:custDataLst>
            </p:nvPr>
          </p:nvSpPr>
          <p:spPr>
            <a:xfrm>
              <a:off x="12650" y="4745"/>
              <a:ext cx="1026" cy="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S</a:t>
              </a:r>
              <a:endParaRPr lang="en-US" altLang="zh-CN"/>
            </a:p>
          </p:txBody>
        </p:sp>
      </p:grp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120140" y="471170"/>
            <a:ext cx="10236835" cy="4939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36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实验设计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步骤设计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en-US" altLang="zh-CN" sz="1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、按照电路图连接好电路。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、闭合开关，记下电流表和电压表数据。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、断开开关，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_________________________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再闭合开关，记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下电流表与电压表示数。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4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、重复步骤二，多次实验。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168005" y="4215765"/>
            <a:ext cx="2482104" cy="2325593"/>
            <a:chOff x="11474" y="4108"/>
            <a:chExt cx="4733" cy="4657"/>
          </a:xfrm>
        </p:grpSpPr>
        <p:grpSp>
          <p:nvGrpSpPr>
            <p:cNvPr id="34" name="组合 33"/>
            <p:cNvGrpSpPr/>
            <p:nvPr/>
          </p:nvGrpSpPr>
          <p:grpSpPr>
            <a:xfrm>
              <a:off x="11474" y="4108"/>
              <a:ext cx="4733" cy="4657"/>
              <a:chOff x="12790" y="4689"/>
              <a:chExt cx="4733" cy="4657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12790" y="4689"/>
                <a:ext cx="4733" cy="4657"/>
                <a:chOff x="8310" y="3133"/>
                <a:chExt cx="4733" cy="4657"/>
              </a:xfrm>
            </p:grpSpPr>
            <p:grpSp>
              <p:nvGrpSpPr>
                <p:cNvPr id="4" name="组合 3"/>
                <p:cNvGrpSpPr/>
                <p:nvPr/>
              </p:nvGrpSpPr>
              <p:grpSpPr>
                <a:xfrm>
                  <a:off x="10060" y="5855"/>
                  <a:ext cx="2260" cy="1935"/>
                  <a:chOff x="146" y="0"/>
                  <a:chExt cx="903" cy="774"/>
                </a:xfrm>
              </p:grpSpPr>
              <p:grpSp>
                <p:nvGrpSpPr>
                  <p:cNvPr id="14" name="组合 13"/>
                  <p:cNvGrpSpPr/>
                  <p:nvPr/>
                </p:nvGrpSpPr>
                <p:grpSpPr>
                  <a:xfrm flipV="1">
                    <a:off x="146" y="0"/>
                    <a:ext cx="903" cy="538"/>
                    <a:chOff x="146" y="0"/>
                    <a:chExt cx="903" cy="538"/>
                  </a:xfrm>
                </p:grpSpPr>
                <p:sp>
                  <p:nvSpPr>
                    <p:cNvPr id="5" name="Line 7"/>
                    <p:cNvSpPr/>
                    <p:nvPr>
                      <p:custDataLst>
                        <p:tags r:id="rId1"/>
                      </p:custDataLst>
                    </p:nvPr>
                  </p:nvSpPr>
                  <p:spPr>
                    <a:xfrm>
                      <a:off x="146" y="0"/>
                      <a:ext cx="903" cy="0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6" name="Line 8"/>
                    <p:cNvSpPr/>
                    <p:nvPr>
                      <p:custDataLst>
                        <p:tags r:id="rId2"/>
                      </p:custDataLst>
                    </p:nvPr>
                  </p:nvSpPr>
                  <p:spPr>
                    <a:xfrm flipH="1">
                      <a:off x="146" y="0"/>
                      <a:ext cx="4" cy="538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oval" w="med" len="med"/>
                    </a:ln>
                  </p:spPr>
                </p:sp>
                <p:sp>
                  <p:nvSpPr>
                    <p:cNvPr id="2" name="Line 9"/>
                    <p:cNvSpPr/>
                    <p:nvPr>
                      <p:custDataLst>
                        <p:tags r:id="rId3"/>
                      </p:custDataLst>
                    </p:nvPr>
                  </p:nvSpPr>
                  <p:spPr>
                    <a:xfrm>
                      <a:off x="1049" y="0"/>
                      <a:ext cx="0" cy="538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oval" w="med" len="med"/>
                    </a:ln>
                  </p:spPr>
                </p:sp>
              </p:grpSp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429" y="356"/>
                    <a:ext cx="341" cy="418"/>
                    <a:chOff x="36" y="0"/>
                    <a:chExt cx="341" cy="418"/>
                  </a:xfrm>
                </p:grpSpPr>
                <p:sp>
                  <p:nvSpPr>
                    <p:cNvPr id="20" name="Oval 190"/>
                    <p:cNvSpPr/>
                    <p:nvPr>
                      <p:custDataLst>
                        <p:tags r:id="rId4"/>
                      </p:custDataLst>
                    </p:nvPr>
                  </p:nvSpPr>
                  <p:spPr>
                    <a:xfrm>
                      <a:off x="36" y="0"/>
                      <a:ext cx="341" cy="3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wrap="none" anchor="ctr" anchorCtr="0"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" name="Text Box 191"/>
                    <p:cNvSpPr txBox="1"/>
                    <p:nvPr>
                      <p:custDataLst>
                        <p:tags r:id="rId5"/>
                      </p:custDataLst>
                    </p:nvPr>
                  </p:nvSpPr>
                  <p:spPr>
                    <a:xfrm>
                      <a:off x="60" y="0"/>
                      <a:ext cx="312" cy="418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zh-CN" sz="2800" b="1">
                          <a:latin typeface="Times New Roman" panose="02020603050405020304" pitchFamily="2" charset="0"/>
                        </a:rPr>
                        <a:t>V</a:t>
                      </a:r>
                      <a:endParaRPr lang="en-US" altLang="zh-CN" sz="2800" b="1">
                        <a:latin typeface="Times New Roman" panose="02020603050405020304" pitchFamily="2" charset="0"/>
                      </a:endParaRPr>
                    </a:p>
                  </p:txBody>
                </p:sp>
              </p:grpSp>
            </p:grpSp>
            <p:grpSp>
              <p:nvGrpSpPr>
                <p:cNvPr id="22" name="组合 21"/>
                <p:cNvGrpSpPr/>
                <p:nvPr/>
              </p:nvGrpSpPr>
              <p:grpSpPr>
                <a:xfrm>
                  <a:off x="8310" y="3133"/>
                  <a:ext cx="4733" cy="2742"/>
                  <a:chOff x="-100" y="0"/>
                  <a:chExt cx="1893" cy="1097"/>
                </a:xfrm>
              </p:grpSpPr>
              <p:sp>
                <p:nvSpPr>
                  <p:cNvPr id="23" name="矩形 22"/>
                  <p:cNvSpPr/>
                  <p:nvPr>
                    <p:custDataLst>
                      <p:tags r:id="rId6"/>
                    </p:custDataLst>
                  </p:nvPr>
                </p:nvSpPr>
                <p:spPr>
                  <a:xfrm>
                    <a:off x="-100" y="167"/>
                    <a:ext cx="1893" cy="930"/>
                  </a:xfrm>
                  <a:prstGeom prst="rect">
                    <a:avLst/>
                  </a:pr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4" name="组合 23"/>
                  <p:cNvGrpSpPr/>
                  <p:nvPr/>
                </p:nvGrpSpPr>
                <p:grpSpPr>
                  <a:xfrm>
                    <a:off x="1111" y="0"/>
                    <a:ext cx="85" cy="340"/>
                    <a:chOff x="0" y="0"/>
                    <a:chExt cx="85" cy="340"/>
                  </a:xfrm>
                </p:grpSpPr>
                <p:sp>
                  <p:nvSpPr>
                    <p:cNvPr id="25" name="Rectangle 19"/>
                    <p:cNvSpPr/>
                    <p:nvPr>
                      <p:custDataLst>
                        <p:tags r:id="rId7"/>
                      </p:custDataLst>
                    </p:nvPr>
                  </p:nvSpPr>
                  <p:spPr>
                    <a:xfrm>
                      <a:off x="0" y="113"/>
                      <a:ext cx="85" cy="8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 wrap="none" anchor="ctr" anchorCtr="0"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" name="Line 20"/>
                    <p:cNvSpPr/>
                    <p:nvPr>
                      <p:custDataLst>
                        <p:tags r:id="rId8"/>
                      </p:custDataLst>
                    </p:nvPr>
                  </p:nvSpPr>
                  <p:spPr>
                    <a:xfrm>
                      <a:off x="0" y="0"/>
                      <a:ext cx="0" cy="340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7" name="Line 21"/>
                    <p:cNvSpPr/>
                    <p:nvPr>
                      <p:custDataLst>
                        <p:tags r:id="rId9"/>
                      </p:custDataLst>
                    </p:nvPr>
                  </p:nvSpPr>
                  <p:spPr>
                    <a:xfrm>
                      <a:off x="85" y="85"/>
                      <a:ext cx="0" cy="170"/>
                    </a:xfrm>
                    <a:prstGeom prst="line">
                      <a:avLst/>
                    </a:prstGeom>
                    <a:ln w="381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</p:grpSp>
              <p:grpSp>
                <p:nvGrpSpPr>
                  <p:cNvPr id="28" name="组合 27"/>
                  <p:cNvGrpSpPr/>
                  <p:nvPr/>
                </p:nvGrpSpPr>
                <p:grpSpPr>
                  <a:xfrm>
                    <a:off x="418" y="72"/>
                    <a:ext cx="283" cy="170"/>
                    <a:chOff x="0" y="0"/>
                    <a:chExt cx="256" cy="142"/>
                  </a:xfrm>
                </p:grpSpPr>
                <p:sp>
                  <p:nvSpPr>
                    <p:cNvPr id="29" name="Rectangle 15"/>
                    <p:cNvSpPr/>
                    <p:nvPr>
                      <p:custDataLst>
                        <p:tags r:id="rId10"/>
                      </p:custDataLst>
                    </p:nvPr>
                  </p:nvSpPr>
                  <p:spPr>
                    <a:xfrm>
                      <a:off x="29" y="0"/>
                      <a:ext cx="226" cy="14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 wrap="none" anchor="ctr" anchorCtr="0"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Line 16"/>
                    <p:cNvSpPr/>
                    <p:nvPr>
                      <p:custDataLst>
                        <p:tags r:id="rId11"/>
                      </p:custDataLst>
                    </p:nvPr>
                  </p:nvSpPr>
                  <p:spPr>
                    <a:xfrm flipV="1">
                      <a:off x="29" y="0"/>
                      <a:ext cx="227" cy="86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31" name="Oval 17"/>
                    <p:cNvSpPr/>
                    <p:nvPr>
                      <p:custDataLst>
                        <p:tags r:id="rId12"/>
                      </p:custDataLst>
                    </p:nvPr>
                  </p:nvSpPr>
                  <p:spPr>
                    <a:xfrm>
                      <a:off x="0" y="57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wrap="none" anchor="ctr" anchorCtr="0"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32" name="Oval 190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8752" y="5482"/>
                  <a:ext cx="853" cy="850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Text Box 191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8824" y="5408"/>
                  <a:ext cx="781" cy="10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en-US" altLang="zh-CN" sz="2800" b="1">
                      <a:latin typeface="Times New Roman" panose="02020603050405020304" pitchFamily="2" charset="0"/>
                    </a:rPr>
                    <a:t>A</a:t>
                  </a:r>
                  <a:endParaRPr lang="en-US" altLang="zh-CN" sz="2800" b="1">
                    <a:latin typeface="Times New Roman" panose="02020603050405020304" pitchFamily="2" charset="0"/>
                  </a:endParaRPr>
                </a:p>
              </p:txBody>
            </p:sp>
          </p:grpSp>
          <p:sp>
            <p:nvSpPr>
              <p:cNvPr id="35" name="矩形 34"/>
              <p:cNvSpPr/>
              <p:nvPr>
                <p:custDataLst>
                  <p:tags r:id="rId15"/>
                </p:custDataLst>
              </p:nvPr>
            </p:nvSpPr>
            <p:spPr>
              <a:xfrm>
                <a:off x="15144" y="7276"/>
                <a:ext cx="1063" cy="3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35"/>
            <p:cNvSpPr txBox="1"/>
            <p:nvPr>
              <p:custDataLst>
                <p:tags r:id="rId16"/>
              </p:custDataLst>
            </p:nvPr>
          </p:nvSpPr>
          <p:spPr>
            <a:xfrm>
              <a:off x="13828" y="6049"/>
              <a:ext cx="1026" cy="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R</a:t>
              </a:r>
              <a:endParaRPr lang="en-US" altLang="zh-CN"/>
            </a:p>
          </p:txBody>
        </p:sp>
        <p:sp>
          <p:nvSpPr>
            <p:cNvPr id="37" name="文本框 36"/>
            <p:cNvSpPr txBox="1"/>
            <p:nvPr>
              <p:custDataLst>
                <p:tags r:id="rId17"/>
              </p:custDataLst>
            </p:nvPr>
          </p:nvSpPr>
          <p:spPr>
            <a:xfrm>
              <a:off x="12650" y="4745"/>
              <a:ext cx="1026" cy="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S</a:t>
              </a:r>
              <a:endParaRPr lang="en-US" altLang="zh-CN"/>
            </a:p>
          </p:txBody>
        </p:sp>
      </p:grp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UNIT_TABLE_BEAUTIFY" val="smartTable{c39067a4-d66d-4690-88c8-1e22a2f2722b}"/>
  <p:tag name="TABLE_ENDDRAG_ORIGIN_RECT" val="450*225"/>
  <p:tag name="TABLE_ENDDRAG_RECT" val="425*218*450*225"/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UNIT_TABLE_BEAUTIFY" val="smartTable{c8e46571-a0c4-4040-b917-afc459627630}"/>
  <p:tag name="TABLE_ENDDRAG_ORIGIN_RECT" val="450*225"/>
  <p:tag name="TABLE_ENDDRAG_RECT" val="425*218*450*225"/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3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  <p:tag name="commondata" val="eyJoZGlkIjoiZGJjZDc2YzBlMWMxZDM5NzE5ZDM1ZDEzODE5Y2RjY2UifQ=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UNIT_TABLE_BEAUTIFY" val="smartTable{f70ec233-ed77-4fa5-8d5a-07257773644b}"/>
  <p:tag name="TABLE_ENDDRAG_ORIGIN_RECT" val="450*225"/>
  <p:tag name="TABLE_ENDDRAG_RECT" val="425*218*450*225"/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1261</Words>
  <Application>WPS 演示</Application>
  <PresentationFormat>宽屏</PresentationFormat>
  <Paragraphs>249</Paragraphs>
  <Slides>28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28</vt:i4>
      </vt:variant>
    </vt:vector>
  </HeadingPairs>
  <TitlesOfParts>
    <vt:vector size="52" baseType="lpstr">
      <vt:lpstr>Arial</vt:lpstr>
      <vt:lpstr>宋体</vt:lpstr>
      <vt:lpstr>Wingdings</vt:lpstr>
      <vt:lpstr>Wingdings</vt:lpstr>
      <vt:lpstr>方正盛世楷书简体_粗</vt:lpstr>
      <vt:lpstr>Tahoma</vt:lpstr>
      <vt:lpstr>隶书</vt:lpstr>
      <vt:lpstr>Times New Roman</vt:lpstr>
      <vt:lpstr>微软雅黑</vt:lpstr>
      <vt:lpstr>Arial Unicode MS</vt:lpstr>
      <vt:lpstr>Calibri</vt:lpstr>
      <vt:lpstr>华文宋体</vt:lpstr>
      <vt:lpstr>MS Mincho</vt:lpstr>
      <vt:lpstr>华康正颜楷体W7P</vt:lpstr>
      <vt:lpstr>Office 主题​​</vt:lpstr>
      <vt:lpstr>Paint.Picture</vt:lpstr>
      <vt:lpstr>Paint.Picture</vt:lpstr>
      <vt:lpstr>Paint.Picture</vt:lpstr>
      <vt:lpstr>Paint.Picture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196</cp:revision>
  <dcterms:created xsi:type="dcterms:W3CDTF">2019-06-19T02:08:00Z</dcterms:created>
  <dcterms:modified xsi:type="dcterms:W3CDTF">2024-01-10T00:57:04Z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5F20118AC6D04620A7AB027526B491D5_13</vt:lpwstr>
  </property>
</Properties>
</file>