
<file path=[Content_Types].xml><?xml version="1.0" encoding="utf-8"?>
<Types xmlns="http://schemas.openxmlformats.org/package/2006/content-types">
  <Default Extension="vml" ContentType="application/vnd.openxmlformats-officedocument.vmlDrawing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3"/>
    <p:sldId id="279" r:id="rId4"/>
    <p:sldId id="280" r:id="rId5"/>
    <p:sldId id="277" r:id="rId6"/>
    <p:sldId id="275" r:id="rId7"/>
    <p:sldId id="276" r:id="rId8"/>
    <p:sldId id="267" r:id="rId9"/>
    <p:sldId id="274" r:id="rId10"/>
    <p:sldId id="266" r:id="rId11"/>
    <p:sldId id="278" r:id="rId12"/>
    <p:sldId id="281" r:id="rId13"/>
    <p:sldId id="282" r:id="rId14"/>
    <p:sldId id="259" r:id="rId16"/>
    <p:sldId id="260" r:id="rId17"/>
    <p:sldId id="284" r:id="rId18"/>
    <p:sldId id="285" r:id="rId19"/>
    <p:sldId id="286" r:id="rId20"/>
    <p:sldId id="298" r:id="rId21"/>
    <p:sldId id="310" r:id="rId22"/>
    <p:sldId id="317" r:id="rId23"/>
    <p:sldId id="304" r:id="rId24"/>
    <p:sldId id="297" r:id="rId25"/>
    <p:sldId id="299" r:id="rId26"/>
    <p:sldId id="300" r:id="rId27"/>
    <p:sldId id="301" r:id="rId28"/>
    <p:sldId id="302" r:id="rId29"/>
    <p:sldId id="303" r:id="rId30"/>
    <p:sldId id="305" r:id="rId31"/>
    <p:sldId id="306" r:id="rId32"/>
    <p:sldId id="313" r:id="rId33"/>
    <p:sldId id="261" r:id="rId34"/>
    <p:sldId id="307" r:id="rId35"/>
    <p:sldId id="319" r:id="rId36"/>
    <p:sldId id="318" r:id="rId37"/>
    <p:sldId id="308" r:id="rId38"/>
    <p:sldId id="312" r:id="rId39"/>
    <p:sldId id="311" r:id="rId40"/>
    <p:sldId id="314" r:id="rId41"/>
    <p:sldId id="316" r:id="rId42"/>
    <p:sldId id="315" r:id="rId43"/>
    <p:sldId id="262" r:id="rId44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313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6.png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9.jpeg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8.jpeg"/><Relationship Id="rId2" Type="http://schemas.openxmlformats.org/officeDocument/2006/relationships/tags" Target="../tags/tag99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image" Target="../media/image11.png"/><Relationship Id="rId3" Type="http://schemas.openxmlformats.org/officeDocument/2006/relationships/tags" Target="../tags/tag106.xml"/><Relationship Id="rId2" Type="http://schemas.openxmlformats.org/officeDocument/2006/relationships/image" Target="../media/image10.png"/><Relationship Id="rId1" Type="http://schemas.openxmlformats.org/officeDocument/2006/relationships/tags" Target="../tags/tag1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4" Type="http://schemas.openxmlformats.org/officeDocument/2006/relationships/slideLayout" Target="../slideLayouts/slideLayout2.xml"/><Relationship Id="rId53" Type="http://schemas.openxmlformats.org/officeDocument/2006/relationships/tags" Target="../tags/tag164.xml"/><Relationship Id="rId52" Type="http://schemas.openxmlformats.org/officeDocument/2006/relationships/tags" Target="../tags/tag163.xml"/><Relationship Id="rId51" Type="http://schemas.openxmlformats.org/officeDocument/2006/relationships/tags" Target="../tags/tag162.xml"/><Relationship Id="rId50" Type="http://schemas.openxmlformats.org/officeDocument/2006/relationships/tags" Target="../tags/tag161.xml"/><Relationship Id="rId5" Type="http://schemas.openxmlformats.org/officeDocument/2006/relationships/tags" Target="../tags/tag116.xml"/><Relationship Id="rId49" Type="http://schemas.openxmlformats.org/officeDocument/2006/relationships/tags" Target="../tags/tag160.xml"/><Relationship Id="rId48" Type="http://schemas.openxmlformats.org/officeDocument/2006/relationships/tags" Target="../tags/tag159.xml"/><Relationship Id="rId47" Type="http://schemas.openxmlformats.org/officeDocument/2006/relationships/tags" Target="../tags/tag158.xml"/><Relationship Id="rId46" Type="http://schemas.openxmlformats.org/officeDocument/2006/relationships/tags" Target="../tags/tag157.xml"/><Relationship Id="rId45" Type="http://schemas.openxmlformats.org/officeDocument/2006/relationships/tags" Target="../tags/tag156.xml"/><Relationship Id="rId44" Type="http://schemas.openxmlformats.org/officeDocument/2006/relationships/tags" Target="../tags/tag155.xml"/><Relationship Id="rId43" Type="http://schemas.openxmlformats.org/officeDocument/2006/relationships/tags" Target="../tags/tag154.xml"/><Relationship Id="rId42" Type="http://schemas.openxmlformats.org/officeDocument/2006/relationships/tags" Target="../tags/tag153.xml"/><Relationship Id="rId41" Type="http://schemas.openxmlformats.org/officeDocument/2006/relationships/tags" Target="../tags/tag152.xml"/><Relationship Id="rId40" Type="http://schemas.openxmlformats.org/officeDocument/2006/relationships/tags" Target="../tags/tag151.xml"/><Relationship Id="rId4" Type="http://schemas.openxmlformats.org/officeDocument/2006/relationships/tags" Target="../tags/tag115.xml"/><Relationship Id="rId39" Type="http://schemas.openxmlformats.org/officeDocument/2006/relationships/tags" Target="../tags/tag150.xml"/><Relationship Id="rId38" Type="http://schemas.openxmlformats.org/officeDocument/2006/relationships/tags" Target="../tags/tag149.xml"/><Relationship Id="rId37" Type="http://schemas.openxmlformats.org/officeDocument/2006/relationships/tags" Target="../tags/tag148.xml"/><Relationship Id="rId36" Type="http://schemas.openxmlformats.org/officeDocument/2006/relationships/tags" Target="../tags/tag147.xml"/><Relationship Id="rId35" Type="http://schemas.openxmlformats.org/officeDocument/2006/relationships/tags" Target="../tags/tag146.xml"/><Relationship Id="rId34" Type="http://schemas.openxmlformats.org/officeDocument/2006/relationships/tags" Target="../tags/tag145.xml"/><Relationship Id="rId33" Type="http://schemas.openxmlformats.org/officeDocument/2006/relationships/tags" Target="../tags/tag144.xml"/><Relationship Id="rId32" Type="http://schemas.openxmlformats.org/officeDocument/2006/relationships/tags" Target="../tags/tag143.xml"/><Relationship Id="rId31" Type="http://schemas.openxmlformats.org/officeDocument/2006/relationships/tags" Target="../tags/tag142.xml"/><Relationship Id="rId30" Type="http://schemas.openxmlformats.org/officeDocument/2006/relationships/tags" Target="../tags/tag141.xml"/><Relationship Id="rId3" Type="http://schemas.openxmlformats.org/officeDocument/2006/relationships/image" Target="../media/image15.png"/><Relationship Id="rId29" Type="http://schemas.openxmlformats.org/officeDocument/2006/relationships/tags" Target="../tags/tag140.xml"/><Relationship Id="rId28" Type="http://schemas.openxmlformats.org/officeDocument/2006/relationships/tags" Target="../tags/tag139.xml"/><Relationship Id="rId27" Type="http://schemas.openxmlformats.org/officeDocument/2006/relationships/tags" Target="../tags/tag138.xml"/><Relationship Id="rId26" Type="http://schemas.openxmlformats.org/officeDocument/2006/relationships/tags" Target="../tags/tag137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image" Target="../media/image14.png"/><Relationship Id="rId19" Type="http://schemas.openxmlformats.org/officeDocument/2006/relationships/tags" Target="../tags/tag130.xml"/><Relationship Id="rId18" Type="http://schemas.openxmlformats.org/officeDocument/2006/relationships/tags" Target="../tags/tag129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7.xml"/><Relationship Id="rId2" Type="http://schemas.openxmlformats.org/officeDocument/2006/relationships/image" Target="../media/image16.png"/><Relationship Id="rId1" Type="http://schemas.openxmlformats.org/officeDocument/2006/relationships/tags" Target="../tags/tag16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2" Type="http://schemas.openxmlformats.org/officeDocument/2006/relationships/image" Target="../media/image17.png"/><Relationship Id="rId1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2.xml"/><Relationship Id="rId2" Type="http://schemas.openxmlformats.org/officeDocument/2006/relationships/image" Target="../media/image18.png"/><Relationship Id="rId1" Type="http://schemas.openxmlformats.org/officeDocument/2006/relationships/tags" Target="../tags/tag1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6.xml"/><Relationship Id="rId2" Type="http://schemas.openxmlformats.org/officeDocument/2006/relationships/image" Target="../media/image19.png"/><Relationship Id="rId1" Type="http://schemas.openxmlformats.org/officeDocument/2006/relationships/tags" Target="../tags/tag17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image" Target="../media/image20.png"/><Relationship Id="rId1" Type="http://schemas.openxmlformats.org/officeDocument/2006/relationships/tags" Target="../tags/tag1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3.xml"/><Relationship Id="rId3" Type="http://schemas.openxmlformats.org/officeDocument/2006/relationships/image" Target="../media/image21.png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6.xml"/><Relationship Id="rId6" Type="http://schemas.openxmlformats.org/officeDocument/2006/relationships/image" Target="../media/image22.png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image" Target="../media/image25.png"/><Relationship Id="rId5" Type="http://schemas.openxmlformats.org/officeDocument/2006/relationships/tags" Target="../tags/tag190.xml"/><Relationship Id="rId4" Type="http://schemas.openxmlformats.org/officeDocument/2006/relationships/image" Target="../media/image24.png"/><Relationship Id="rId3" Type="http://schemas.openxmlformats.org/officeDocument/2006/relationships/tags" Target="../tags/tag189.xml"/><Relationship Id="rId2" Type="http://schemas.openxmlformats.org/officeDocument/2006/relationships/image" Target="../media/image23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8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0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9" Type="http://schemas.openxmlformats.org/officeDocument/2006/relationships/tags" Target="../tags/tag231.xml"/><Relationship Id="rId38" Type="http://schemas.openxmlformats.org/officeDocument/2006/relationships/tags" Target="../tags/tag230.xml"/><Relationship Id="rId37" Type="http://schemas.openxmlformats.org/officeDocument/2006/relationships/tags" Target="../tags/tag229.xml"/><Relationship Id="rId36" Type="http://schemas.openxmlformats.org/officeDocument/2006/relationships/tags" Target="../tags/tag228.xml"/><Relationship Id="rId35" Type="http://schemas.openxmlformats.org/officeDocument/2006/relationships/tags" Target="../tags/tag227.xml"/><Relationship Id="rId34" Type="http://schemas.openxmlformats.org/officeDocument/2006/relationships/tags" Target="../tags/tag226.xml"/><Relationship Id="rId33" Type="http://schemas.openxmlformats.org/officeDocument/2006/relationships/tags" Target="../tags/tag225.xml"/><Relationship Id="rId32" Type="http://schemas.openxmlformats.org/officeDocument/2006/relationships/tags" Target="../tags/tag224.xml"/><Relationship Id="rId31" Type="http://schemas.openxmlformats.org/officeDocument/2006/relationships/tags" Target="../tags/tag223.xml"/><Relationship Id="rId30" Type="http://schemas.openxmlformats.org/officeDocument/2006/relationships/tags" Target="../tags/tag222.xml"/><Relationship Id="rId3" Type="http://schemas.openxmlformats.org/officeDocument/2006/relationships/tags" Target="../tags/tag197.xml"/><Relationship Id="rId29" Type="http://schemas.openxmlformats.org/officeDocument/2006/relationships/tags" Target="../tags/tag221.xml"/><Relationship Id="rId28" Type="http://schemas.openxmlformats.org/officeDocument/2006/relationships/tags" Target="../tags/tag220.xml"/><Relationship Id="rId27" Type="http://schemas.openxmlformats.org/officeDocument/2006/relationships/tags" Target="../tags/tag219.xml"/><Relationship Id="rId26" Type="http://schemas.openxmlformats.org/officeDocument/2006/relationships/tags" Target="../tags/tag218.xml"/><Relationship Id="rId25" Type="http://schemas.openxmlformats.org/officeDocument/2006/relationships/tags" Target="../tags/tag217.xml"/><Relationship Id="rId24" Type="http://schemas.openxmlformats.org/officeDocument/2006/relationships/tags" Target="../tags/tag216.xml"/><Relationship Id="rId23" Type="http://schemas.openxmlformats.org/officeDocument/2006/relationships/tags" Target="../tags/tag215.xml"/><Relationship Id="rId22" Type="http://schemas.openxmlformats.org/officeDocument/2006/relationships/tags" Target="../tags/tag214.xml"/><Relationship Id="rId21" Type="http://schemas.openxmlformats.org/officeDocument/2006/relationships/tags" Target="../tags/tag213.xml"/><Relationship Id="rId20" Type="http://schemas.openxmlformats.org/officeDocument/2006/relationships/tags" Target="../tags/tag212.xml"/><Relationship Id="rId2" Type="http://schemas.openxmlformats.org/officeDocument/2006/relationships/image" Target="../media/image23.png"/><Relationship Id="rId19" Type="http://schemas.openxmlformats.org/officeDocument/2006/relationships/tags" Target="../tags/tag211.xml"/><Relationship Id="rId18" Type="http://schemas.openxmlformats.org/officeDocument/2006/relationships/tags" Target="../tags/tag210.xml"/><Relationship Id="rId17" Type="http://schemas.openxmlformats.org/officeDocument/2006/relationships/tags" Target="../tags/tag209.xml"/><Relationship Id="rId16" Type="http://schemas.openxmlformats.org/officeDocument/2006/relationships/tags" Target="../tags/tag208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image" Target="../media/image26.jpeg"/><Relationship Id="rId1" Type="http://schemas.openxmlformats.org/officeDocument/2006/relationships/tags" Target="../tags/tag196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3" Type="http://schemas.openxmlformats.org/officeDocument/2006/relationships/slideLayout" Target="../slideLayouts/slideLayout7.xml"/><Relationship Id="rId72" Type="http://schemas.openxmlformats.org/officeDocument/2006/relationships/tags" Target="../tags/tag299.xml"/><Relationship Id="rId71" Type="http://schemas.openxmlformats.org/officeDocument/2006/relationships/tags" Target="../tags/tag298.xml"/><Relationship Id="rId70" Type="http://schemas.openxmlformats.org/officeDocument/2006/relationships/tags" Target="../tags/tag297.xml"/><Relationship Id="rId7" Type="http://schemas.openxmlformats.org/officeDocument/2006/relationships/tags" Target="../tags/tag235.xml"/><Relationship Id="rId69" Type="http://schemas.openxmlformats.org/officeDocument/2006/relationships/tags" Target="../tags/tag296.xml"/><Relationship Id="rId68" Type="http://schemas.openxmlformats.org/officeDocument/2006/relationships/tags" Target="../tags/tag295.xml"/><Relationship Id="rId67" Type="http://schemas.openxmlformats.org/officeDocument/2006/relationships/tags" Target="../tags/tag294.xml"/><Relationship Id="rId66" Type="http://schemas.openxmlformats.org/officeDocument/2006/relationships/tags" Target="../tags/tag293.xml"/><Relationship Id="rId65" Type="http://schemas.openxmlformats.org/officeDocument/2006/relationships/tags" Target="../tags/tag292.xml"/><Relationship Id="rId64" Type="http://schemas.openxmlformats.org/officeDocument/2006/relationships/tags" Target="../tags/tag291.xml"/><Relationship Id="rId63" Type="http://schemas.openxmlformats.org/officeDocument/2006/relationships/tags" Target="../tags/tag290.xml"/><Relationship Id="rId62" Type="http://schemas.openxmlformats.org/officeDocument/2006/relationships/tags" Target="../tags/tag289.xml"/><Relationship Id="rId61" Type="http://schemas.openxmlformats.org/officeDocument/2006/relationships/tags" Target="../tags/tag288.xml"/><Relationship Id="rId60" Type="http://schemas.openxmlformats.org/officeDocument/2006/relationships/tags" Target="../tags/tag287.xml"/><Relationship Id="rId6" Type="http://schemas.openxmlformats.org/officeDocument/2006/relationships/image" Target="../media/image26.jpeg"/><Relationship Id="rId59" Type="http://schemas.openxmlformats.org/officeDocument/2006/relationships/tags" Target="../tags/tag286.xml"/><Relationship Id="rId58" Type="http://schemas.openxmlformats.org/officeDocument/2006/relationships/tags" Target="../tags/tag285.xml"/><Relationship Id="rId57" Type="http://schemas.openxmlformats.org/officeDocument/2006/relationships/tags" Target="../tags/tag284.xml"/><Relationship Id="rId56" Type="http://schemas.openxmlformats.org/officeDocument/2006/relationships/tags" Target="../tags/tag283.xml"/><Relationship Id="rId55" Type="http://schemas.openxmlformats.org/officeDocument/2006/relationships/tags" Target="../tags/tag282.xml"/><Relationship Id="rId54" Type="http://schemas.openxmlformats.org/officeDocument/2006/relationships/tags" Target="../tags/tag281.xml"/><Relationship Id="rId53" Type="http://schemas.openxmlformats.org/officeDocument/2006/relationships/tags" Target="../tags/tag280.xml"/><Relationship Id="rId52" Type="http://schemas.openxmlformats.org/officeDocument/2006/relationships/tags" Target="../tags/tag279.xml"/><Relationship Id="rId51" Type="http://schemas.openxmlformats.org/officeDocument/2006/relationships/tags" Target="../tags/tag278.xml"/><Relationship Id="rId50" Type="http://schemas.openxmlformats.org/officeDocument/2006/relationships/tags" Target="../tags/tag277.xml"/><Relationship Id="rId5" Type="http://schemas.openxmlformats.org/officeDocument/2006/relationships/tags" Target="../tags/tag234.xml"/><Relationship Id="rId49" Type="http://schemas.openxmlformats.org/officeDocument/2006/relationships/tags" Target="../tags/tag276.xml"/><Relationship Id="rId48" Type="http://schemas.openxmlformats.org/officeDocument/2006/relationships/tags" Target="../tags/tag275.xml"/><Relationship Id="rId47" Type="http://schemas.openxmlformats.org/officeDocument/2006/relationships/tags" Target="../tags/tag274.xml"/><Relationship Id="rId46" Type="http://schemas.openxmlformats.org/officeDocument/2006/relationships/tags" Target="../tags/tag273.xml"/><Relationship Id="rId45" Type="http://schemas.openxmlformats.org/officeDocument/2006/relationships/tags" Target="../tags/tag272.xml"/><Relationship Id="rId44" Type="http://schemas.openxmlformats.org/officeDocument/2006/relationships/tags" Target="../tags/tag271.xml"/><Relationship Id="rId43" Type="http://schemas.openxmlformats.org/officeDocument/2006/relationships/tags" Target="../tags/tag270.xml"/><Relationship Id="rId42" Type="http://schemas.openxmlformats.org/officeDocument/2006/relationships/tags" Target="../tags/tag269.xml"/><Relationship Id="rId41" Type="http://schemas.openxmlformats.org/officeDocument/2006/relationships/tags" Target="../tags/tag268.xml"/><Relationship Id="rId40" Type="http://schemas.openxmlformats.org/officeDocument/2006/relationships/tags" Target="../tags/tag267.xml"/><Relationship Id="rId4" Type="http://schemas.openxmlformats.org/officeDocument/2006/relationships/image" Target="../media/image24.png"/><Relationship Id="rId39" Type="http://schemas.openxmlformats.org/officeDocument/2006/relationships/tags" Target="../tags/tag266.xml"/><Relationship Id="rId38" Type="http://schemas.openxmlformats.org/officeDocument/2006/relationships/tags" Target="../tags/tag265.xml"/><Relationship Id="rId37" Type="http://schemas.openxmlformats.org/officeDocument/2006/relationships/tags" Target="../tags/tag264.xml"/><Relationship Id="rId36" Type="http://schemas.openxmlformats.org/officeDocument/2006/relationships/image" Target="../media/image25.png"/><Relationship Id="rId35" Type="http://schemas.openxmlformats.org/officeDocument/2006/relationships/tags" Target="../tags/tag263.xml"/><Relationship Id="rId34" Type="http://schemas.openxmlformats.org/officeDocument/2006/relationships/tags" Target="../tags/tag262.xml"/><Relationship Id="rId33" Type="http://schemas.openxmlformats.org/officeDocument/2006/relationships/tags" Target="../tags/tag261.xml"/><Relationship Id="rId32" Type="http://schemas.openxmlformats.org/officeDocument/2006/relationships/tags" Target="../tags/tag260.xml"/><Relationship Id="rId31" Type="http://schemas.openxmlformats.org/officeDocument/2006/relationships/tags" Target="../tags/tag259.xml"/><Relationship Id="rId30" Type="http://schemas.openxmlformats.org/officeDocument/2006/relationships/tags" Target="../tags/tag258.xml"/><Relationship Id="rId3" Type="http://schemas.openxmlformats.org/officeDocument/2006/relationships/tags" Target="../tags/tag233.xml"/><Relationship Id="rId29" Type="http://schemas.openxmlformats.org/officeDocument/2006/relationships/tags" Target="../tags/tag257.xml"/><Relationship Id="rId28" Type="http://schemas.openxmlformats.org/officeDocument/2006/relationships/tags" Target="../tags/tag256.xml"/><Relationship Id="rId27" Type="http://schemas.openxmlformats.org/officeDocument/2006/relationships/tags" Target="../tags/tag255.xml"/><Relationship Id="rId26" Type="http://schemas.openxmlformats.org/officeDocument/2006/relationships/tags" Target="../tags/tag254.xml"/><Relationship Id="rId25" Type="http://schemas.openxmlformats.org/officeDocument/2006/relationships/tags" Target="../tags/tag253.xml"/><Relationship Id="rId24" Type="http://schemas.openxmlformats.org/officeDocument/2006/relationships/tags" Target="../tags/tag252.xml"/><Relationship Id="rId23" Type="http://schemas.openxmlformats.org/officeDocument/2006/relationships/tags" Target="../tags/tag251.xml"/><Relationship Id="rId22" Type="http://schemas.openxmlformats.org/officeDocument/2006/relationships/tags" Target="../tags/tag250.xml"/><Relationship Id="rId21" Type="http://schemas.openxmlformats.org/officeDocument/2006/relationships/tags" Target="../tags/tag249.xml"/><Relationship Id="rId20" Type="http://schemas.openxmlformats.org/officeDocument/2006/relationships/tags" Target="../tags/tag248.xml"/><Relationship Id="rId2" Type="http://schemas.openxmlformats.org/officeDocument/2006/relationships/image" Target="../media/image23.png"/><Relationship Id="rId19" Type="http://schemas.openxmlformats.org/officeDocument/2006/relationships/tags" Target="../tags/tag247.xml"/><Relationship Id="rId18" Type="http://schemas.openxmlformats.org/officeDocument/2006/relationships/tags" Target="../tags/tag246.xml"/><Relationship Id="rId17" Type="http://schemas.openxmlformats.org/officeDocument/2006/relationships/tags" Target="../tags/tag245.xml"/><Relationship Id="rId16" Type="http://schemas.openxmlformats.org/officeDocument/2006/relationships/tags" Target="../tags/tag244.xml"/><Relationship Id="rId15" Type="http://schemas.openxmlformats.org/officeDocument/2006/relationships/tags" Target="../tags/tag24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tags" Target="../tags/tag2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2.xml"/><Relationship Id="rId6" Type="http://schemas.openxmlformats.org/officeDocument/2006/relationships/image" Target="../media/image27.png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5.xml"/><Relationship Id="rId6" Type="http://schemas.openxmlformats.org/officeDocument/2006/relationships/image" Target="../media/image28.png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8.xml"/><Relationship Id="rId1" Type="http://schemas.openxmlformats.org/officeDocument/2006/relationships/tags" Target="../tags/tag30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12.xml"/><Relationship Id="rId2" Type="http://schemas.openxmlformats.org/officeDocument/2006/relationships/image" Target="../media/image29.jpeg"/><Relationship Id="rId1" Type="http://schemas.openxmlformats.org/officeDocument/2006/relationships/tags" Target="../tags/tag3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5.jpeg"/><Relationship Id="rId7" Type="http://schemas.openxmlformats.org/officeDocument/2006/relationships/tags" Target="../tags/tag72.xml"/><Relationship Id="rId6" Type="http://schemas.openxmlformats.org/officeDocument/2006/relationships/image" Target="../media/image4.png"/><Relationship Id="rId5" Type="http://schemas.openxmlformats.org/officeDocument/2006/relationships/tags" Target="../tags/tag71.xml"/><Relationship Id="rId4" Type="http://schemas.openxmlformats.org/officeDocument/2006/relationships/image" Target="../media/image3.png"/><Relationship Id="rId3" Type="http://schemas.openxmlformats.org/officeDocument/2006/relationships/tags" Target="../tags/tag70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5.jpeg"/><Relationship Id="rId5" Type="http://schemas.openxmlformats.org/officeDocument/2006/relationships/tags" Target="../tags/tag80.xml"/><Relationship Id="rId4" Type="http://schemas.openxmlformats.org/officeDocument/2006/relationships/image" Target="../media/image4.png"/><Relationship Id="rId3" Type="http://schemas.openxmlformats.org/officeDocument/2006/relationships/tags" Target="../tags/tag79.xml"/><Relationship Id="rId2" Type="http://schemas.openxmlformats.org/officeDocument/2006/relationships/image" Target="../media/image3.pn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419735" y="1323340"/>
            <a:ext cx="113728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en-US" altLang="zh-CN" sz="72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3</a:t>
            </a:r>
            <a:r>
              <a:rPr lang="zh-CN" altLang="en-US" sz="72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.3 怎样认识和测量电流</a:t>
            </a:r>
            <a:endParaRPr lang="zh-CN" altLang="en-US" sz="72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85" y="3159125"/>
            <a:ext cx="5780405" cy="3698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914400" y="1237615"/>
            <a:ext cx="6873240" cy="5539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电流大小的单位叫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安培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，简称为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安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，符号是</a:t>
            </a:r>
            <a:r>
              <a:rPr lang="en-US" alt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A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常用单位有：毫安</a:t>
            </a:r>
            <a:r>
              <a:rPr lang="en-US" alt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mA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，微安</a:t>
            </a:r>
            <a:r>
              <a:rPr lang="en-US" alt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μA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63255" y="1314450"/>
            <a:ext cx="3425190" cy="3923032"/>
            <a:chOff x="9014" y="1555"/>
            <a:chExt cx="4704" cy="5131"/>
          </a:xfrm>
        </p:grpSpPr>
        <p:pic>
          <p:nvPicPr>
            <p:cNvPr id="3" name="图片 2" descr="1664464158422-252x30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9581" y="1555"/>
              <a:ext cx="3780" cy="45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9014" y="6204"/>
              <a:ext cx="4704" cy="4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dirty="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  <a:sym typeface="+mn-ea"/>
                </a:rPr>
                <a:t>安培</a:t>
              </a:r>
              <a:r>
                <a:rPr lang="en-US" altLang="zh-CN" dirty="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  <a:sym typeface="+mn-ea"/>
                </a:rPr>
                <a:t> </a:t>
              </a:r>
              <a:r>
                <a:rPr lang="zh-CN" altLang="en-US" dirty="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  <a:sym typeface="+mn-ea"/>
                </a:rPr>
                <a:t>（</a:t>
              </a:r>
              <a:r>
                <a:rPr lang="en-US" altLang="zh-CN" dirty="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  <a:sym typeface="+mn-ea"/>
                </a:rPr>
                <a:t>Ampere 1775-1836)</a:t>
              </a:r>
              <a:endParaRPr lang="en-US" altLang="zh-CN" dirty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粗黑宋简体" panose="02000000000000000000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1480" y="5515610"/>
            <a:ext cx="113690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拓展：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安培首先提出安培定律，并首先发明了能测定电流大小的电流计。</a:t>
            </a:r>
            <a:endParaRPr lang="zh-CN" altLang="en-US" sz="2800" dirty="0">
              <a:solidFill>
                <a:schemeClr val="tx1"/>
              </a:solidFill>
              <a:effectLst/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5335" y="719455"/>
            <a:ext cx="1064196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拓展：</a:t>
            </a:r>
            <a:r>
              <a:rPr lang="zh-CN" altLang="en-US" sz="4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当导体中电流的大小为</a:t>
            </a:r>
            <a:r>
              <a:rPr lang="en-US" altLang="zh-CN" sz="4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1A</a:t>
            </a:r>
            <a:r>
              <a:rPr lang="zh-CN" altLang="en-US" sz="4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时，意味着</a:t>
            </a:r>
            <a:r>
              <a:rPr lang="en-US" altLang="zh-CN" sz="4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4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秒内</a:t>
            </a:r>
            <a:r>
              <a:rPr lang="zh-CN" altLang="en-US" sz="4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通过导体横截面的电荷数量为</a:t>
            </a:r>
            <a:r>
              <a:rPr lang="en-US" altLang="zh-CN" sz="4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4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库仑</a:t>
            </a:r>
            <a:r>
              <a:rPr lang="zh-CN" altLang="en-US" sz="4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altLang="en-US" sz="4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en-US" altLang="zh-CN" sz="36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库仑</a:t>
            </a:r>
            <a:r>
              <a:rPr lang="en-US" altLang="zh-CN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a typeface="方正盛世楷书简体_粗" panose="02000000000000000000" charset="-122"/>
                <a:cs typeface="+mn-lt"/>
                <a:sym typeface="+mn-ea"/>
              </a:rPr>
              <a:t>=</a:t>
            </a:r>
            <a:r>
              <a:rPr lang="en-US" altLang="zh-CN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6.24</a:t>
            </a:r>
            <a:r>
              <a:rPr lang="zh-CN" altLang="en-US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×</a:t>
            </a:r>
            <a:r>
              <a:rPr lang="en-US" altLang="zh-CN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10</a:t>
            </a:r>
            <a:r>
              <a:rPr lang="en-US" altLang="zh-CN" sz="3600" baseline="30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18</a:t>
            </a:r>
            <a:r>
              <a:rPr lang="zh-CN" altLang="en-US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个电荷</a:t>
            </a:r>
            <a:endParaRPr lang="zh-CN" altLang="en-US" sz="36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77165"/>
            <a:ext cx="4906010" cy="6265545"/>
            <a:chOff x="0" y="279"/>
            <a:chExt cx="7726" cy="9867"/>
          </a:xfrm>
        </p:grpSpPr>
        <p:pic>
          <p:nvPicPr>
            <p:cNvPr id="2" name="图片 1" descr="C:\Users\asus\Desktop\1b8d1573ad958f4a20fc223541e67fbc.jpeg1b8d1573ad958f4a20fc223541e67fbc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0" y="279"/>
              <a:ext cx="7727" cy="7731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1712" y="8634"/>
              <a:ext cx="4302" cy="1513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zh-CN" sz="3735" dirty="0">
                  <a:solidFill>
                    <a:schemeClr val="tx1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</a:rPr>
                <a:t>电冰箱</a:t>
              </a:r>
              <a:r>
                <a:rPr lang="en-US" altLang="zh-CN" sz="3735" dirty="0">
                  <a:solidFill>
                    <a:schemeClr val="tx1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</a:rPr>
                <a:t> </a:t>
              </a:r>
              <a:r>
                <a:rPr lang="en-US" altLang="zh-CN" sz="3735" dirty="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</a:rPr>
                <a:t>1A</a:t>
              </a:r>
              <a:endParaRPr lang="zh-CN" altLang="en-US" sz="3735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粗黑宋简体" panose="02000000000000000000" charset="-122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3735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粗黑宋简体" panose="0200000000000000000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82160" y="2174875"/>
            <a:ext cx="3171825" cy="4268470"/>
            <a:chOff x="0" y="3425"/>
            <a:chExt cx="4995" cy="6722"/>
          </a:xfrm>
        </p:grpSpPr>
        <p:pic>
          <p:nvPicPr>
            <p:cNvPr id="5" name="图片 4" descr="C:\Users\samon-ks\Desktop\e6926ffab9a81a616c7700cb6406f6b4.jpege6926ffab9a81a616c7700cb6406f6b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3425"/>
              <a:ext cx="4674" cy="415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693" y="8634"/>
              <a:ext cx="4302" cy="1513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algn="l">
                <a:lnSpc>
                  <a:spcPct val="150000"/>
                </a:lnSpc>
              </a:pPr>
              <a:r>
                <a:rPr lang="zh-CN" sz="3735" dirty="0">
                  <a:solidFill>
                    <a:schemeClr val="tx1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</a:rPr>
                <a:t>电饭煲</a:t>
              </a:r>
              <a:r>
                <a:rPr lang="en-US" altLang="zh-CN" sz="3735" dirty="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</a:rPr>
                <a:t> 5A</a:t>
              </a:r>
              <a:endParaRPr lang="zh-CN" altLang="en-US" sz="3735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粗黑宋简体" panose="02000000000000000000" charset="-122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3735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粗黑宋简体" panose="02000000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665845" y="1118870"/>
            <a:ext cx="3009265" cy="5324475"/>
            <a:chOff x="781" y="1762"/>
            <a:chExt cx="4739" cy="8385"/>
          </a:xfrm>
        </p:grpSpPr>
        <p:pic>
          <p:nvPicPr>
            <p:cNvPr id="8" name="图片 7" descr="C:\Users\samon-ks\Desktop\14d8d81c82b3260d812bed14c76c2133.jpeg14d8d81c82b3260d812bed14c76c21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781" y="1762"/>
              <a:ext cx="4360" cy="581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1218" y="8634"/>
              <a:ext cx="4302" cy="1513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algn="l">
                <a:lnSpc>
                  <a:spcPct val="150000"/>
                </a:lnSpc>
              </a:pPr>
              <a:r>
                <a:rPr lang="zh-CN" sz="3735" dirty="0">
                  <a:solidFill>
                    <a:schemeClr val="tx1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</a:rPr>
                <a:t>台灯</a:t>
              </a:r>
              <a:r>
                <a:rPr lang="en-US" altLang="zh-CN" sz="3735" dirty="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粗黑宋简体" panose="02000000000000000000" charset="-122"/>
                </a:rPr>
                <a:t> 0.2A</a:t>
              </a:r>
              <a:endParaRPr lang="zh-CN" altLang="en-US" sz="3735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粗黑宋简体" panose="02000000000000000000" charset="-122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3735" dirty="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粗黑宋简体" panose="02000000000000000000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观察电流表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676275" y="889000"/>
            <a:ext cx="610298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电流的大小可以通过仪器测量，该仪器称为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，又称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安培表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1059815"/>
            <a:ext cx="4413885" cy="438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232660" y="4584700"/>
            <a:ext cx="2064385" cy="1692275"/>
            <a:chOff x="10792" y="4820"/>
            <a:chExt cx="3251" cy="2665"/>
          </a:xfrm>
        </p:grpSpPr>
        <p:pic>
          <p:nvPicPr>
            <p:cNvPr id="14345" name="图片 1434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623" y="4820"/>
              <a:ext cx="1815" cy="1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8" name="文本框 14347"/>
            <p:cNvSpPr txBox="1"/>
            <p:nvPr>
              <p:custDataLst>
                <p:tags r:id="rId5"/>
              </p:custDataLst>
            </p:nvPr>
          </p:nvSpPr>
          <p:spPr>
            <a:xfrm>
              <a:off x="10792" y="6760"/>
              <a:ext cx="325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chemeClr val="tx1"/>
                  </a:solidFill>
                  <a:latin typeface="方正盛世楷书简体_粗" panose="02000000000000000000" charset="-122"/>
                  <a:ea typeface="方正盛世楷书简体_粗" panose="02000000000000000000" charset="-122"/>
                </a:rPr>
                <a:t>元件符号</a:t>
              </a:r>
              <a:endParaRPr lang="zh-CN" altLang="en-US" sz="24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  <p:cxnSp>
          <p:nvCxnSpPr>
            <p:cNvPr id="4" name="直接连接符 3"/>
            <p:cNvCxnSpPr/>
            <p:nvPr>
              <p:custDataLst>
                <p:tags r:id="rId6"/>
              </p:custDataLst>
            </p:nvPr>
          </p:nvCxnSpPr>
          <p:spPr>
            <a:xfrm>
              <a:off x="11085" y="5630"/>
              <a:ext cx="850" cy="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7"/>
              </p:custDataLst>
            </p:nvPr>
          </p:nvCxnSpPr>
          <p:spPr>
            <a:xfrm>
              <a:off x="13038" y="5628"/>
              <a:ext cx="853" cy="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76275" y="951865"/>
            <a:ext cx="610298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观察电流表，试回答下列问题：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、你怎样知道它是电流表？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、它的零刻度线在哪里？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、它有几个接线柱？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1059815"/>
            <a:ext cx="4413885" cy="438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76275" y="951865"/>
            <a:ext cx="610298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观察电流表，试回答下列问题：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、怎样使用接线柱？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5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、当使用标有“－”和“0.6”两个接线柱时，量程是多大？分度值是多大？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1059815"/>
            <a:ext cx="4413885" cy="438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76275" y="951865"/>
            <a:ext cx="610298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观察电流表，试回答下列问题：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6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、当使用标有“一”和“3”两个接线柱时，量程是多大？分度值是多大？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1059815"/>
            <a:ext cx="4413885" cy="438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2828925" y="221615"/>
            <a:ext cx="61029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电流表如何读数？</a:t>
            </a:r>
            <a:endParaRPr 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ontrols/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52525" y="1261110"/>
            <a:ext cx="104578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1、指针位置不动，变换量程，示数相差多少？</a:t>
            </a:r>
            <a:endParaRPr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16389" name="组合 70665"/>
          <p:cNvGrpSpPr/>
          <p:nvPr/>
        </p:nvGrpSpPr>
        <p:grpSpPr>
          <a:xfrm>
            <a:off x="3041015" y="2601595"/>
            <a:ext cx="5639435" cy="3399155"/>
            <a:chOff x="295" y="981"/>
            <a:chExt cx="5142" cy="2793"/>
          </a:xfrm>
        </p:grpSpPr>
        <p:grpSp>
          <p:nvGrpSpPr>
            <p:cNvPr id="16390" name="组合 70666"/>
            <p:cNvGrpSpPr/>
            <p:nvPr/>
          </p:nvGrpSpPr>
          <p:grpSpPr>
            <a:xfrm>
              <a:off x="295" y="981"/>
              <a:ext cx="5142" cy="2793"/>
              <a:chOff x="340" y="935"/>
              <a:chExt cx="5142" cy="2793"/>
            </a:xfrm>
          </p:grpSpPr>
          <p:grpSp>
            <p:nvGrpSpPr>
              <p:cNvPr id="16391" name="组合 70667"/>
              <p:cNvGrpSpPr/>
              <p:nvPr/>
            </p:nvGrpSpPr>
            <p:grpSpPr>
              <a:xfrm>
                <a:off x="340" y="935"/>
                <a:ext cx="5142" cy="2793"/>
                <a:chOff x="295" y="300"/>
                <a:chExt cx="5142" cy="2793"/>
              </a:xfrm>
            </p:grpSpPr>
            <p:grpSp>
              <p:nvGrpSpPr>
                <p:cNvPr id="16392" name="组合 70668"/>
                <p:cNvGrpSpPr/>
                <p:nvPr/>
              </p:nvGrpSpPr>
              <p:grpSpPr>
                <a:xfrm>
                  <a:off x="295" y="300"/>
                  <a:ext cx="5142" cy="2793"/>
                  <a:chOff x="295" y="300"/>
                  <a:chExt cx="5142" cy="2793"/>
                </a:xfrm>
              </p:grpSpPr>
              <p:grpSp>
                <p:nvGrpSpPr>
                  <p:cNvPr id="16393" name="组合 70669"/>
                  <p:cNvGrpSpPr/>
                  <p:nvPr/>
                </p:nvGrpSpPr>
                <p:grpSpPr>
                  <a:xfrm>
                    <a:off x="476" y="709"/>
                    <a:ext cx="4502" cy="2384"/>
                    <a:chOff x="476" y="709"/>
                    <a:chExt cx="4502" cy="2384"/>
                  </a:xfrm>
                </p:grpSpPr>
                <p:grpSp>
                  <p:nvGrpSpPr>
                    <p:cNvPr id="16394" name="组合 7067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76" y="709"/>
                      <a:ext cx="4502" cy="1176"/>
                      <a:chOff x="1662" y="860"/>
                      <a:chExt cx="5076" cy="1462"/>
                    </a:xfrm>
                  </p:grpSpPr>
                  <p:sp>
                    <p:nvSpPr>
                      <p:cNvPr id="16395" name="直接连接符 70671"/>
                      <p:cNvSpPr>
                        <a:spLocks noChangeAspect="1"/>
                      </p:cNvSpPr>
                      <p:nvPr>
                        <p:custDataLst>
                          <p:tags r:id="rId5"/>
                        </p:custDataLst>
                      </p:nvPr>
                    </p:nvSpPr>
                    <p:spPr>
                      <a:xfrm>
                        <a:off x="1662" y="1986"/>
                        <a:ext cx="423" cy="336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396" name="直接连接符 70672"/>
                      <p:cNvSpPr>
                        <a:spLocks noChangeAspect="1"/>
                      </p:cNvSpPr>
                      <p:nvPr>
                        <p:custDataLst>
                          <p:tags r:id="rId6"/>
                        </p:custDataLst>
                      </p:nvPr>
                    </p:nvSpPr>
                    <p:spPr>
                      <a:xfrm>
                        <a:off x="1966" y="1998"/>
                        <a:ext cx="223" cy="200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397" name="直接连接符 70673"/>
                      <p:cNvSpPr>
                        <a:spLocks noChangeAspect="1"/>
                      </p:cNvSpPr>
                      <p:nvPr>
                        <p:custDataLst>
                          <p:tags r:id="rId7"/>
                        </p:custDataLst>
                      </p:nvPr>
                    </p:nvSpPr>
                    <p:spPr>
                      <a:xfrm>
                        <a:off x="2090" y="1867"/>
                        <a:ext cx="211" cy="214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398" name="直接连接符 70674"/>
                      <p:cNvSpPr>
                        <a:spLocks noChangeAspect="1"/>
                      </p:cNvSpPr>
                      <p:nvPr>
                        <p:custDataLst>
                          <p:tags r:id="rId8"/>
                        </p:custDataLst>
                      </p:nvPr>
                    </p:nvSpPr>
                    <p:spPr>
                      <a:xfrm>
                        <a:off x="2222" y="1745"/>
                        <a:ext cx="198" cy="225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399" name="直接连接符 70675"/>
                      <p:cNvSpPr>
                        <a:spLocks noChangeAspect="1"/>
                      </p:cNvSpPr>
                      <p:nvPr>
                        <p:custDataLst>
                          <p:tags r:id="rId9"/>
                        </p:custDataLst>
                      </p:nvPr>
                    </p:nvSpPr>
                    <p:spPr>
                      <a:xfrm>
                        <a:off x="2361" y="1630"/>
                        <a:ext cx="184" cy="237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0" name="直接连接符 70676"/>
                      <p:cNvSpPr>
                        <a:spLocks noChangeAspect="1"/>
                      </p:cNvSpPr>
                      <p:nvPr>
                        <p:custDataLst>
                          <p:tags r:id="rId10"/>
                        </p:custDataLst>
                      </p:nvPr>
                    </p:nvSpPr>
                    <p:spPr>
                      <a:xfrm>
                        <a:off x="2427" y="1408"/>
                        <a:ext cx="248" cy="364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1" name="直接连接符 70677"/>
                      <p:cNvSpPr>
                        <a:spLocks noChangeAspect="1"/>
                      </p:cNvSpPr>
                      <p:nvPr>
                        <p:custDataLst>
                          <p:tags r:id="rId11"/>
                        </p:custDataLst>
                      </p:nvPr>
                    </p:nvSpPr>
                    <p:spPr>
                      <a:xfrm>
                        <a:off x="2658" y="1427"/>
                        <a:ext cx="154" cy="257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2" name="直接连接符 70678"/>
                      <p:cNvSpPr>
                        <a:spLocks noChangeAspect="1"/>
                      </p:cNvSpPr>
                      <p:nvPr>
                        <p:custDataLst>
                          <p:tags r:id="rId12"/>
                        </p:custDataLst>
                      </p:nvPr>
                    </p:nvSpPr>
                    <p:spPr>
                      <a:xfrm>
                        <a:off x="2815" y="1339"/>
                        <a:ext cx="138" cy="266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3" name="直接连接符 70679"/>
                      <p:cNvSpPr>
                        <a:spLocks noChangeAspect="1"/>
                      </p:cNvSpPr>
                      <p:nvPr>
                        <p:custDataLst>
                          <p:tags r:id="rId13"/>
                        </p:custDataLst>
                      </p:nvPr>
                    </p:nvSpPr>
                    <p:spPr>
                      <a:xfrm>
                        <a:off x="2977" y="1261"/>
                        <a:ext cx="122" cy="274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4" name="直接连接符 70680"/>
                      <p:cNvSpPr>
                        <a:spLocks noChangeAspect="1"/>
                      </p:cNvSpPr>
                      <p:nvPr>
                        <p:custDataLst>
                          <p:tags r:id="rId14"/>
                        </p:custDataLst>
                      </p:nvPr>
                    </p:nvSpPr>
                    <p:spPr>
                      <a:xfrm>
                        <a:off x="3143" y="1192"/>
                        <a:ext cx="106" cy="281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5" name="直接连接符 70681"/>
                      <p:cNvSpPr>
                        <a:spLocks noChangeAspect="1"/>
                      </p:cNvSpPr>
                      <p:nvPr>
                        <p:custDataLst>
                          <p:tags r:id="rId15"/>
                        </p:custDataLst>
                      </p:nvPr>
                    </p:nvSpPr>
                    <p:spPr>
                      <a:xfrm>
                        <a:off x="3243" y="905"/>
                        <a:ext cx="159" cy="516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6" name="直接连接符 70682"/>
                      <p:cNvSpPr>
                        <a:spLocks noChangeAspect="1"/>
                      </p:cNvSpPr>
                      <p:nvPr>
                        <p:custDataLst>
                          <p:tags r:id="rId16"/>
                        </p:custDataLst>
                      </p:nvPr>
                    </p:nvSpPr>
                    <p:spPr>
                      <a:xfrm>
                        <a:off x="3487" y="1086"/>
                        <a:ext cx="71" cy="291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7" name="直接连接符 70683"/>
                      <p:cNvSpPr>
                        <a:spLocks noChangeAspect="1"/>
                      </p:cNvSpPr>
                      <p:nvPr>
                        <p:custDataLst>
                          <p:tags r:id="rId17"/>
                        </p:custDataLst>
                      </p:nvPr>
                    </p:nvSpPr>
                    <p:spPr>
                      <a:xfrm>
                        <a:off x="3663" y="1048"/>
                        <a:ext cx="54" cy="296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8" name="直接连接符 70684"/>
                      <p:cNvSpPr>
                        <a:spLocks noChangeAspect="1"/>
                      </p:cNvSpPr>
                      <p:nvPr>
                        <p:custDataLst>
                          <p:tags r:id="rId18"/>
                        </p:custDataLst>
                      </p:nvPr>
                    </p:nvSpPr>
                    <p:spPr>
                      <a:xfrm>
                        <a:off x="3841" y="1022"/>
                        <a:ext cx="36" cy="297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09" name="直接连接符 70685"/>
                      <p:cNvSpPr>
                        <a:spLocks noChangeAspect="1"/>
                      </p:cNvSpPr>
                      <p:nvPr>
                        <p:custDataLst>
                          <p:tags r:id="rId19"/>
                        </p:custDataLst>
                      </p:nvPr>
                    </p:nvSpPr>
                    <p:spPr>
                      <a:xfrm>
                        <a:off x="4020" y="1005"/>
                        <a:ext cx="18" cy="300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0" name="直接连接符 70686"/>
                      <p:cNvSpPr>
                        <a:spLocks noChangeAspect="1"/>
                      </p:cNvSpPr>
                      <p:nvPr>
                        <p:custDataLst>
                          <p:tags r:id="rId20"/>
                        </p:custDataLst>
                      </p:nvPr>
                    </p:nvSpPr>
                    <p:spPr>
                      <a:xfrm>
                        <a:off x="4200" y="860"/>
                        <a:ext cx="0" cy="440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1" name="直接连接符 70687"/>
                      <p:cNvSpPr>
                        <a:spLocks noChangeAspect="1"/>
                      </p:cNvSpPr>
                      <p:nvPr>
                        <p:custDataLst>
                          <p:tags r:id="rId21"/>
                        </p:custDataLst>
                      </p:nvPr>
                    </p:nvSpPr>
                    <p:spPr>
                      <a:xfrm flipH="1">
                        <a:off x="4362" y="1005"/>
                        <a:ext cx="18" cy="300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2" name="直接连接符 70688"/>
                      <p:cNvSpPr>
                        <a:spLocks noChangeAspect="1"/>
                      </p:cNvSpPr>
                      <p:nvPr>
                        <p:custDataLst>
                          <p:tags r:id="rId22"/>
                        </p:custDataLst>
                      </p:nvPr>
                    </p:nvSpPr>
                    <p:spPr>
                      <a:xfrm flipH="1">
                        <a:off x="4523" y="1022"/>
                        <a:ext cx="36" cy="297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3" name="直接连接符 70689"/>
                      <p:cNvSpPr>
                        <a:spLocks noChangeAspect="1"/>
                      </p:cNvSpPr>
                      <p:nvPr>
                        <p:custDataLst>
                          <p:tags r:id="rId23"/>
                        </p:custDataLst>
                      </p:nvPr>
                    </p:nvSpPr>
                    <p:spPr>
                      <a:xfrm flipH="1">
                        <a:off x="4683" y="1048"/>
                        <a:ext cx="54" cy="296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4" name="直接连接符 70690"/>
                      <p:cNvSpPr>
                        <a:spLocks noChangeAspect="1"/>
                      </p:cNvSpPr>
                      <p:nvPr>
                        <p:custDataLst>
                          <p:tags r:id="rId24"/>
                        </p:custDataLst>
                      </p:nvPr>
                    </p:nvSpPr>
                    <p:spPr>
                      <a:xfrm flipH="1">
                        <a:off x="4842" y="1086"/>
                        <a:ext cx="71" cy="291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5" name="直接连接符 70691"/>
                      <p:cNvSpPr>
                        <a:spLocks noChangeAspect="1"/>
                      </p:cNvSpPr>
                      <p:nvPr>
                        <p:custDataLst>
                          <p:tags r:id="rId25"/>
                        </p:custDataLst>
                      </p:nvPr>
                    </p:nvSpPr>
                    <p:spPr>
                      <a:xfrm flipH="1">
                        <a:off x="4998" y="905"/>
                        <a:ext cx="159" cy="516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6" name="直接连接符 70692"/>
                      <p:cNvSpPr>
                        <a:spLocks noChangeAspect="1"/>
                      </p:cNvSpPr>
                      <p:nvPr>
                        <p:custDataLst>
                          <p:tags r:id="rId26"/>
                        </p:custDataLst>
                      </p:nvPr>
                    </p:nvSpPr>
                    <p:spPr>
                      <a:xfrm flipH="1">
                        <a:off x="5151" y="1192"/>
                        <a:ext cx="106" cy="281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7" name="直接连接符 70693"/>
                      <p:cNvSpPr>
                        <a:spLocks noChangeAspect="1"/>
                      </p:cNvSpPr>
                      <p:nvPr>
                        <p:custDataLst>
                          <p:tags r:id="rId27"/>
                        </p:custDataLst>
                      </p:nvPr>
                    </p:nvSpPr>
                    <p:spPr>
                      <a:xfrm flipH="1">
                        <a:off x="5301" y="1261"/>
                        <a:ext cx="122" cy="274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8" name="直接连接符 70694"/>
                      <p:cNvSpPr>
                        <a:spLocks noChangeAspect="1"/>
                      </p:cNvSpPr>
                      <p:nvPr>
                        <p:custDataLst>
                          <p:tags r:id="rId28"/>
                        </p:custDataLst>
                      </p:nvPr>
                    </p:nvSpPr>
                    <p:spPr>
                      <a:xfrm flipH="1">
                        <a:off x="5447" y="1339"/>
                        <a:ext cx="138" cy="266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19" name="直接连接符 70695"/>
                      <p:cNvSpPr>
                        <a:spLocks noChangeAspect="1"/>
                      </p:cNvSpPr>
                      <p:nvPr>
                        <p:custDataLst>
                          <p:tags r:id="rId29"/>
                        </p:custDataLst>
                      </p:nvPr>
                    </p:nvSpPr>
                    <p:spPr>
                      <a:xfrm flipH="1">
                        <a:off x="5588" y="1427"/>
                        <a:ext cx="154" cy="257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20" name="直接连接符 70696"/>
                      <p:cNvSpPr>
                        <a:spLocks noChangeAspect="1"/>
                      </p:cNvSpPr>
                      <p:nvPr>
                        <p:custDataLst>
                          <p:tags r:id="rId30"/>
                        </p:custDataLst>
                      </p:nvPr>
                    </p:nvSpPr>
                    <p:spPr>
                      <a:xfrm flipH="1">
                        <a:off x="5725" y="1408"/>
                        <a:ext cx="248" cy="364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21" name="直接连接符 70697"/>
                      <p:cNvSpPr>
                        <a:spLocks noChangeAspect="1"/>
                      </p:cNvSpPr>
                      <p:nvPr>
                        <p:custDataLst>
                          <p:tags r:id="rId31"/>
                        </p:custDataLst>
                      </p:nvPr>
                    </p:nvSpPr>
                    <p:spPr>
                      <a:xfrm flipH="1">
                        <a:off x="5855" y="1630"/>
                        <a:ext cx="184" cy="237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22" name="直接连接符 70698"/>
                      <p:cNvSpPr>
                        <a:spLocks noChangeAspect="1"/>
                      </p:cNvSpPr>
                      <p:nvPr>
                        <p:custDataLst>
                          <p:tags r:id="rId32"/>
                        </p:custDataLst>
                      </p:nvPr>
                    </p:nvSpPr>
                    <p:spPr>
                      <a:xfrm flipH="1">
                        <a:off x="5980" y="1745"/>
                        <a:ext cx="198" cy="225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23" name="直接连接符 70699"/>
                      <p:cNvSpPr>
                        <a:spLocks noChangeAspect="1"/>
                      </p:cNvSpPr>
                      <p:nvPr>
                        <p:custDataLst>
                          <p:tags r:id="rId33"/>
                        </p:custDataLst>
                      </p:nvPr>
                    </p:nvSpPr>
                    <p:spPr>
                      <a:xfrm flipH="1">
                        <a:off x="6099" y="1867"/>
                        <a:ext cx="211" cy="214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24" name="直接连接符 70700"/>
                      <p:cNvSpPr>
                        <a:spLocks noChangeAspect="1"/>
                      </p:cNvSpPr>
                      <p:nvPr>
                        <p:custDataLst>
                          <p:tags r:id="rId34"/>
                        </p:custDataLst>
                      </p:nvPr>
                    </p:nvSpPr>
                    <p:spPr>
                      <a:xfrm flipH="1">
                        <a:off x="6211" y="1998"/>
                        <a:ext cx="223" cy="200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6425" name="直接连接符 70701"/>
                      <p:cNvSpPr>
                        <a:spLocks noChangeAspect="1"/>
                      </p:cNvSpPr>
                      <p:nvPr>
                        <p:custDataLst>
                          <p:tags r:id="rId35"/>
                        </p:custDataLst>
                      </p:nvPr>
                    </p:nvSpPr>
                    <p:spPr>
                      <a:xfrm flipH="1">
                        <a:off x="6315" y="1986"/>
                        <a:ext cx="423" cy="336"/>
                      </a:xfrm>
                      <a:prstGeom prst="line">
                        <a:avLst/>
                      </a:prstGeom>
                      <a:ln w="762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16426" name="任意多边形 70702"/>
                    <p:cNvSpPr>
                      <a:spLocks noChangeAspect="1"/>
                    </p:cNvSpPr>
                    <p:nvPr>
                      <p:custDataLst>
                        <p:tags r:id="rId36"/>
                      </p:custDataLst>
                    </p:nvPr>
                  </p:nvSpPr>
                  <p:spPr>
                    <a:xfrm>
                      <a:off x="748" y="935"/>
                      <a:ext cx="3927" cy="2158"/>
                    </a:xfrm>
                    <a:custGeom>
                      <a:avLst/>
                      <a:gdLst/>
                      <a:ahLst/>
                      <a:cxnLst>
                        <a:cxn ang="180">
                          <a:pos x="0" y="8714"/>
                        </a:cxn>
                        <a:cxn ang="0">
                          <a:pos x="34931" y="9072"/>
                        </a:cxn>
                        <a:cxn ang="90">
                          <a:pos x="17335" y="21600"/>
                        </a:cxn>
                      </a:cxnLst>
                      <a:pathLst>
                        <a:path w="34931" h="21600" fill="none">
                          <a:moveTo>
                            <a:pt x="0" y="8714"/>
                          </a:moveTo>
                          <a:cubicBezTo>
                            <a:pt x="3936" y="3425"/>
                            <a:pt x="10236" y="0"/>
                            <a:pt x="17335" y="0"/>
                          </a:cubicBezTo>
                          <a:cubicBezTo>
                            <a:pt x="24593" y="0"/>
                            <a:pt x="31016" y="3580"/>
                            <a:pt x="34932" y="9071"/>
                          </a:cubicBezTo>
                        </a:path>
                        <a:path w="34931" h="21600" stroke="0">
                          <a:moveTo>
                            <a:pt x="0" y="8714"/>
                          </a:moveTo>
                          <a:cubicBezTo>
                            <a:pt x="3936" y="3425"/>
                            <a:pt x="10236" y="0"/>
                            <a:pt x="17335" y="0"/>
                          </a:cubicBezTo>
                          <a:cubicBezTo>
                            <a:pt x="24593" y="0"/>
                            <a:pt x="31016" y="3580"/>
                            <a:pt x="34932" y="9071"/>
                          </a:cubicBezTo>
                          <a:lnTo>
                            <a:pt x="17335" y="21600"/>
                          </a:ln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6427" name="文本框 70703"/>
                  <p:cNvSpPr txBox="1"/>
                  <p:nvPr>
                    <p:custDataLst>
                      <p:tags r:id="rId37"/>
                    </p:custDataLst>
                  </p:nvPr>
                </p:nvSpPr>
                <p:spPr>
                  <a:xfrm>
                    <a:off x="295" y="1253"/>
                    <a:ext cx="380" cy="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 anchorCtr="0"/>
                  <a:p>
                    <a:pPr algn="just"/>
                    <a:r>
                      <a:rPr lang="en-US" altLang="zh-CN" sz="4800" b="1">
                        <a:latin typeface="Times New Roman" panose="02020603050405020304" pitchFamily="2" charset="0"/>
                        <a:ea typeface="宋体" panose="02010600030101010101" pitchFamily="2" charset="-122"/>
                      </a:rPr>
                      <a:t>0</a:t>
                    </a:r>
                    <a:endParaRPr lang="en-US" altLang="zh-CN" sz="4800" b="1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428" name="文本框 70704"/>
                  <p:cNvSpPr txBox="1"/>
                  <p:nvPr>
                    <p:custDataLst>
                      <p:tags r:id="rId38"/>
                    </p:custDataLst>
                  </p:nvPr>
                </p:nvSpPr>
                <p:spPr>
                  <a:xfrm>
                    <a:off x="1746" y="346"/>
                    <a:ext cx="380" cy="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 anchorCtr="0"/>
                  <a:p>
                    <a:pPr algn="just"/>
                    <a:r>
                      <a:rPr lang="en-US" altLang="zh-CN" sz="4800" b="1">
                        <a:latin typeface="Times New Roman" panose="02020603050405020304" pitchFamily="2" charset="0"/>
                        <a:ea typeface="宋体" panose="02010600030101010101" pitchFamily="2" charset="-122"/>
                      </a:rPr>
                      <a:t>1</a:t>
                    </a:r>
                    <a:endParaRPr lang="en-US" altLang="zh-CN" sz="4800" b="1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429" name="文本框 70705"/>
                  <p:cNvSpPr txBox="1"/>
                  <p:nvPr>
                    <p:custDataLst>
                      <p:tags r:id="rId39"/>
                    </p:custDataLst>
                  </p:nvPr>
                </p:nvSpPr>
                <p:spPr>
                  <a:xfrm>
                    <a:off x="3515" y="300"/>
                    <a:ext cx="381" cy="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 anchorCtr="0"/>
                  <a:p>
                    <a:pPr algn="just"/>
                    <a:r>
                      <a:rPr lang="en-US" altLang="zh-CN" sz="4800" b="1">
                        <a:latin typeface="Times New Roman" panose="02020603050405020304" pitchFamily="2" charset="0"/>
                        <a:ea typeface="宋体" panose="02010600030101010101" pitchFamily="2" charset="-122"/>
                      </a:rPr>
                      <a:t>2</a:t>
                    </a:r>
                    <a:endParaRPr lang="en-US" altLang="zh-CN" sz="4800" b="1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430" name="文本框 70706"/>
                  <p:cNvSpPr txBox="1"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5057" y="1162"/>
                    <a:ext cx="380" cy="55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 anchorCtr="0"/>
                  <a:p>
                    <a:pPr algn="just"/>
                    <a:r>
                      <a:rPr lang="en-US" altLang="zh-CN" sz="4800" b="1">
                        <a:latin typeface="Times New Roman" panose="02020603050405020304" pitchFamily="2" charset="0"/>
                        <a:ea typeface="宋体" panose="02010600030101010101" pitchFamily="2" charset="-122"/>
                      </a:rPr>
                      <a:t>3</a:t>
                    </a:r>
                    <a:endParaRPr lang="en-US" altLang="zh-CN" sz="4800" b="1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6431" name="文本框 70707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2637" y="1564"/>
                  <a:ext cx="544" cy="5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 anchorCtr="0"/>
                <a:p>
                  <a:pPr algn="just"/>
                  <a:r>
                    <a:rPr lang="en-US" altLang="zh-CN" sz="5400">
                      <a:solidFill>
                        <a:schemeClr val="tx2"/>
                      </a:solidFill>
                      <a:latin typeface="Times New Roman" panose="02020603050405020304" pitchFamily="2" charset="0"/>
                      <a:ea typeface="宋体" panose="02010600030101010101" pitchFamily="2" charset="-122"/>
                    </a:rPr>
                    <a:t>A</a:t>
                  </a:r>
                  <a:endParaRPr lang="en-US" altLang="zh-CN" sz="54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32" name="组合 70708"/>
              <p:cNvGrpSpPr/>
              <p:nvPr/>
            </p:nvGrpSpPr>
            <p:grpSpPr>
              <a:xfrm>
                <a:off x="930" y="1752"/>
                <a:ext cx="3855" cy="1450"/>
                <a:chOff x="839" y="1071"/>
                <a:chExt cx="3855" cy="1450"/>
              </a:xfrm>
            </p:grpSpPr>
            <p:sp>
              <p:nvSpPr>
                <p:cNvPr id="16433" name="文本框 70709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1746" y="1071"/>
                  <a:ext cx="726" cy="4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>
                      <a:latin typeface="Arial" panose="020B0604020202020204" pitchFamily="34" charset="0"/>
                      <a:ea typeface="宋体" panose="02010600030101010101" pitchFamily="2" charset="-122"/>
                    </a:rPr>
                    <a:t>0.2</a:t>
                  </a:r>
                  <a:endParaRPr lang="en-US" altLang="zh-CN" sz="2800" b="1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4" name="文本框 70710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3016" y="1162"/>
                  <a:ext cx="680" cy="4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>
                      <a:latin typeface="Arial" panose="020B0604020202020204" pitchFamily="34" charset="0"/>
                      <a:ea typeface="宋体" panose="02010600030101010101" pitchFamily="2" charset="-122"/>
                    </a:rPr>
                    <a:t>0.4</a:t>
                  </a:r>
                  <a:endParaRPr lang="en-US" altLang="zh-CN" sz="2800" b="1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5" name="文本框 70711"/>
                <p:cNvSpPr txBox="1"/>
                <p:nvPr>
                  <p:custDataLst>
                    <p:tags r:id="rId44"/>
                  </p:custDataLst>
                </p:nvPr>
              </p:nvSpPr>
              <p:spPr>
                <a:xfrm>
                  <a:off x="4014" y="1797"/>
                  <a:ext cx="680" cy="42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>
                      <a:latin typeface="Arial" panose="020B0604020202020204" pitchFamily="34" charset="0"/>
                      <a:ea typeface="宋体" panose="02010600030101010101" pitchFamily="2" charset="-122"/>
                    </a:rPr>
                    <a:t>0.6</a:t>
                  </a:r>
                  <a:endParaRPr lang="en-US" altLang="zh-CN" sz="2800" b="1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6" name="文本框 70712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839" y="1750"/>
                  <a:ext cx="453" cy="7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4800" b="1">
                      <a:latin typeface="Arial" panose="020B0604020202020204" pitchFamily="34" charset="0"/>
                      <a:ea typeface="宋体" panose="02010600030101010101" pitchFamily="2" charset="-122"/>
                    </a:rPr>
                    <a:t>0</a:t>
                  </a:r>
                  <a:endParaRPr lang="en-US" altLang="zh-CN" sz="4800" b="1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6437" name="组合 70713"/>
            <p:cNvGrpSpPr/>
            <p:nvPr/>
          </p:nvGrpSpPr>
          <p:grpSpPr>
            <a:xfrm>
              <a:off x="2608" y="3203"/>
              <a:ext cx="228" cy="318"/>
              <a:chOff x="1246" y="3294"/>
              <a:chExt cx="228" cy="318"/>
            </a:xfrm>
          </p:grpSpPr>
          <p:sp>
            <p:nvSpPr>
              <p:cNvPr id="16438" name="圆柱形 70714"/>
              <p:cNvSpPr/>
              <p:nvPr>
                <p:custDataLst>
                  <p:tags r:id="rId46"/>
                </p:custDataLst>
              </p:nvPr>
            </p:nvSpPr>
            <p:spPr>
              <a:xfrm>
                <a:off x="1292" y="3339"/>
                <a:ext cx="137" cy="273"/>
              </a:xfrm>
              <a:prstGeom prst="can">
                <a:avLst>
                  <a:gd name="adj" fmla="val 49815"/>
                </a:avLst>
              </a:prstGeom>
              <a:solidFill>
                <a:srgbClr val="FF33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  <p:sp>
            <p:nvSpPr>
              <p:cNvPr id="16439" name="圆柱形 70715"/>
              <p:cNvSpPr/>
              <p:nvPr>
                <p:custDataLst>
                  <p:tags r:id="rId47"/>
                </p:custDataLst>
              </p:nvPr>
            </p:nvSpPr>
            <p:spPr>
              <a:xfrm>
                <a:off x="1246" y="3294"/>
                <a:ext cx="228" cy="136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440" name="组合 70716"/>
            <p:cNvGrpSpPr/>
            <p:nvPr/>
          </p:nvGrpSpPr>
          <p:grpSpPr>
            <a:xfrm>
              <a:off x="1655" y="3294"/>
              <a:ext cx="228" cy="318"/>
              <a:chOff x="1246" y="3294"/>
              <a:chExt cx="228" cy="318"/>
            </a:xfrm>
          </p:grpSpPr>
          <p:sp>
            <p:nvSpPr>
              <p:cNvPr id="16441" name="圆柱形 70717"/>
              <p:cNvSpPr/>
              <p:nvPr>
                <p:custDataLst>
                  <p:tags r:id="rId48"/>
                </p:custDataLst>
              </p:nvPr>
            </p:nvSpPr>
            <p:spPr>
              <a:xfrm>
                <a:off x="1292" y="3339"/>
                <a:ext cx="137" cy="273"/>
              </a:xfrm>
              <a:prstGeom prst="can">
                <a:avLst>
                  <a:gd name="adj" fmla="val 49815"/>
                </a:avLst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  <p:sp>
            <p:nvSpPr>
              <p:cNvPr id="16442" name="圆柱形 70718"/>
              <p:cNvSpPr/>
              <p:nvPr>
                <p:custDataLst>
                  <p:tags r:id="rId49"/>
                </p:custDataLst>
              </p:nvPr>
            </p:nvSpPr>
            <p:spPr>
              <a:xfrm>
                <a:off x="1246" y="3294"/>
                <a:ext cx="228" cy="136"/>
              </a:xfrm>
              <a:prstGeom prst="can">
                <a:avLst>
                  <a:gd name="adj" fmla="val 25000"/>
                </a:avLst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443" name="组合 70719"/>
            <p:cNvGrpSpPr/>
            <p:nvPr/>
          </p:nvGrpSpPr>
          <p:grpSpPr>
            <a:xfrm>
              <a:off x="3424" y="3203"/>
              <a:ext cx="228" cy="318"/>
              <a:chOff x="1246" y="3294"/>
              <a:chExt cx="228" cy="318"/>
            </a:xfrm>
          </p:grpSpPr>
          <p:sp>
            <p:nvSpPr>
              <p:cNvPr id="16444" name="圆柱形 70720"/>
              <p:cNvSpPr/>
              <p:nvPr>
                <p:custDataLst>
                  <p:tags r:id="rId50"/>
                </p:custDataLst>
              </p:nvPr>
            </p:nvSpPr>
            <p:spPr>
              <a:xfrm>
                <a:off x="1292" y="3339"/>
                <a:ext cx="137" cy="273"/>
              </a:xfrm>
              <a:prstGeom prst="can">
                <a:avLst>
                  <a:gd name="adj" fmla="val 49815"/>
                </a:avLst>
              </a:prstGeom>
              <a:solidFill>
                <a:srgbClr val="FF33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  <p:sp>
            <p:nvSpPr>
              <p:cNvPr id="16445" name="圆柱形 70721"/>
              <p:cNvSpPr/>
              <p:nvPr>
                <p:custDataLst>
                  <p:tags r:id="rId51"/>
                </p:custDataLst>
              </p:nvPr>
            </p:nvSpPr>
            <p:spPr>
              <a:xfrm>
                <a:off x="1246" y="3294"/>
                <a:ext cx="228" cy="136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0660" name="直接连接符 70659"/>
          <p:cNvSpPr/>
          <p:nvPr>
            <p:custDataLst>
              <p:tags r:id="rId52"/>
            </p:custDataLst>
          </p:nvPr>
        </p:nvSpPr>
        <p:spPr>
          <a:xfrm flipH="1" flipV="1">
            <a:off x="4777740" y="3654425"/>
            <a:ext cx="930275" cy="1394460"/>
          </a:xfrm>
          <a:prstGeom prst="line">
            <a:avLst/>
          </a:prstGeom>
          <a:ln w="127000" cap="flat" cmpd="sng">
            <a:solidFill>
              <a:schemeClr val="tx1"/>
            </a:solidFill>
            <a:prstDash val="solid"/>
            <a:round/>
            <a:headEnd type="none" w="med" len="med"/>
            <a:tailEnd type="triangle" w="sm" len="lg"/>
          </a:ln>
        </p:spPr>
      </p:sp>
    </p:spTree>
    <p:custDataLst>
      <p:tags r:id="rId5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793240" y="516890"/>
            <a:ext cx="94043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A15F32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前置知识：</a:t>
            </a:r>
            <a:endParaRPr lang="zh-CN" altLang="en-US" sz="8000" dirty="0">
              <a:solidFill>
                <a:srgbClr val="A15F32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什么叫电流？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925320" y="4269740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电流表的使用方法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76275" y="951865"/>
            <a:ext cx="6102985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电流表的正确使用方法</a:t>
            </a:r>
            <a:endParaRPr 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电流表应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在电路中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；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0" y="3061970"/>
            <a:ext cx="4333240" cy="2493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7152640" y="302260"/>
            <a:ext cx="4095115" cy="213042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试试，画出电路图</a:t>
            </a:r>
            <a:endParaRPr lang="zh-CN" altLang="en-US" sz="40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76275" y="951865"/>
            <a:ext cx="610298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电流表的正确使用方法</a:t>
            </a:r>
            <a:endParaRPr 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、电流表应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在电路中；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、电流从电流表的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正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接线柱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流入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，从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负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接线柱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流出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3322" name="Picture 5" descr="xx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7224"/>
          <a:stretch>
            <a:fillRect/>
          </a:stretch>
        </p:blipFill>
        <p:spPr>
          <a:xfrm>
            <a:off x="7394575" y="1529715"/>
            <a:ext cx="3759200" cy="39795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76275" y="951865"/>
            <a:ext cx="1050353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电流表的错误使用方法及后果</a:t>
            </a:r>
            <a:endParaRPr 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、若与用电器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并联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造成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用电器短路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原因：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电流表对电流的阻碍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跟导线一样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都很小，所以，电流表与用电器并联，会造成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用电器短路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76275" y="430530"/>
            <a:ext cx="10503535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电流表的错误使用方法及后果</a:t>
            </a:r>
            <a:endParaRPr 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、电流表的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接线接反了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——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指针反向偏转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4338" name="Picture 2">
            <a:hlinkClick r:id="" action="ppaction://noaction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062" b="10096"/>
          <a:stretch>
            <a:fillRect/>
          </a:stretch>
        </p:blipFill>
        <p:spPr>
          <a:xfrm>
            <a:off x="2414270" y="2755900"/>
            <a:ext cx="7362825" cy="39382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4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电流表的注意事项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76275" y="951865"/>
            <a:ext cx="1050353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1、</a:t>
            </a:r>
            <a:r>
              <a:rPr lang="zh-CN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闭合开关前</a:t>
            </a: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，应检查指针是否指零，如有偏差需</a:t>
            </a:r>
            <a:r>
              <a:rPr lang="zh-CN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先校零</a:t>
            </a: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电流表反向偏转的原因：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闭前反偏未校零；闭后反偏因接反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en-US" alt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843915" y="513715"/>
            <a:ext cx="105035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用</a:t>
            </a:r>
            <a:r>
              <a:rPr lang="zh-CN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试触法</a:t>
            </a:r>
            <a:r>
              <a:rPr lang="zh-CN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来选择量程</a:t>
            </a: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</a:rPr>
              <a:t>试触后，若出现这么几种情况，请分析原因：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</a:rPr>
              <a:t>1、指针不动；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</a:rPr>
              <a:t>2、指针反向偏转；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</a:rPr>
              <a:t>3、指针几乎没动，或偏转了一点点；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</a:rPr>
              <a:t>4、指针偏转到最右边。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33474" name="Picture 2" descr="xx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0980" y="3158490"/>
            <a:ext cx="3838575" cy="34486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843915" y="513715"/>
            <a:ext cx="1050353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绝对不允许不经过用电器而把电流表</a:t>
            </a:r>
            <a:r>
              <a:rPr lang="zh-CN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直接</a:t>
            </a:r>
            <a:r>
              <a:rPr lang="zh-CN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接到电源的两极上。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否则造成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电源短路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，这样会烧坏电流表和电源。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83410" y="1995805"/>
            <a:ext cx="4212590" cy="4121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31000" y="3086100"/>
            <a:ext cx="45923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分析技巧：</a:t>
            </a:r>
            <a:r>
              <a:rPr lang="zh-CN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电流表看成导线；大拆判短。</a:t>
            </a:r>
            <a:endParaRPr lang="zh-CN" altLang="en-US" sz="36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68680" y="1021080"/>
            <a:ext cx="104546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试分析：下图中电流表的使用是否有问题？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640205" y="1151255"/>
            <a:ext cx="1020000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电荷在导体中的定向移动叫</a:t>
            </a:r>
            <a:r>
              <a:rPr lang="zh-CN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</a:t>
            </a:r>
            <a:r>
              <a:rPr 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，用符号</a:t>
            </a:r>
            <a:r>
              <a:rPr lang="en-US" altLang="zh-CN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r>
              <a:rPr lang="en-US" altLang="zh-CN" sz="4400" i="1" dirty="0">
                <a:solidFill>
                  <a:srgbClr val="FF0000"/>
                </a:solidFill>
                <a:latin typeface="+mj-lt"/>
                <a:ea typeface="方正盛世楷书简体_粗" panose="02000000000000000000" charset="-122"/>
                <a:cs typeface="+mj-lt"/>
              </a:rPr>
              <a:t>I 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表示。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68680" y="1021080"/>
            <a:ext cx="1045464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试分析：电流表测量通过小灯泡的电流的实物图，其中的三处错误是：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169160"/>
            <a:ext cx="5313045" cy="43237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52525" y="1261110"/>
            <a:ext cx="9886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、试分析电流表在使用过程中出现的问题</a:t>
            </a:r>
            <a:endParaRPr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4" name="图片 3" descr="73affab73166c9af8c7ef988403ef70c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86560" y="2938780"/>
            <a:ext cx="9022715" cy="26009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5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电流表测量对象的分析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01675" y="488950"/>
            <a:ext cx="1045464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电流表与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电源串联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在同一路径上</a:t>
            </a: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用于测量电源输出的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总电流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57910" y="3429000"/>
            <a:ext cx="5086985" cy="2571115"/>
            <a:chOff x="1479" y="3505"/>
            <a:chExt cx="8011" cy="4049"/>
          </a:xfrm>
        </p:grpSpPr>
        <p:pic>
          <p:nvPicPr>
            <p:cNvPr id="20482" name="xjhsy8" descr="w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2" y="3505"/>
              <a:ext cx="1454" cy="12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3" name="xjhsy9" descr="w6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2" y="5400"/>
              <a:ext cx="1867" cy="21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5" name="xjhsy4" descr="w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7" y="3896"/>
              <a:ext cx="2341" cy="13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67" name="Arc 89"/>
            <p:cNvSpPr/>
            <p:nvPr>
              <p:custDataLst>
                <p:tags r:id="rId7"/>
              </p:custDataLst>
            </p:nvPr>
          </p:nvSpPr>
          <p:spPr>
            <a:xfrm rot="9176964" flipV="1">
              <a:off x="1479" y="5169"/>
              <a:ext cx="1534" cy="6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317"/>
                </a:cxn>
                <a:cxn ang="0">
                  <a:pos x="0" y="317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9" name="Arc 91"/>
            <p:cNvSpPr/>
            <p:nvPr>
              <p:custDataLst>
                <p:tags r:id="rId8"/>
              </p:custDataLst>
            </p:nvPr>
          </p:nvSpPr>
          <p:spPr>
            <a:xfrm rot="10800000" flipV="1">
              <a:off x="3982" y="4289"/>
              <a:ext cx="2423" cy="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1" y="272"/>
                </a:cxn>
                <a:cxn ang="0">
                  <a:pos x="0" y="272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" name="Arc 91"/>
            <p:cNvSpPr/>
            <p:nvPr>
              <p:custDataLst>
                <p:tags r:id="rId9"/>
              </p:custDataLst>
            </p:nvPr>
          </p:nvSpPr>
          <p:spPr>
            <a:xfrm flipV="1">
              <a:off x="5300" y="6834"/>
              <a:ext cx="2423" cy="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1" y="272"/>
                </a:cxn>
                <a:cxn ang="0">
                  <a:pos x="0" y="272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" name="Arc 93"/>
            <p:cNvSpPr/>
            <p:nvPr>
              <p:custDataLst>
                <p:tags r:id="rId10"/>
              </p:custDataLst>
            </p:nvPr>
          </p:nvSpPr>
          <p:spPr>
            <a:xfrm>
              <a:off x="7302" y="4289"/>
              <a:ext cx="2189" cy="27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" y="1254"/>
                </a:cxn>
                <a:cxn ang="0">
                  <a:pos x="0" y="662"/>
                </a:cxn>
              </a:cxnLst>
              <a:pathLst>
                <a:path w="21600" h="40924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85"/>
                    <a:pt x="16973" y="37266"/>
                    <a:pt x="9651" y="40924"/>
                  </a:cubicBezTo>
                </a:path>
                <a:path w="21600" h="40924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85"/>
                    <a:pt x="16973" y="37266"/>
                    <a:pt x="9651" y="4092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891030" y="3429000"/>
            <a:ext cx="4254500" cy="2571115"/>
            <a:chOff x="2791" y="3505"/>
            <a:chExt cx="6700" cy="4049"/>
          </a:xfrm>
        </p:grpSpPr>
        <p:pic>
          <p:nvPicPr>
            <p:cNvPr id="20482" name="xjhsy8" descr="w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2" y="3505"/>
              <a:ext cx="1454" cy="12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3" name="xjhsy9" descr="w6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2" y="5400"/>
              <a:ext cx="1867" cy="21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67" name="Arc 89"/>
            <p:cNvSpPr/>
            <p:nvPr>
              <p:custDataLst>
                <p:tags r:id="rId5"/>
              </p:custDataLst>
            </p:nvPr>
          </p:nvSpPr>
          <p:spPr>
            <a:xfrm rot="5400000" flipV="1">
              <a:off x="2366" y="6312"/>
              <a:ext cx="1534" cy="6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317"/>
                </a:cxn>
                <a:cxn ang="0">
                  <a:pos x="0" y="317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9" name="Arc 91"/>
            <p:cNvSpPr/>
            <p:nvPr>
              <p:custDataLst>
                <p:tags r:id="rId6"/>
              </p:custDataLst>
            </p:nvPr>
          </p:nvSpPr>
          <p:spPr>
            <a:xfrm rot="10800000" flipV="1">
              <a:off x="3982" y="4289"/>
              <a:ext cx="2423" cy="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1" y="272"/>
                </a:cxn>
                <a:cxn ang="0">
                  <a:pos x="0" y="272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" name="Arc 91"/>
            <p:cNvSpPr/>
            <p:nvPr>
              <p:custDataLst>
                <p:tags r:id="rId7"/>
              </p:custDataLst>
            </p:nvPr>
          </p:nvSpPr>
          <p:spPr>
            <a:xfrm flipV="1">
              <a:off x="5300" y="6834"/>
              <a:ext cx="2423" cy="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1" y="272"/>
                </a:cxn>
                <a:cxn ang="0">
                  <a:pos x="0" y="272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" name="Arc 93"/>
            <p:cNvSpPr/>
            <p:nvPr>
              <p:custDataLst>
                <p:tags r:id="rId8"/>
              </p:custDataLst>
            </p:nvPr>
          </p:nvSpPr>
          <p:spPr>
            <a:xfrm>
              <a:off x="7302" y="4289"/>
              <a:ext cx="2189" cy="27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" y="1254"/>
                </a:cxn>
                <a:cxn ang="0">
                  <a:pos x="0" y="662"/>
                </a:cxn>
              </a:cxnLst>
              <a:pathLst>
                <a:path w="21600" h="40924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85"/>
                    <a:pt x="16973" y="37266"/>
                    <a:pt x="9651" y="40924"/>
                  </a:cubicBezTo>
                </a:path>
                <a:path w="21600" h="40924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85"/>
                    <a:pt x="16973" y="37266"/>
                    <a:pt x="9651" y="4092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" name="xjhsy3"/>
          <p:cNvGrpSpPr>
            <a:grpSpLocks noChangeAspect="1"/>
          </p:cNvGrpSpPr>
          <p:nvPr/>
        </p:nvGrpSpPr>
        <p:grpSpPr>
          <a:xfrm rot="0">
            <a:off x="1908810" y="5506720"/>
            <a:ext cx="1641475" cy="539750"/>
            <a:chOff x="0" y="0"/>
            <a:chExt cx="3712" cy="1144"/>
          </a:xfrm>
        </p:grpSpPr>
        <p:grpSp>
          <p:nvGrpSpPr>
            <p:cNvPr id="9" name="Group 49"/>
            <p:cNvGrpSpPr>
              <a:grpSpLocks noChangeAspect="1"/>
            </p:cNvGrpSpPr>
            <p:nvPr/>
          </p:nvGrpSpPr>
          <p:grpSpPr>
            <a:xfrm>
              <a:off x="0" y="567"/>
              <a:ext cx="3712" cy="577"/>
              <a:chOff x="0" y="0"/>
              <a:chExt cx="2493" cy="577"/>
            </a:xfrm>
          </p:grpSpPr>
          <p:sp>
            <p:nvSpPr>
              <p:cNvPr id="10" name="Freeform 50" descr="栎木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flipV="1">
                <a:off x="0" y="464"/>
                <a:ext cx="2493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93" y="0"/>
                  </a:cxn>
                  <a:cxn ang="0">
                    <a:pos x="2493" y="113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0"/>
              </a:blipFill>
              <a:ln w="9525"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" name="AutoShape 51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200" y="4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AutoShape 5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20" y="0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Group 53"/>
            <p:cNvGrpSpPr>
              <a:grpSpLocks noChangeAspect="1"/>
            </p:cNvGrpSpPr>
            <p:nvPr/>
          </p:nvGrpSpPr>
          <p:grpSpPr>
            <a:xfrm>
              <a:off x="1670" y="0"/>
              <a:ext cx="540" cy="936"/>
              <a:chOff x="0" y="0"/>
              <a:chExt cx="540" cy="936"/>
            </a:xfrm>
          </p:grpSpPr>
          <p:grpSp>
            <p:nvGrpSpPr>
              <p:cNvPr id="14" name="Group 54"/>
              <p:cNvGrpSpPr>
                <a:grpSpLocks noChangeAspect="1"/>
              </p:cNvGrpSpPr>
              <p:nvPr/>
            </p:nvGrpSpPr>
            <p:grpSpPr>
              <a:xfrm>
                <a:off x="77" y="0"/>
                <a:ext cx="403" cy="733"/>
                <a:chOff x="0" y="0"/>
                <a:chExt cx="2019" cy="3673"/>
              </a:xfrm>
            </p:grpSpPr>
            <p:grpSp>
              <p:nvGrpSpPr>
                <p:cNvPr id="15" name="Group 55"/>
                <p:cNvGrpSpPr>
                  <a:grpSpLocks noChangeAspect="1"/>
                </p:cNvGrpSpPr>
                <p:nvPr/>
              </p:nvGrpSpPr>
              <p:grpSpPr>
                <a:xfrm>
                  <a:off x="550" y="2812"/>
                  <a:ext cx="913" cy="861"/>
                  <a:chOff x="0" y="0"/>
                  <a:chExt cx="913" cy="861"/>
                </a:xfrm>
              </p:grpSpPr>
              <p:grpSp>
                <p:nvGrpSpPr>
                  <p:cNvPr id="16" name="Group 56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17" name="Group 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29" y="663"/>
                      <a:ext cx="498" cy="198"/>
                      <a:chOff x="0" y="0"/>
                      <a:chExt cx="498" cy="198"/>
                    </a:xfrm>
                  </p:grpSpPr>
                  <p:sp>
                    <p:nvSpPr>
                      <p:cNvPr id="18" name="Freeform 58"/>
                      <p:cNvSpPr>
                        <a:spLocks noChangeAspect="1"/>
                      </p:cNvSpPr>
                      <p:nvPr>
                        <p:custDataLst>
                          <p:tags r:id="rId13"/>
                        </p:custDataLst>
                      </p:nvPr>
                    </p:nvSpPr>
                    <p:spPr>
                      <a:xfrm>
                        <a:off x="0" y="0"/>
                        <a:ext cx="498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1" y="157"/>
                          </a:cxn>
                          <a:cxn ang="0">
                            <a:pos x="110" y="167"/>
                          </a:cxn>
                          <a:cxn ang="0">
                            <a:pos x="121" y="173"/>
                          </a:cxn>
                          <a:cxn ang="0">
                            <a:pos x="136" y="178"/>
                          </a:cxn>
                          <a:cxn ang="0">
                            <a:pos x="153" y="186"/>
                          </a:cxn>
                          <a:cxn ang="0">
                            <a:pos x="174" y="190"/>
                          </a:cxn>
                          <a:cxn ang="0">
                            <a:pos x="188" y="191"/>
                          </a:cxn>
                          <a:cxn ang="0">
                            <a:pos x="205" y="194"/>
                          </a:cxn>
                          <a:cxn ang="0">
                            <a:pos x="222" y="195"/>
                          </a:cxn>
                          <a:cxn ang="0">
                            <a:pos x="243" y="198"/>
                          </a:cxn>
                          <a:cxn ang="0">
                            <a:pos x="257" y="198"/>
                          </a:cxn>
                          <a:cxn ang="0">
                            <a:pos x="278" y="195"/>
                          </a:cxn>
                          <a:cxn ang="0">
                            <a:pos x="295" y="194"/>
                          </a:cxn>
                          <a:cxn ang="0">
                            <a:pos x="315" y="191"/>
                          </a:cxn>
                          <a:cxn ang="0">
                            <a:pos x="332" y="190"/>
                          </a:cxn>
                          <a:cxn ang="0">
                            <a:pos x="349" y="185"/>
                          </a:cxn>
                          <a:cxn ang="0">
                            <a:pos x="366" y="181"/>
                          </a:cxn>
                          <a:cxn ang="0">
                            <a:pos x="380" y="173"/>
                          </a:cxn>
                          <a:cxn ang="0">
                            <a:pos x="392" y="165"/>
                          </a:cxn>
                          <a:cxn ang="0">
                            <a:pos x="397" y="160"/>
                          </a:cxn>
                          <a:cxn ang="0">
                            <a:pos x="405" y="152"/>
                          </a:cxn>
                          <a:cxn ang="0">
                            <a:pos x="498" y="0"/>
                          </a:cxn>
                          <a:cxn ang="0">
                            <a:pos x="0" y="0"/>
                          </a:cxn>
                        </a:cxnLst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" name="Freeform 59"/>
                      <p:cNvSpPr>
                        <a:spLocks noChangeAspect="1"/>
                      </p:cNvSpPr>
                      <p:nvPr>
                        <p:custDataLst>
                          <p:tags r:id="rId14"/>
                        </p:custDataLst>
                      </p:nvPr>
                    </p:nvSpPr>
                    <p:spPr>
                      <a:xfrm>
                        <a:off x="78" y="0"/>
                        <a:ext cx="222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2" y="178"/>
                          </a:cxn>
                          <a:cxn ang="0">
                            <a:pos x="75" y="186"/>
                          </a:cxn>
                          <a:cxn ang="0">
                            <a:pos x="96" y="190"/>
                          </a:cxn>
                          <a:cxn ang="0">
                            <a:pos x="110" y="191"/>
                          </a:cxn>
                          <a:cxn ang="0">
                            <a:pos x="127" y="194"/>
                          </a:cxn>
                          <a:cxn ang="0">
                            <a:pos x="144" y="195"/>
                          </a:cxn>
                          <a:cxn ang="0">
                            <a:pos x="165" y="198"/>
                          </a:cxn>
                          <a:cxn ang="0">
                            <a:pos x="179" y="198"/>
                          </a:cxn>
                          <a:cxn ang="0">
                            <a:pos x="200" y="195"/>
                          </a:cxn>
                          <a:cxn ang="0">
                            <a:pos x="222" y="0"/>
                          </a:cxn>
                          <a:cxn ang="0">
                            <a:pos x="0" y="0"/>
                          </a:cxn>
                        </a:cxnLst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0" name="Group 6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0" y="0"/>
                      <a:ext cx="913" cy="718"/>
                      <a:chOff x="0" y="0"/>
                      <a:chExt cx="913" cy="718"/>
                    </a:xfrm>
                  </p:grpSpPr>
                  <p:sp>
                    <p:nvSpPr>
                      <p:cNvPr id="21" name="Freeform 61"/>
                      <p:cNvSpPr>
                        <a:spLocks noChangeAspect="1"/>
                      </p:cNvSpPr>
                      <p:nvPr>
                        <p:custDataLst>
                          <p:tags r:id="rId15"/>
                        </p:custDataLst>
                      </p:nvPr>
                    </p:nvSpPr>
                    <p:spPr>
                      <a:xfrm>
                        <a:off x="0" y="0"/>
                        <a:ext cx="913" cy="7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20"/>
                          </a:cxn>
                          <a:cxn ang="0">
                            <a:pos x="25" y="38"/>
                          </a:cxn>
                          <a:cxn ang="0">
                            <a:pos x="23" y="73"/>
                          </a:cxn>
                          <a:cxn ang="0">
                            <a:pos x="12" y="96"/>
                          </a:cxn>
                          <a:cxn ang="0">
                            <a:pos x="6" y="126"/>
                          </a:cxn>
                          <a:cxn ang="0">
                            <a:pos x="17" y="149"/>
                          </a:cxn>
                          <a:cxn ang="0">
                            <a:pos x="34" y="176"/>
                          </a:cxn>
                          <a:cxn ang="0">
                            <a:pos x="30" y="195"/>
                          </a:cxn>
                          <a:cxn ang="0">
                            <a:pos x="13" y="216"/>
                          </a:cxn>
                          <a:cxn ang="0">
                            <a:pos x="6" y="236"/>
                          </a:cxn>
                          <a:cxn ang="0">
                            <a:pos x="19" y="259"/>
                          </a:cxn>
                          <a:cxn ang="0">
                            <a:pos x="30" y="278"/>
                          </a:cxn>
                          <a:cxn ang="0">
                            <a:pos x="30" y="301"/>
                          </a:cxn>
                          <a:cxn ang="0">
                            <a:pos x="12" y="322"/>
                          </a:cxn>
                          <a:cxn ang="0">
                            <a:pos x="0" y="349"/>
                          </a:cxn>
                          <a:cxn ang="0">
                            <a:pos x="13" y="372"/>
                          </a:cxn>
                          <a:cxn ang="0">
                            <a:pos x="33" y="396"/>
                          </a:cxn>
                          <a:cxn ang="0">
                            <a:pos x="33" y="431"/>
                          </a:cxn>
                          <a:cxn ang="0">
                            <a:pos x="19" y="455"/>
                          </a:cxn>
                          <a:cxn ang="0">
                            <a:pos x="21" y="473"/>
                          </a:cxn>
                          <a:cxn ang="0">
                            <a:pos x="42" y="499"/>
                          </a:cxn>
                          <a:cxn ang="0">
                            <a:pos x="107" y="573"/>
                          </a:cxn>
                          <a:cxn ang="0">
                            <a:pos x="166" y="629"/>
                          </a:cxn>
                          <a:cxn ang="0">
                            <a:pos x="217" y="660"/>
                          </a:cxn>
                          <a:cxn ang="0">
                            <a:pos x="313" y="701"/>
                          </a:cxn>
                          <a:cxn ang="0">
                            <a:pos x="401" y="716"/>
                          </a:cxn>
                          <a:cxn ang="0">
                            <a:pos x="523" y="716"/>
                          </a:cxn>
                          <a:cxn ang="0">
                            <a:pos x="625" y="706"/>
                          </a:cxn>
                          <a:cxn ang="0">
                            <a:pos x="697" y="685"/>
                          </a:cxn>
                          <a:cxn ang="0">
                            <a:pos x="744" y="659"/>
                          </a:cxn>
                          <a:cxn ang="0">
                            <a:pos x="778" y="629"/>
                          </a:cxn>
                          <a:cxn ang="0">
                            <a:pos x="874" y="493"/>
                          </a:cxn>
                          <a:cxn ang="0">
                            <a:pos x="894" y="448"/>
                          </a:cxn>
                          <a:cxn ang="0">
                            <a:pos x="895" y="427"/>
                          </a:cxn>
                          <a:cxn ang="0">
                            <a:pos x="882" y="406"/>
                          </a:cxn>
                          <a:cxn ang="0">
                            <a:pos x="882" y="381"/>
                          </a:cxn>
                          <a:cxn ang="0">
                            <a:pos x="894" y="362"/>
                          </a:cxn>
                          <a:cxn ang="0">
                            <a:pos x="908" y="341"/>
                          </a:cxn>
                          <a:cxn ang="0">
                            <a:pos x="912" y="316"/>
                          </a:cxn>
                          <a:cxn ang="0">
                            <a:pos x="900" y="295"/>
                          </a:cxn>
                          <a:cxn ang="0">
                            <a:pos x="886" y="275"/>
                          </a:cxn>
                          <a:cxn ang="0">
                            <a:pos x="886" y="254"/>
                          </a:cxn>
                          <a:cxn ang="0">
                            <a:pos x="904" y="229"/>
                          </a:cxn>
                          <a:cxn ang="0">
                            <a:pos x="908" y="202"/>
                          </a:cxn>
                          <a:cxn ang="0">
                            <a:pos x="894" y="176"/>
                          </a:cxn>
                          <a:cxn ang="0">
                            <a:pos x="886" y="155"/>
                          </a:cxn>
                          <a:cxn ang="0">
                            <a:pos x="895" y="130"/>
                          </a:cxn>
                          <a:cxn ang="0">
                            <a:pos x="908" y="113"/>
                          </a:cxn>
                          <a:cxn ang="0">
                            <a:pos x="913" y="88"/>
                          </a:cxn>
                          <a:cxn ang="0">
                            <a:pos x="903" y="67"/>
                          </a:cxn>
                          <a:cxn ang="0">
                            <a:pos x="890" y="42"/>
                          </a:cxn>
                          <a:cxn ang="0">
                            <a:pos x="894" y="18"/>
                          </a:cxn>
                          <a:cxn ang="0">
                            <a:pos x="26" y="0"/>
                          </a:cxn>
                        </a:cxnLst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" name="Freeform 62"/>
                      <p:cNvSpPr>
                        <a:spLocks noChangeAspect="1"/>
                      </p:cNvSpPr>
                      <p:nvPr>
                        <p:custDataLst>
                          <p:tags r:id="rId16"/>
                        </p:custDataLst>
                      </p:nvPr>
                    </p:nvSpPr>
                    <p:spPr>
                      <a:xfrm>
                        <a:off x="6" y="96"/>
                        <a:ext cx="113" cy="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13" y="13"/>
                          </a:cxn>
                          <a:cxn ang="0">
                            <a:pos x="24" y="26"/>
                          </a:cxn>
                          <a:cxn ang="0">
                            <a:pos x="44" y="43"/>
                          </a:cxn>
                          <a:cxn ang="0">
                            <a:pos x="68" y="57"/>
                          </a:cxn>
                          <a:cxn ang="0">
                            <a:pos x="91" y="66"/>
                          </a:cxn>
                          <a:cxn ang="0">
                            <a:pos x="113" y="72"/>
                          </a:cxn>
                          <a:cxn ang="0">
                            <a:pos x="104" y="89"/>
                          </a:cxn>
                          <a:cxn ang="0">
                            <a:pos x="75" y="85"/>
                          </a:cxn>
                          <a:cxn ang="0">
                            <a:pos x="44" y="87"/>
                          </a:cxn>
                          <a:cxn ang="0">
                            <a:pos x="24" y="99"/>
                          </a:cxn>
                          <a:cxn ang="0">
                            <a:pos x="28" y="89"/>
                          </a:cxn>
                          <a:cxn ang="0">
                            <a:pos x="27" y="78"/>
                          </a:cxn>
                          <a:cxn ang="0">
                            <a:pos x="20" y="62"/>
                          </a:cxn>
                          <a:cxn ang="0">
                            <a:pos x="11" y="49"/>
                          </a:cxn>
                          <a:cxn ang="0">
                            <a:pos x="2" y="34"/>
                          </a:cxn>
                          <a:cxn ang="0">
                            <a:pos x="0" y="17"/>
                          </a:cxn>
                          <a:cxn ang="0">
                            <a:pos x="6" y="0"/>
                          </a:cxn>
                        </a:cxnLst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" name="Freeform 63"/>
                      <p:cNvSpPr>
                        <a:spLocks noChangeAspect="1"/>
                      </p:cNvSpPr>
                      <p:nvPr>
                        <p:custDataLst>
                          <p:tags r:id="rId17"/>
                        </p:custDataLst>
                      </p:nvPr>
                    </p:nvSpPr>
                    <p:spPr>
                      <a:xfrm>
                        <a:off x="8" y="219"/>
                        <a:ext cx="149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4" y="0"/>
                          </a:cxn>
                          <a:cxn ang="0">
                            <a:pos x="9" y="10"/>
                          </a:cxn>
                          <a:cxn ang="0">
                            <a:pos x="21" y="15"/>
                          </a:cxn>
                          <a:cxn ang="0">
                            <a:pos x="42" y="25"/>
                          </a:cxn>
                          <a:cxn ang="0">
                            <a:pos x="64" y="31"/>
                          </a:cxn>
                          <a:cxn ang="0">
                            <a:pos x="98" y="38"/>
                          </a:cxn>
                          <a:cxn ang="0">
                            <a:pos x="137" y="44"/>
                          </a:cxn>
                          <a:cxn ang="0">
                            <a:pos x="149" y="80"/>
                          </a:cxn>
                          <a:cxn ang="0">
                            <a:pos x="106" y="69"/>
                          </a:cxn>
                          <a:cxn ang="0">
                            <a:pos x="72" y="65"/>
                          </a:cxn>
                          <a:cxn ang="0">
                            <a:pos x="45" y="71"/>
                          </a:cxn>
                          <a:cxn ang="0">
                            <a:pos x="25" y="84"/>
                          </a:cxn>
                          <a:cxn ang="0">
                            <a:pos x="25" y="73"/>
                          </a:cxn>
                          <a:cxn ang="0">
                            <a:pos x="25" y="63"/>
                          </a:cxn>
                          <a:cxn ang="0">
                            <a:pos x="21" y="52"/>
                          </a:cxn>
                          <a:cxn ang="0">
                            <a:pos x="9" y="36"/>
                          </a:cxn>
                          <a:cxn ang="0">
                            <a:pos x="0" y="23"/>
                          </a:cxn>
                          <a:cxn ang="0">
                            <a:pos x="0" y="10"/>
                          </a:cxn>
                        </a:cxnLst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4" name="Freeform 64"/>
                      <p:cNvSpPr>
                        <a:spLocks noChangeAspect="1"/>
                      </p:cNvSpPr>
                      <p:nvPr>
                        <p:custDataLst>
                          <p:tags r:id="rId18"/>
                        </p:custDataLst>
                      </p:nvPr>
                    </p:nvSpPr>
                    <p:spPr>
                      <a:xfrm>
                        <a:off x="2" y="324"/>
                        <a:ext cx="175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13"/>
                          </a:cxn>
                          <a:cxn ang="0">
                            <a:pos x="10" y="0"/>
                          </a:cxn>
                          <a:cxn ang="0">
                            <a:pos x="21" y="17"/>
                          </a:cxn>
                          <a:cxn ang="0">
                            <a:pos x="32" y="25"/>
                          </a:cxn>
                          <a:cxn ang="0">
                            <a:pos x="45" y="34"/>
                          </a:cxn>
                          <a:cxn ang="0">
                            <a:pos x="69" y="42"/>
                          </a:cxn>
                          <a:cxn ang="0">
                            <a:pos x="96" y="49"/>
                          </a:cxn>
                          <a:cxn ang="0">
                            <a:pos x="126" y="59"/>
                          </a:cxn>
                          <a:cxn ang="0">
                            <a:pos x="167" y="72"/>
                          </a:cxn>
                          <a:cxn ang="0">
                            <a:pos x="175" y="104"/>
                          </a:cxn>
                          <a:cxn ang="0">
                            <a:pos x="133" y="87"/>
                          </a:cxn>
                          <a:cxn ang="0">
                            <a:pos x="103" y="76"/>
                          </a:cxn>
                          <a:cxn ang="0">
                            <a:pos x="78" y="72"/>
                          </a:cxn>
                          <a:cxn ang="0">
                            <a:pos x="58" y="72"/>
                          </a:cxn>
                          <a:cxn ang="0">
                            <a:pos x="48" y="80"/>
                          </a:cxn>
                          <a:cxn ang="0">
                            <a:pos x="36" y="91"/>
                          </a:cxn>
                          <a:cxn ang="0">
                            <a:pos x="34" y="78"/>
                          </a:cxn>
                          <a:cxn ang="0">
                            <a:pos x="21" y="59"/>
                          </a:cxn>
                          <a:cxn ang="0">
                            <a:pos x="10" y="45"/>
                          </a:cxn>
                          <a:cxn ang="0">
                            <a:pos x="0" y="31"/>
                          </a:cxn>
                          <a:cxn ang="0">
                            <a:pos x="2" y="13"/>
                          </a:cxn>
                        </a:cxnLst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" name="Freeform 65"/>
                      <p:cNvSpPr>
                        <a:spLocks noChangeAspect="1"/>
                      </p:cNvSpPr>
                      <p:nvPr>
                        <p:custDataLst>
                          <p:tags r:id="rId19"/>
                        </p:custDataLst>
                      </p:nvPr>
                    </p:nvSpPr>
                    <p:spPr>
                      <a:xfrm>
                        <a:off x="21" y="438"/>
                        <a:ext cx="208" cy="2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35"/>
                          </a:cxn>
                          <a:cxn ang="0">
                            <a:pos x="0" y="21"/>
                          </a:cxn>
                          <a:cxn ang="0">
                            <a:pos x="0" y="11"/>
                          </a:cxn>
                          <a:cxn ang="0">
                            <a:pos x="8" y="0"/>
                          </a:cxn>
                          <a:cxn ang="0">
                            <a:pos x="22" y="17"/>
                          </a:cxn>
                          <a:cxn ang="0">
                            <a:pos x="47" y="32"/>
                          </a:cxn>
                          <a:cxn ang="0">
                            <a:pos x="72" y="44"/>
                          </a:cxn>
                          <a:cxn ang="0">
                            <a:pos x="106" y="55"/>
                          </a:cxn>
                          <a:cxn ang="0">
                            <a:pos x="156" y="65"/>
                          </a:cxn>
                          <a:cxn ang="0">
                            <a:pos x="166" y="91"/>
                          </a:cxn>
                          <a:cxn ang="0">
                            <a:pos x="140" y="84"/>
                          </a:cxn>
                          <a:cxn ang="0">
                            <a:pos x="114" y="80"/>
                          </a:cxn>
                          <a:cxn ang="0">
                            <a:pos x="101" y="82"/>
                          </a:cxn>
                          <a:cxn ang="0">
                            <a:pos x="97" y="95"/>
                          </a:cxn>
                          <a:cxn ang="0">
                            <a:pos x="105" y="112"/>
                          </a:cxn>
                          <a:cxn ang="0">
                            <a:pos x="115" y="128"/>
                          </a:cxn>
                          <a:cxn ang="0">
                            <a:pos x="136" y="153"/>
                          </a:cxn>
                          <a:cxn ang="0">
                            <a:pos x="166" y="179"/>
                          </a:cxn>
                          <a:cxn ang="0">
                            <a:pos x="208" y="209"/>
                          </a:cxn>
                          <a:cxn ang="0">
                            <a:pos x="208" y="230"/>
                          </a:cxn>
                          <a:cxn ang="0">
                            <a:pos x="190" y="219"/>
                          </a:cxn>
                          <a:cxn ang="0">
                            <a:pos x="166" y="205"/>
                          </a:cxn>
                          <a:cxn ang="0">
                            <a:pos x="132" y="179"/>
                          </a:cxn>
                          <a:cxn ang="0">
                            <a:pos x="105" y="150"/>
                          </a:cxn>
                          <a:cxn ang="0">
                            <a:pos x="80" y="128"/>
                          </a:cxn>
                          <a:cxn ang="0">
                            <a:pos x="56" y="101"/>
                          </a:cxn>
                          <a:cxn ang="0">
                            <a:pos x="36" y="78"/>
                          </a:cxn>
                          <a:cxn ang="0">
                            <a:pos x="15" y="57"/>
                          </a:cxn>
                          <a:cxn ang="0">
                            <a:pos x="2" y="35"/>
                          </a:cxn>
                        </a:cxnLst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" name="Freeform 66"/>
                      <p:cNvSpPr>
                        <a:spLocks noChangeAspect="1"/>
                      </p:cNvSpPr>
                      <p:nvPr>
                        <p:custDataLst>
                          <p:tags r:id="rId20"/>
                        </p:custDataLst>
                      </p:nvPr>
                    </p:nvSpPr>
                    <p:spPr>
                      <a:xfrm>
                        <a:off x="25" y="25"/>
                        <a:ext cx="86" cy="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1" y="10"/>
                          </a:cxn>
                          <a:cxn ang="0">
                            <a:pos x="25" y="21"/>
                          </a:cxn>
                          <a:cxn ang="0">
                            <a:pos x="42" y="33"/>
                          </a:cxn>
                          <a:cxn ang="0">
                            <a:pos x="60" y="44"/>
                          </a:cxn>
                          <a:cxn ang="0">
                            <a:pos x="77" y="54"/>
                          </a:cxn>
                          <a:cxn ang="0">
                            <a:pos x="86" y="61"/>
                          </a:cxn>
                          <a:cxn ang="0">
                            <a:pos x="65" y="69"/>
                          </a:cxn>
                          <a:cxn ang="0">
                            <a:pos x="42" y="61"/>
                          </a:cxn>
                          <a:cxn ang="0">
                            <a:pos x="18" y="52"/>
                          </a:cxn>
                          <a:cxn ang="0">
                            <a:pos x="0" y="42"/>
                          </a:cxn>
                          <a:cxn ang="0">
                            <a:pos x="1" y="33"/>
                          </a:cxn>
                          <a:cxn ang="0">
                            <a:pos x="4" y="17"/>
                          </a:cxn>
                          <a:cxn ang="0">
                            <a:pos x="0" y="0"/>
                          </a:cxn>
                        </a:cxnLst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" name="Freeform 67"/>
                      <p:cNvSpPr>
                        <a:spLocks noChangeAspect="1"/>
                      </p:cNvSpPr>
                      <p:nvPr>
                        <p:custDataLst>
                          <p:tags r:id="rId21"/>
                        </p:custDataLst>
                      </p:nvPr>
                    </p:nvSpPr>
                    <p:spPr>
                      <a:xfrm>
                        <a:off x="181" y="8"/>
                        <a:ext cx="732" cy="6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8" y="158"/>
                          </a:cxn>
                          <a:cxn ang="0">
                            <a:pos x="292" y="181"/>
                          </a:cxn>
                          <a:cxn ang="0">
                            <a:pos x="175" y="200"/>
                          </a:cxn>
                          <a:cxn ang="0">
                            <a:pos x="0" y="209"/>
                          </a:cxn>
                          <a:cxn ang="0">
                            <a:pos x="205" y="244"/>
                          </a:cxn>
                          <a:cxn ang="0">
                            <a:pos x="435" y="225"/>
                          </a:cxn>
                          <a:cxn ang="0">
                            <a:pos x="597" y="177"/>
                          </a:cxn>
                          <a:cxn ang="0">
                            <a:pos x="648" y="169"/>
                          </a:cxn>
                          <a:cxn ang="0">
                            <a:pos x="625" y="208"/>
                          </a:cxn>
                          <a:cxn ang="0">
                            <a:pos x="510" y="263"/>
                          </a:cxn>
                          <a:cxn ang="0">
                            <a:pos x="304" y="308"/>
                          </a:cxn>
                          <a:cxn ang="0">
                            <a:pos x="177" y="352"/>
                          </a:cxn>
                          <a:cxn ang="0">
                            <a:pos x="411" y="347"/>
                          </a:cxn>
                          <a:cxn ang="0">
                            <a:pos x="567" y="308"/>
                          </a:cxn>
                          <a:cxn ang="0">
                            <a:pos x="659" y="276"/>
                          </a:cxn>
                          <a:cxn ang="0">
                            <a:pos x="661" y="299"/>
                          </a:cxn>
                          <a:cxn ang="0">
                            <a:pos x="584" y="354"/>
                          </a:cxn>
                          <a:cxn ang="0">
                            <a:pos x="439" y="407"/>
                          </a:cxn>
                          <a:cxn ang="0">
                            <a:pos x="237" y="444"/>
                          </a:cxn>
                          <a:cxn ang="0">
                            <a:pos x="305" y="466"/>
                          </a:cxn>
                          <a:cxn ang="0">
                            <a:pos x="482" y="458"/>
                          </a:cxn>
                          <a:cxn ang="0">
                            <a:pos x="629" y="413"/>
                          </a:cxn>
                          <a:cxn ang="0">
                            <a:pos x="642" y="430"/>
                          </a:cxn>
                          <a:cxn ang="0">
                            <a:pos x="599" y="474"/>
                          </a:cxn>
                          <a:cxn ang="0">
                            <a:pos x="489" y="521"/>
                          </a:cxn>
                          <a:cxn ang="0">
                            <a:pos x="360" y="542"/>
                          </a:cxn>
                          <a:cxn ang="0">
                            <a:pos x="166" y="546"/>
                          </a:cxn>
                          <a:cxn ang="0">
                            <a:pos x="301" y="579"/>
                          </a:cxn>
                          <a:cxn ang="0">
                            <a:pos x="427" y="580"/>
                          </a:cxn>
                          <a:cxn ang="0">
                            <a:pos x="540" y="562"/>
                          </a:cxn>
                          <a:cxn ang="0">
                            <a:pos x="589" y="565"/>
                          </a:cxn>
                          <a:cxn ang="0">
                            <a:pos x="561" y="597"/>
                          </a:cxn>
                          <a:cxn ang="0">
                            <a:pos x="495" y="622"/>
                          </a:cxn>
                          <a:cxn ang="0">
                            <a:pos x="253" y="649"/>
                          </a:cxn>
                          <a:cxn ang="0">
                            <a:pos x="453" y="663"/>
                          </a:cxn>
                          <a:cxn ang="0">
                            <a:pos x="466" y="687"/>
                          </a:cxn>
                          <a:cxn ang="0">
                            <a:pos x="542" y="664"/>
                          </a:cxn>
                          <a:cxn ang="0">
                            <a:pos x="597" y="621"/>
                          </a:cxn>
                          <a:cxn ang="0">
                            <a:pos x="709" y="453"/>
                          </a:cxn>
                          <a:cxn ang="0">
                            <a:pos x="714" y="419"/>
                          </a:cxn>
                          <a:cxn ang="0">
                            <a:pos x="698" y="386"/>
                          </a:cxn>
                          <a:cxn ang="0">
                            <a:pos x="713" y="354"/>
                          </a:cxn>
                          <a:cxn ang="0">
                            <a:pos x="732" y="322"/>
                          </a:cxn>
                          <a:cxn ang="0">
                            <a:pos x="719" y="287"/>
                          </a:cxn>
                          <a:cxn ang="0">
                            <a:pos x="702" y="255"/>
                          </a:cxn>
                          <a:cxn ang="0">
                            <a:pos x="723" y="221"/>
                          </a:cxn>
                          <a:cxn ang="0">
                            <a:pos x="722" y="179"/>
                          </a:cxn>
                          <a:cxn ang="0">
                            <a:pos x="705" y="147"/>
                          </a:cxn>
                          <a:cxn ang="0">
                            <a:pos x="719" y="114"/>
                          </a:cxn>
                          <a:cxn ang="0">
                            <a:pos x="732" y="80"/>
                          </a:cxn>
                          <a:cxn ang="0">
                            <a:pos x="714" y="48"/>
                          </a:cxn>
                          <a:cxn ang="0">
                            <a:pos x="634" y="50"/>
                          </a:cxn>
                          <a:cxn ang="0">
                            <a:pos x="475" y="105"/>
                          </a:cxn>
                          <a:cxn ang="0">
                            <a:pos x="294" y="135"/>
                          </a:cxn>
                        </a:cxnLst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8" name="Group 68"/>
                  <p:cNvGrpSpPr>
                    <a:grpSpLocks noChangeAspect="1"/>
                  </p:cNvGrpSpPr>
                  <p:nvPr/>
                </p:nvGrpSpPr>
                <p:grpSpPr>
                  <a:xfrm>
                    <a:off x="609" y="117"/>
                    <a:ext cx="218" cy="436"/>
                    <a:chOff x="0" y="0"/>
                    <a:chExt cx="218" cy="436"/>
                  </a:xfrm>
                </p:grpSpPr>
                <p:sp>
                  <p:nvSpPr>
                    <p:cNvPr id="29" name="Freeform 69"/>
                    <p:cNvSpPr>
                      <a:spLocks noChangeAspect="1"/>
                    </p:cNvSpPr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42" y="116"/>
                      <a:ext cx="167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167" y="13"/>
                        </a:cxn>
                        <a:cxn ang="0">
                          <a:pos x="151" y="0"/>
                        </a:cxn>
                        <a:cxn ang="0">
                          <a:pos x="100" y="26"/>
                        </a:cxn>
                        <a:cxn ang="0">
                          <a:pos x="49" y="45"/>
                        </a:cxn>
                        <a:cxn ang="0">
                          <a:pos x="0" y="59"/>
                        </a:cxn>
                        <a:cxn ang="0">
                          <a:pos x="9" y="70"/>
                        </a:cxn>
                        <a:cxn ang="0">
                          <a:pos x="43" y="70"/>
                        </a:cxn>
                        <a:cxn ang="0">
                          <a:pos x="89" y="60"/>
                        </a:cxn>
                        <a:cxn ang="0">
                          <a:pos x="130" y="40"/>
                        </a:cxn>
                        <a:cxn ang="0">
                          <a:pos x="167" y="13"/>
                        </a:cxn>
                      </a:cxnLst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30" name="Freeform 70"/>
                    <p:cNvSpPr>
                      <a:spLocks noChangeAspect="1"/>
                    </p:cNvSpPr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72" y="228"/>
                      <a:ext cx="146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146" y="15"/>
                        </a:cxn>
                        <a:cxn ang="0">
                          <a:pos x="138" y="0"/>
                        </a:cxn>
                        <a:cxn ang="0">
                          <a:pos x="89" y="34"/>
                        </a:cxn>
                        <a:cxn ang="0">
                          <a:pos x="50" y="51"/>
                        </a:cxn>
                        <a:cxn ang="0">
                          <a:pos x="0" y="66"/>
                        </a:cxn>
                        <a:cxn ang="0">
                          <a:pos x="10" y="78"/>
                        </a:cxn>
                        <a:cxn ang="0">
                          <a:pos x="42" y="78"/>
                        </a:cxn>
                        <a:cxn ang="0">
                          <a:pos x="74" y="69"/>
                        </a:cxn>
                        <a:cxn ang="0">
                          <a:pos x="112" y="45"/>
                        </a:cxn>
                        <a:cxn ang="0">
                          <a:pos x="146" y="15"/>
                        </a:cxn>
                      </a:cxnLst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31" name="Freeform 71"/>
                    <p:cNvSpPr>
                      <a:spLocks noChangeAspect="1"/>
                    </p:cNvSpPr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63" y="359"/>
                      <a:ext cx="149" cy="77"/>
                    </a:xfrm>
                    <a:custGeom>
                      <a:avLst/>
                      <a:gdLst/>
                      <a:ahLst/>
                      <a:cxnLst>
                        <a:cxn ang="0">
                          <a:pos x="149" y="11"/>
                        </a:cxn>
                        <a:cxn ang="0">
                          <a:pos x="138" y="0"/>
                        </a:cxn>
                        <a:cxn ang="0">
                          <a:pos x="93" y="31"/>
                        </a:cxn>
                        <a:cxn ang="0">
                          <a:pos x="49" y="49"/>
                        </a:cxn>
                        <a:cxn ang="0">
                          <a:pos x="0" y="63"/>
                        </a:cxn>
                        <a:cxn ang="0">
                          <a:pos x="9" y="77"/>
                        </a:cxn>
                        <a:cxn ang="0">
                          <a:pos x="42" y="74"/>
                        </a:cxn>
                        <a:cxn ang="0">
                          <a:pos x="81" y="65"/>
                        </a:cxn>
                        <a:cxn ang="0">
                          <a:pos x="121" y="40"/>
                        </a:cxn>
                        <a:cxn ang="0">
                          <a:pos x="149" y="11"/>
                        </a:cxn>
                      </a:cxnLst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32" name="Freeform 72"/>
                    <p:cNvSpPr>
                      <a:spLocks noChangeAspect="1"/>
                    </p:cNvSpPr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0" y="0"/>
                      <a:ext cx="171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171" y="13"/>
                        </a:cxn>
                        <a:cxn ang="0">
                          <a:pos x="154" y="0"/>
                        </a:cxn>
                        <a:cxn ang="0">
                          <a:pos x="97" y="26"/>
                        </a:cxn>
                        <a:cxn ang="0">
                          <a:pos x="50" y="41"/>
                        </a:cxn>
                        <a:cxn ang="0">
                          <a:pos x="0" y="55"/>
                        </a:cxn>
                        <a:cxn ang="0">
                          <a:pos x="11" y="68"/>
                        </a:cxn>
                        <a:cxn ang="0">
                          <a:pos x="42" y="66"/>
                        </a:cxn>
                        <a:cxn ang="0">
                          <a:pos x="82" y="57"/>
                        </a:cxn>
                        <a:cxn ang="0">
                          <a:pos x="127" y="40"/>
                        </a:cxn>
                        <a:cxn ang="0">
                          <a:pos x="171" y="13"/>
                        </a:cxn>
                      </a:cxnLst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3" name="Freeform 73"/>
                <p:cNvSpPr>
                  <a:spLocks noChangeAspect="1"/>
                </p:cNvSpPr>
                <p:nvPr>
                  <p:custDataLst>
                    <p:tags r:id="rId26"/>
                  </p:custDataLst>
                </p:nvPr>
              </p:nvSpPr>
              <p:spPr>
                <a:xfrm>
                  <a:off x="0" y="0"/>
                  <a:ext cx="2019" cy="2908"/>
                </a:xfrm>
                <a:custGeom>
                  <a:avLst/>
                  <a:gdLst/>
                  <a:ahLst/>
                  <a:cxnLst>
                    <a:cxn ang="0">
                      <a:pos x="1445" y="2807"/>
                    </a:cxn>
                    <a:cxn ang="0">
                      <a:pos x="1463" y="2784"/>
                    </a:cxn>
                    <a:cxn ang="0">
                      <a:pos x="1471" y="2765"/>
                    </a:cxn>
                    <a:cxn ang="0">
                      <a:pos x="1484" y="2698"/>
                    </a:cxn>
                    <a:cxn ang="0">
                      <a:pos x="1563" y="2229"/>
                    </a:cxn>
                    <a:cxn ang="0">
                      <a:pos x="1619" y="2062"/>
                    </a:cxn>
                    <a:cxn ang="0">
                      <a:pos x="1672" y="1943"/>
                    </a:cxn>
                    <a:cxn ang="0">
                      <a:pos x="1773" y="1766"/>
                    </a:cxn>
                    <a:cxn ang="0">
                      <a:pos x="1879" y="1590"/>
                    </a:cxn>
                    <a:cxn ang="0">
                      <a:pos x="1952" y="1429"/>
                    </a:cxn>
                    <a:cxn ang="0">
                      <a:pos x="1995" y="1267"/>
                    </a:cxn>
                    <a:cxn ang="0">
                      <a:pos x="2019" y="1062"/>
                    </a:cxn>
                    <a:cxn ang="0">
                      <a:pos x="2003" y="873"/>
                    </a:cxn>
                    <a:cxn ang="0">
                      <a:pos x="1960" y="694"/>
                    </a:cxn>
                    <a:cxn ang="0">
                      <a:pos x="1888" y="529"/>
                    </a:cxn>
                    <a:cxn ang="0">
                      <a:pos x="1765" y="354"/>
                    </a:cxn>
                    <a:cxn ang="0">
                      <a:pos x="1636" y="232"/>
                    </a:cxn>
                    <a:cxn ang="0">
                      <a:pos x="1471" y="120"/>
                    </a:cxn>
                    <a:cxn ang="0">
                      <a:pos x="1277" y="40"/>
                    </a:cxn>
                    <a:cxn ang="0">
                      <a:pos x="1115" y="6"/>
                    </a:cxn>
                    <a:cxn ang="0">
                      <a:pos x="936" y="0"/>
                    </a:cxn>
                    <a:cxn ang="0">
                      <a:pos x="782" y="28"/>
                    </a:cxn>
                    <a:cxn ang="0">
                      <a:pos x="630" y="78"/>
                    </a:cxn>
                    <a:cxn ang="0">
                      <a:pos x="501" y="145"/>
                    </a:cxn>
                    <a:cxn ang="0">
                      <a:pos x="365" y="242"/>
                    </a:cxn>
                    <a:cxn ang="0">
                      <a:pos x="242" y="360"/>
                    </a:cxn>
                    <a:cxn ang="0">
                      <a:pos x="140" y="495"/>
                    </a:cxn>
                    <a:cxn ang="0">
                      <a:pos x="53" y="685"/>
                    </a:cxn>
                    <a:cxn ang="0">
                      <a:pos x="7" y="879"/>
                    </a:cxn>
                    <a:cxn ang="0">
                      <a:pos x="0" y="1052"/>
                    </a:cxn>
                    <a:cxn ang="0">
                      <a:pos x="14" y="1239"/>
                    </a:cxn>
                    <a:cxn ang="0">
                      <a:pos x="62" y="1427"/>
                    </a:cxn>
                    <a:cxn ang="0">
                      <a:pos x="144" y="1602"/>
                    </a:cxn>
                    <a:cxn ang="0">
                      <a:pos x="239" y="1770"/>
                    </a:cxn>
                    <a:cxn ang="0">
                      <a:pos x="370" y="2007"/>
                    </a:cxn>
                    <a:cxn ang="0">
                      <a:pos x="429" y="2138"/>
                    </a:cxn>
                    <a:cxn ang="0">
                      <a:pos x="469" y="2292"/>
                    </a:cxn>
                    <a:cxn ang="0">
                      <a:pos x="501" y="2506"/>
                    </a:cxn>
                    <a:cxn ang="0">
                      <a:pos x="526" y="2693"/>
                    </a:cxn>
                    <a:cxn ang="0">
                      <a:pos x="543" y="2767"/>
                    </a:cxn>
                    <a:cxn ang="0">
                      <a:pos x="552" y="2784"/>
                    </a:cxn>
                    <a:cxn ang="0">
                      <a:pos x="576" y="2812"/>
                    </a:cxn>
                    <a:cxn ang="0">
                      <a:pos x="635" y="2847"/>
                    </a:cxn>
                    <a:cxn ang="0">
                      <a:pos x="703" y="2870"/>
                    </a:cxn>
                    <a:cxn ang="0">
                      <a:pos x="778" y="2889"/>
                    </a:cxn>
                    <a:cxn ang="0">
                      <a:pos x="857" y="2900"/>
                    </a:cxn>
                    <a:cxn ang="0">
                      <a:pos x="934" y="2906"/>
                    </a:cxn>
                    <a:cxn ang="0">
                      <a:pos x="1006" y="2908"/>
                    </a:cxn>
                    <a:cxn ang="0">
                      <a:pos x="1086" y="2906"/>
                    </a:cxn>
                    <a:cxn ang="0">
                      <a:pos x="1166" y="2900"/>
                    </a:cxn>
                    <a:cxn ang="0">
                      <a:pos x="1241" y="2887"/>
                    </a:cxn>
                    <a:cxn ang="0">
                      <a:pos x="1309" y="2871"/>
                    </a:cxn>
                    <a:cxn ang="0">
                      <a:pos x="1375" y="2849"/>
                    </a:cxn>
                  </a:cxnLst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4" name="Oval 74"/>
                <p:cNvSpPr>
                  <a:spLocks noChangeAspect="1"/>
                </p:cNvSpPr>
                <p:nvPr>
                  <p:custDataLst>
                    <p:tags r:id="rId27"/>
                  </p:custDataLst>
                </p:nvPr>
              </p:nvSpPr>
              <p:spPr>
                <a:xfrm>
                  <a:off x="567" y="2579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</a:ln>
              </p:spPr>
              <p:txBody>
                <a:bodyPr wrap="square" anchor="t" anchorCtr="0"/>
                <a:p>
                  <a:endParaRPr lang="zh-CN" altLang="en-US" dirty="0">
                    <a:latin typeface="Arial" panose="020B0604020202020204" charset="-76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" name="Freeform 75"/>
                <p:cNvSpPr>
                  <a:spLocks noChangeAspect="1"/>
                </p:cNvSpPr>
                <p:nvPr>
                  <p:custDataLst>
                    <p:tags r:id="rId28"/>
                  </p:custDataLst>
                </p:nvPr>
              </p:nvSpPr>
              <p:spPr>
                <a:xfrm>
                  <a:off x="1491" y="293"/>
                  <a:ext cx="338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46"/>
                    </a:cxn>
                    <a:cxn ang="0">
                      <a:pos x="172" y="97"/>
                    </a:cxn>
                    <a:cxn ang="0">
                      <a:pos x="234" y="148"/>
                    </a:cxn>
                    <a:cxn ang="0">
                      <a:pos x="275" y="203"/>
                    </a:cxn>
                    <a:cxn ang="0">
                      <a:pos x="304" y="259"/>
                    </a:cxn>
                    <a:cxn ang="0">
                      <a:pos x="325" y="308"/>
                    </a:cxn>
                    <a:cxn ang="0">
                      <a:pos x="338" y="358"/>
                    </a:cxn>
                    <a:cxn ang="0">
                      <a:pos x="219" y="432"/>
                    </a:cxn>
                    <a:cxn ang="0">
                      <a:pos x="208" y="362"/>
                    </a:cxn>
                    <a:cxn ang="0">
                      <a:pos x="189" y="287"/>
                    </a:cxn>
                    <a:cxn ang="0">
                      <a:pos x="161" y="209"/>
                    </a:cxn>
                    <a:cxn ang="0">
                      <a:pos x="124" y="144"/>
                    </a:cxn>
                    <a:cxn ang="0">
                      <a:pos x="73" y="78"/>
                    </a:cxn>
                    <a:cxn ang="0">
                      <a:pos x="0" y="0"/>
                    </a:cxn>
                  </a:cxnLst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36" name="Group 76"/>
                <p:cNvGrpSpPr>
                  <a:grpSpLocks noChangeAspect="1"/>
                </p:cNvGrpSpPr>
                <p:nvPr/>
              </p:nvGrpSpPr>
              <p:grpSpPr>
                <a:xfrm>
                  <a:off x="728" y="875"/>
                  <a:ext cx="562" cy="1806"/>
                  <a:chOff x="0" y="0"/>
                  <a:chExt cx="562" cy="1806"/>
                </a:xfrm>
              </p:grpSpPr>
              <p:sp>
                <p:nvSpPr>
                  <p:cNvPr id="37" name="Freeform 77"/>
                  <p:cNvSpPr>
                    <a:spLocks noChangeAspect="1"/>
                  </p:cNvSpPr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106" y="753"/>
                    <a:ext cx="345" cy="1053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6" y="252"/>
                      </a:cxn>
                      <a:cxn ang="0">
                        <a:pos x="23" y="274"/>
                      </a:cxn>
                      <a:cxn ang="0">
                        <a:pos x="17" y="975"/>
                      </a:cxn>
                      <a:cxn ang="0">
                        <a:pos x="40" y="1053"/>
                      </a:cxn>
                      <a:cxn ang="0">
                        <a:pos x="98" y="1053"/>
                      </a:cxn>
                      <a:cxn ang="0">
                        <a:pos x="146" y="1015"/>
                      </a:cxn>
                      <a:cxn ang="0">
                        <a:pos x="201" y="1015"/>
                      </a:cxn>
                      <a:cxn ang="0">
                        <a:pos x="245" y="1053"/>
                      </a:cxn>
                      <a:cxn ang="0">
                        <a:pos x="307" y="1053"/>
                      </a:cxn>
                      <a:cxn ang="0">
                        <a:pos x="328" y="975"/>
                      </a:cxn>
                      <a:cxn ang="0">
                        <a:pos x="317" y="274"/>
                      </a:cxn>
                      <a:cxn ang="0">
                        <a:pos x="333" y="252"/>
                      </a:cxn>
                      <a:cxn ang="0">
                        <a:pos x="345" y="80"/>
                      </a:cxn>
                      <a:cxn ang="0">
                        <a:pos x="269" y="17"/>
                      </a:cxn>
                      <a:cxn ang="0">
                        <a:pos x="231" y="17"/>
                      </a:cxn>
                      <a:cxn ang="0">
                        <a:pos x="210" y="0"/>
                      </a:cxn>
                      <a:cxn ang="0">
                        <a:pos x="123" y="0"/>
                      </a:cxn>
                      <a:cxn ang="0">
                        <a:pos x="104" y="17"/>
                      </a:cxn>
                      <a:cxn ang="0">
                        <a:pos x="72" y="17"/>
                      </a:cxn>
                      <a:cxn ang="0">
                        <a:pos x="0" y="80"/>
                      </a:cxn>
                    </a:cxnLst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8" name="Oval 78"/>
                  <p:cNvSpPr>
                    <a:spLocks noChangeAspect="1"/>
                  </p:cNvSpPr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283" y="786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 w="9525">
                    <a:noFill/>
                  </a:ln>
                </p:spPr>
                <p:txBody>
                  <a:bodyPr wrap="square" anchor="t" anchorCtr="0"/>
                  <a:p>
                    <a:endParaRPr lang="zh-CN" altLang="en-US" dirty="0">
                      <a:latin typeface="Arial" panose="020B0604020202020204" charset="-76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39" name="Group 79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562" cy="828"/>
                    <a:chOff x="0" y="0"/>
                    <a:chExt cx="562" cy="828"/>
                  </a:xfrm>
                </p:grpSpPr>
                <p:sp>
                  <p:nvSpPr>
                    <p:cNvPr id="40" name="Oval 80"/>
                    <p:cNvSpPr>
                      <a:spLocks noChangeAspect="1"/>
                    </p:cNvSpPr>
                    <p:nvPr>
                      <p:custDataLst>
                        <p:tags r:id="rId31"/>
                      </p:custDataLst>
                    </p:nvPr>
                  </p:nvSpPr>
                  <p:spPr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wrap="square" anchor="t" anchorCtr="0"/>
                    <a:p>
                      <a:endParaRPr lang="zh-CN" altLang="en-US" dirty="0">
                        <a:latin typeface="Arial" panose="020B0604020202020204" charset="-76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41" name="Freeform 81"/>
                    <p:cNvSpPr>
                      <a:spLocks noChangeAspect="1"/>
                    </p:cNvSpPr>
                    <p:nvPr>
                      <p:custDataLst>
                        <p:tags r:id="rId32"/>
                      </p:custDataLst>
                    </p:nvPr>
                  </p:nvSpPr>
                  <p:spPr>
                    <a:xfrm>
                      <a:off x="0" y="129"/>
                      <a:ext cx="562" cy="699"/>
                    </a:xfrm>
                    <a:custGeom>
                      <a:avLst/>
                      <a:gdLst/>
                      <a:ahLst/>
                      <a:cxnLst>
                        <a:cxn ang="0">
                          <a:pos x="358" y="699"/>
                        </a:cxn>
                        <a:cxn ang="0">
                          <a:pos x="562" y="69"/>
                        </a:cxn>
                        <a:cxn ang="0">
                          <a:pos x="526" y="56"/>
                        </a:cxn>
                        <a:cxn ang="0">
                          <a:pos x="485" y="38"/>
                        </a:cxn>
                        <a:cxn ang="0">
                          <a:pos x="431" y="24"/>
                        </a:cxn>
                        <a:cxn ang="0">
                          <a:pos x="384" y="12"/>
                        </a:cxn>
                        <a:cxn ang="0">
                          <a:pos x="342" y="4"/>
                        </a:cxn>
                        <a:cxn ang="0">
                          <a:pos x="297" y="0"/>
                        </a:cxn>
                        <a:cxn ang="0">
                          <a:pos x="248" y="3"/>
                        </a:cxn>
                        <a:cxn ang="0">
                          <a:pos x="185" y="10"/>
                        </a:cxn>
                        <a:cxn ang="0">
                          <a:pos x="132" y="24"/>
                        </a:cxn>
                        <a:cxn ang="0">
                          <a:pos x="80" y="38"/>
                        </a:cxn>
                        <a:cxn ang="0">
                          <a:pos x="34" y="58"/>
                        </a:cxn>
                        <a:cxn ang="0">
                          <a:pos x="0" y="76"/>
                        </a:cxn>
                        <a:cxn ang="0">
                          <a:pos x="197" y="699"/>
                        </a:cxn>
                      </a:cxnLst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2" name="Group 82"/>
                  <p:cNvGrpSpPr>
                    <a:grpSpLocks noChangeAspect="1"/>
                  </p:cNvGrpSpPr>
                  <p:nvPr/>
                </p:nvGrpSpPr>
                <p:grpSpPr>
                  <a:xfrm>
                    <a:off x="178" y="904"/>
                    <a:ext cx="193" cy="804"/>
                    <a:chOff x="0" y="0"/>
                    <a:chExt cx="193" cy="804"/>
                  </a:xfrm>
                </p:grpSpPr>
                <p:sp>
                  <p:nvSpPr>
                    <p:cNvPr id="43" name="Line 83"/>
                    <p:cNvSpPr>
                      <a:spLocks noChangeAspect="1"/>
                    </p:cNvSpPr>
                    <p:nvPr>
                      <p:custDataLst>
                        <p:tags r:id="rId33"/>
                      </p:custDataLst>
                    </p:nvPr>
                  </p:nvSpPr>
                  <p:spPr>
                    <a:xfrm>
                      <a:off x="32" y="21"/>
                      <a:ext cx="1" cy="783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44" name="Line 84"/>
                    <p:cNvSpPr>
                      <a:spLocks noChangeAspect="1"/>
                    </p:cNvSpPr>
                    <p:nvPr>
                      <p:custDataLst>
                        <p:tags r:id="rId34"/>
                      </p:custDataLst>
                    </p:nvPr>
                  </p:nvSpPr>
                  <p:spPr>
                    <a:xfrm flipV="1">
                      <a:off x="160" y="21"/>
                      <a:ext cx="4" cy="779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45" name="Line 85"/>
                    <p:cNvSpPr>
                      <a:spLocks noChangeAspect="1"/>
                    </p:cNvSpPr>
                    <p:nvPr>
                      <p:custDataLst>
                        <p:tags r:id="rId35"/>
                      </p:custDataLst>
                    </p:nvPr>
                  </p:nvSpPr>
                  <p:spPr>
                    <a:xfrm flipV="1">
                      <a:off x="190" y="0"/>
                      <a:ext cx="3" cy="780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46" name="Line 86"/>
                    <p:cNvSpPr>
                      <a:spLocks noChangeAspect="1"/>
                    </p:cNvSpPr>
                    <p:nvPr>
                      <p:custDataLst>
                        <p:tags r:id="rId36"/>
                      </p:custDataLst>
                    </p:nvPr>
                  </p:nvSpPr>
                  <p:spPr>
                    <a:xfrm flipH="1" flipV="1">
                      <a:off x="0" y="0"/>
                      <a:ext cx="2" cy="780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</p:grpSp>
            </p:grpSp>
            <p:sp>
              <p:nvSpPr>
                <p:cNvPr id="47" name="Freeform 87"/>
                <p:cNvSpPr>
                  <a:spLocks noChangeAspect="1"/>
                </p:cNvSpPr>
                <p:nvPr>
                  <p:custDataLst>
                    <p:tags r:id="rId37"/>
                  </p:custDataLst>
                </p:nvPr>
              </p:nvSpPr>
              <p:spPr>
                <a:xfrm>
                  <a:off x="970" y="2160"/>
                  <a:ext cx="546" cy="681"/>
                </a:xfrm>
                <a:custGeom>
                  <a:avLst/>
                  <a:gdLst/>
                  <a:ahLst/>
                  <a:cxnLst>
                    <a:cxn ang="0">
                      <a:pos x="546" y="0"/>
                    </a:cxn>
                    <a:cxn ang="0">
                      <a:pos x="523" y="20"/>
                    </a:cxn>
                    <a:cxn ang="0">
                      <a:pos x="432" y="441"/>
                    </a:cxn>
                    <a:cxn ang="0">
                      <a:pos x="415" y="483"/>
                    </a:cxn>
                    <a:cxn ang="0">
                      <a:pos x="388" y="518"/>
                    </a:cxn>
                    <a:cxn ang="0">
                      <a:pos x="347" y="550"/>
                    </a:cxn>
                    <a:cxn ang="0">
                      <a:pos x="307" y="575"/>
                    </a:cxn>
                    <a:cxn ang="0">
                      <a:pos x="262" y="598"/>
                    </a:cxn>
                    <a:cxn ang="0">
                      <a:pos x="215" y="618"/>
                    </a:cxn>
                    <a:cxn ang="0">
                      <a:pos x="163" y="637"/>
                    </a:cxn>
                    <a:cxn ang="0">
                      <a:pos x="119" y="647"/>
                    </a:cxn>
                    <a:cxn ang="0">
                      <a:pos x="65" y="656"/>
                    </a:cxn>
                    <a:cxn ang="0">
                      <a:pos x="0" y="652"/>
                    </a:cxn>
                    <a:cxn ang="0">
                      <a:pos x="10" y="677"/>
                    </a:cxn>
                    <a:cxn ang="0">
                      <a:pos x="55" y="681"/>
                    </a:cxn>
                    <a:cxn ang="0">
                      <a:pos x="86" y="681"/>
                    </a:cxn>
                    <a:cxn ang="0">
                      <a:pos x="134" y="677"/>
                    </a:cxn>
                    <a:cxn ang="0">
                      <a:pos x="173" y="674"/>
                    </a:cxn>
                    <a:cxn ang="0">
                      <a:pos x="227" y="665"/>
                    </a:cxn>
                    <a:cxn ang="0">
                      <a:pos x="269" y="657"/>
                    </a:cxn>
                    <a:cxn ang="0">
                      <a:pos x="316" y="643"/>
                    </a:cxn>
                    <a:cxn ang="0">
                      <a:pos x="343" y="635"/>
                    </a:cxn>
                    <a:cxn ang="0">
                      <a:pos x="384" y="618"/>
                    </a:cxn>
                    <a:cxn ang="0">
                      <a:pos x="427" y="590"/>
                    </a:cxn>
                    <a:cxn ang="0">
                      <a:pos x="440" y="575"/>
                    </a:cxn>
                    <a:cxn ang="0">
                      <a:pos x="452" y="554"/>
                    </a:cxn>
                    <a:cxn ang="0">
                      <a:pos x="462" y="512"/>
                    </a:cxn>
                    <a:cxn ang="0">
                      <a:pos x="471" y="470"/>
                    </a:cxn>
                    <a:cxn ang="0">
                      <a:pos x="546" y="0"/>
                    </a:cxn>
                  </a:cxnLst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48" name="Rectangle 88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0" y="621"/>
                <a:ext cx="540" cy="315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808080"/>
                  </a:gs>
                  <a:gs pos="100000">
                    <a:srgbClr val="C0C0C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680720" y="567690"/>
            <a:ext cx="107581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电流表与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用电器串联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在同一路径上</a:t>
            </a: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用于测量通过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用电器的电流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3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68680" y="1021080"/>
            <a:ext cx="104546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你能识得下图中的电流表测哪条路径的电流吗？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1000" y="3086100"/>
            <a:ext cx="45923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分析技巧：</a:t>
            </a:r>
            <a:r>
              <a:rPr lang="zh-CN" sz="36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分合法</a:t>
            </a:r>
            <a:endParaRPr lang="zh-CN" altLang="en-US" sz="36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20482" name="xjhsy8" descr="w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2070" y="2225675"/>
            <a:ext cx="923290" cy="811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xjhsy9" descr="w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785" y="3469005"/>
            <a:ext cx="1185545" cy="13677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xjhsy3"/>
          <p:cNvGrpSpPr>
            <a:grpSpLocks noChangeAspect="1"/>
          </p:cNvGrpSpPr>
          <p:nvPr/>
        </p:nvGrpSpPr>
        <p:grpSpPr>
          <a:xfrm rot="0">
            <a:off x="734695" y="3655060"/>
            <a:ext cx="1537335" cy="434340"/>
            <a:chOff x="0" y="0"/>
            <a:chExt cx="3712" cy="1144"/>
          </a:xfrm>
        </p:grpSpPr>
        <p:grpSp>
          <p:nvGrpSpPr>
            <p:cNvPr id="20485" name="Group 7"/>
            <p:cNvGrpSpPr>
              <a:grpSpLocks noChangeAspect="1"/>
            </p:cNvGrpSpPr>
            <p:nvPr/>
          </p:nvGrpSpPr>
          <p:grpSpPr>
            <a:xfrm>
              <a:off x="0" y="567"/>
              <a:ext cx="3712" cy="577"/>
              <a:chOff x="0" y="0"/>
              <a:chExt cx="2493" cy="577"/>
            </a:xfrm>
          </p:grpSpPr>
          <p:sp>
            <p:nvSpPr>
              <p:cNvPr id="20486" name="Freeform 8" descr="栎木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 flipV="1">
                <a:off x="0" y="464"/>
                <a:ext cx="2493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93" y="0"/>
                  </a:cxn>
                  <a:cxn ang="0">
                    <a:pos x="2493" y="113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</a:blipFill>
              <a:ln w="9525"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487" name="AutoShape 9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200" y="4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  <p:sp>
            <p:nvSpPr>
              <p:cNvPr id="20488" name="AutoShape 10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20" y="0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489" name="Group 11"/>
            <p:cNvGrpSpPr>
              <a:grpSpLocks noChangeAspect="1"/>
            </p:cNvGrpSpPr>
            <p:nvPr/>
          </p:nvGrpSpPr>
          <p:grpSpPr>
            <a:xfrm>
              <a:off x="1670" y="0"/>
              <a:ext cx="540" cy="936"/>
              <a:chOff x="0" y="0"/>
              <a:chExt cx="540" cy="936"/>
            </a:xfrm>
          </p:grpSpPr>
          <p:grpSp>
            <p:nvGrpSpPr>
              <p:cNvPr id="20490" name="Group 12"/>
              <p:cNvGrpSpPr>
                <a:grpSpLocks noChangeAspect="1"/>
              </p:cNvGrpSpPr>
              <p:nvPr/>
            </p:nvGrpSpPr>
            <p:grpSpPr>
              <a:xfrm>
                <a:off x="77" y="0"/>
                <a:ext cx="403" cy="733"/>
                <a:chOff x="0" y="0"/>
                <a:chExt cx="2019" cy="3673"/>
              </a:xfrm>
            </p:grpSpPr>
            <p:grpSp>
              <p:nvGrpSpPr>
                <p:cNvPr id="20491" name="Group 13"/>
                <p:cNvGrpSpPr>
                  <a:grpSpLocks noChangeAspect="1"/>
                </p:cNvGrpSpPr>
                <p:nvPr/>
              </p:nvGrpSpPr>
              <p:grpSpPr>
                <a:xfrm>
                  <a:off x="550" y="2812"/>
                  <a:ext cx="913" cy="861"/>
                  <a:chOff x="0" y="0"/>
                  <a:chExt cx="913" cy="861"/>
                </a:xfrm>
              </p:grpSpPr>
              <p:grpSp>
                <p:nvGrpSpPr>
                  <p:cNvPr id="20492" name="Group 14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20493" name="Group 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29" y="663"/>
                      <a:ext cx="498" cy="198"/>
                      <a:chOff x="0" y="0"/>
                      <a:chExt cx="498" cy="198"/>
                    </a:xfrm>
                  </p:grpSpPr>
                  <p:sp>
                    <p:nvSpPr>
                      <p:cNvPr id="20494" name="Freeform 16"/>
                      <p:cNvSpPr>
                        <a:spLocks noChangeAspect="1"/>
                      </p:cNvSpPr>
                      <p:nvPr>
                        <p:custDataLst>
                          <p:tags r:id="rId9"/>
                        </p:custDataLst>
                      </p:nvPr>
                    </p:nvSpPr>
                    <p:spPr>
                      <a:xfrm>
                        <a:off x="0" y="0"/>
                        <a:ext cx="498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1" y="157"/>
                          </a:cxn>
                          <a:cxn ang="0">
                            <a:pos x="110" y="167"/>
                          </a:cxn>
                          <a:cxn ang="0">
                            <a:pos x="121" y="173"/>
                          </a:cxn>
                          <a:cxn ang="0">
                            <a:pos x="136" y="178"/>
                          </a:cxn>
                          <a:cxn ang="0">
                            <a:pos x="153" y="186"/>
                          </a:cxn>
                          <a:cxn ang="0">
                            <a:pos x="174" y="190"/>
                          </a:cxn>
                          <a:cxn ang="0">
                            <a:pos x="188" y="191"/>
                          </a:cxn>
                          <a:cxn ang="0">
                            <a:pos x="205" y="194"/>
                          </a:cxn>
                          <a:cxn ang="0">
                            <a:pos x="222" y="195"/>
                          </a:cxn>
                          <a:cxn ang="0">
                            <a:pos x="243" y="198"/>
                          </a:cxn>
                          <a:cxn ang="0">
                            <a:pos x="257" y="198"/>
                          </a:cxn>
                          <a:cxn ang="0">
                            <a:pos x="278" y="195"/>
                          </a:cxn>
                          <a:cxn ang="0">
                            <a:pos x="295" y="194"/>
                          </a:cxn>
                          <a:cxn ang="0">
                            <a:pos x="315" y="191"/>
                          </a:cxn>
                          <a:cxn ang="0">
                            <a:pos x="332" y="190"/>
                          </a:cxn>
                          <a:cxn ang="0">
                            <a:pos x="349" y="185"/>
                          </a:cxn>
                          <a:cxn ang="0">
                            <a:pos x="366" y="181"/>
                          </a:cxn>
                          <a:cxn ang="0">
                            <a:pos x="380" y="173"/>
                          </a:cxn>
                          <a:cxn ang="0">
                            <a:pos x="392" y="165"/>
                          </a:cxn>
                          <a:cxn ang="0">
                            <a:pos x="397" y="160"/>
                          </a:cxn>
                          <a:cxn ang="0">
                            <a:pos x="405" y="152"/>
                          </a:cxn>
                          <a:cxn ang="0">
                            <a:pos x="498" y="0"/>
                          </a:cxn>
                          <a:cxn ang="0">
                            <a:pos x="0" y="0"/>
                          </a:cxn>
                        </a:cxnLst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495" name="Freeform 17"/>
                      <p:cNvSpPr>
                        <a:spLocks noChangeAspect="1"/>
                      </p:cNvSpPr>
                      <p:nvPr>
                        <p:custDataLst>
                          <p:tags r:id="rId10"/>
                        </p:custDataLst>
                      </p:nvPr>
                    </p:nvSpPr>
                    <p:spPr>
                      <a:xfrm>
                        <a:off x="78" y="0"/>
                        <a:ext cx="222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2" y="178"/>
                          </a:cxn>
                          <a:cxn ang="0">
                            <a:pos x="75" y="186"/>
                          </a:cxn>
                          <a:cxn ang="0">
                            <a:pos x="96" y="190"/>
                          </a:cxn>
                          <a:cxn ang="0">
                            <a:pos x="110" y="191"/>
                          </a:cxn>
                          <a:cxn ang="0">
                            <a:pos x="127" y="194"/>
                          </a:cxn>
                          <a:cxn ang="0">
                            <a:pos x="144" y="195"/>
                          </a:cxn>
                          <a:cxn ang="0">
                            <a:pos x="165" y="198"/>
                          </a:cxn>
                          <a:cxn ang="0">
                            <a:pos x="179" y="198"/>
                          </a:cxn>
                          <a:cxn ang="0">
                            <a:pos x="200" y="195"/>
                          </a:cxn>
                          <a:cxn ang="0">
                            <a:pos x="222" y="0"/>
                          </a:cxn>
                          <a:cxn ang="0">
                            <a:pos x="0" y="0"/>
                          </a:cxn>
                        </a:cxnLst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0496" name="Group 1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0" y="0"/>
                      <a:ext cx="913" cy="718"/>
                      <a:chOff x="0" y="0"/>
                      <a:chExt cx="913" cy="718"/>
                    </a:xfrm>
                  </p:grpSpPr>
                  <p:sp>
                    <p:nvSpPr>
                      <p:cNvPr id="20497" name="Freeform 19"/>
                      <p:cNvSpPr>
                        <a:spLocks noChangeAspect="1"/>
                      </p:cNvSpPr>
                      <p:nvPr>
                        <p:custDataLst>
                          <p:tags r:id="rId11"/>
                        </p:custDataLst>
                      </p:nvPr>
                    </p:nvSpPr>
                    <p:spPr>
                      <a:xfrm>
                        <a:off x="0" y="0"/>
                        <a:ext cx="913" cy="7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20"/>
                          </a:cxn>
                          <a:cxn ang="0">
                            <a:pos x="25" y="38"/>
                          </a:cxn>
                          <a:cxn ang="0">
                            <a:pos x="23" y="73"/>
                          </a:cxn>
                          <a:cxn ang="0">
                            <a:pos x="12" y="96"/>
                          </a:cxn>
                          <a:cxn ang="0">
                            <a:pos x="6" y="126"/>
                          </a:cxn>
                          <a:cxn ang="0">
                            <a:pos x="17" y="149"/>
                          </a:cxn>
                          <a:cxn ang="0">
                            <a:pos x="34" y="176"/>
                          </a:cxn>
                          <a:cxn ang="0">
                            <a:pos x="30" y="195"/>
                          </a:cxn>
                          <a:cxn ang="0">
                            <a:pos x="13" y="216"/>
                          </a:cxn>
                          <a:cxn ang="0">
                            <a:pos x="6" y="236"/>
                          </a:cxn>
                          <a:cxn ang="0">
                            <a:pos x="19" y="259"/>
                          </a:cxn>
                          <a:cxn ang="0">
                            <a:pos x="30" y="278"/>
                          </a:cxn>
                          <a:cxn ang="0">
                            <a:pos x="30" y="301"/>
                          </a:cxn>
                          <a:cxn ang="0">
                            <a:pos x="12" y="322"/>
                          </a:cxn>
                          <a:cxn ang="0">
                            <a:pos x="0" y="349"/>
                          </a:cxn>
                          <a:cxn ang="0">
                            <a:pos x="13" y="372"/>
                          </a:cxn>
                          <a:cxn ang="0">
                            <a:pos x="33" y="396"/>
                          </a:cxn>
                          <a:cxn ang="0">
                            <a:pos x="33" y="431"/>
                          </a:cxn>
                          <a:cxn ang="0">
                            <a:pos x="19" y="455"/>
                          </a:cxn>
                          <a:cxn ang="0">
                            <a:pos x="21" y="473"/>
                          </a:cxn>
                          <a:cxn ang="0">
                            <a:pos x="42" y="499"/>
                          </a:cxn>
                          <a:cxn ang="0">
                            <a:pos x="107" y="573"/>
                          </a:cxn>
                          <a:cxn ang="0">
                            <a:pos x="166" y="629"/>
                          </a:cxn>
                          <a:cxn ang="0">
                            <a:pos x="217" y="660"/>
                          </a:cxn>
                          <a:cxn ang="0">
                            <a:pos x="313" y="701"/>
                          </a:cxn>
                          <a:cxn ang="0">
                            <a:pos x="401" y="716"/>
                          </a:cxn>
                          <a:cxn ang="0">
                            <a:pos x="523" y="716"/>
                          </a:cxn>
                          <a:cxn ang="0">
                            <a:pos x="625" y="706"/>
                          </a:cxn>
                          <a:cxn ang="0">
                            <a:pos x="697" y="685"/>
                          </a:cxn>
                          <a:cxn ang="0">
                            <a:pos x="744" y="659"/>
                          </a:cxn>
                          <a:cxn ang="0">
                            <a:pos x="778" y="629"/>
                          </a:cxn>
                          <a:cxn ang="0">
                            <a:pos x="874" y="493"/>
                          </a:cxn>
                          <a:cxn ang="0">
                            <a:pos x="894" y="448"/>
                          </a:cxn>
                          <a:cxn ang="0">
                            <a:pos x="895" y="427"/>
                          </a:cxn>
                          <a:cxn ang="0">
                            <a:pos x="882" y="406"/>
                          </a:cxn>
                          <a:cxn ang="0">
                            <a:pos x="882" y="381"/>
                          </a:cxn>
                          <a:cxn ang="0">
                            <a:pos x="894" y="362"/>
                          </a:cxn>
                          <a:cxn ang="0">
                            <a:pos x="908" y="341"/>
                          </a:cxn>
                          <a:cxn ang="0">
                            <a:pos x="912" y="316"/>
                          </a:cxn>
                          <a:cxn ang="0">
                            <a:pos x="900" y="295"/>
                          </a:cxn>
                          <a:cxn ang="0">
                            <a:pos x="886" y="275"/>
                          </a:cxn>
                          <a:cxn ang="0">
                            <a:pos x="886" y="254"/>
                          </a:cxn>
                          <a:cxn ang="0">
                            <a:pos x="904" y="229"/>
                          </a:cxn>
                          <a:cxn ang="0">
                            <a:pos x="908" y="202"/>
                          </a:cxn>
                          <a:cxn ang="0">
                            <a:pos x="894" y="176"/>
                          </a:cxn>
                          <a:cxn ang="0">
                            <a:pos x="886" y="155"/>
                          </a:cxn>
                          <a:cxn ang="0">
                            <a:pos x="895" y="130"/>
                          </a:cxn>
                          <a:cxn ang="0">
                            <a:pos x="908" y="113"/>
                          </a:cxn>
                          <a:cxn ang="0">
                            <a:pos x="913" y="88"/>
                          </a:cxn>
                          <a:cxn ang="0">
                            <a:pos x="903" y="67"/>
                          </a:cxn>
                          <a:cxn ang="0">
                            <a:pos x="890" y="42"/>
                          </a:cxn>
                          <a:cxn ang="0">
                            <a:pos x="894" y="18"/>
                          </a:cxn>
                          <a:cxn ang="0">
                            <a:pos x="26" y="0"/>
                          </a:cxn>
                        </a:cxnLst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498" name="Freeform 20"/>
                      <p:cNvSpPr>
                        <a:spLocks noChangeAspect="1"/>
                      </p:cNvSpPr>
                      <p:nvPr>
                        <p:custDataLst>
                          <p:tags r:id="rId12"/>
                        </p:custDataLst>
                      </p:nvPr>
                    </p:nvSpPr>
                    <p:spPr>
                      <a:xfrm>
                        <a:off x="6" y="96"/>
                        <a:ext cx="113" cy="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13" y="13"/>
                          </a:cxn>
                          <a:cxn ang="0">
                            <a:pos x="24" y="26"/>
                          </a:cxn>
                          <a:cxn ang="0">
                            <a:pos x="44" y="43"/>
                          </a:cxn>
                          <a:cxn ang="0">
                            <a:pos x="68" y="57"/>
                          </a:cxn>
                          <a:cxn ang="0">
                            <a:pos x="91" y="66"/>
                          </a:cxn>
                          <a:cxn ang="0">
                            <a:pos x="113" y="72"/>
                          </a:cxn>
                          <a:cxn ang="0">
                            <a:pos x="104" y="89"/>
                          </a:cxn>
                          <a:cxn ang="0">
                            <a:pos x="75" y="85"/>
                          </a:cxn>
                          <a:cxn ang="0">
                            <a:pos x="44" y="87"/>
                          </a:cxn>
                          <a:cxn ang="0">
                            <a:pos x="24" y="99"/>
                          </a:cxn>
                          <a:cxn ang="0">
                            <a:pos x="28" y="89"/>
                          </a:cxn>
                          <a:cxn ang="0">
                            <a:pos x="27" y="78"/>
                          </a:cxn>
                          <a:cxn ang="0">
                            <a:pos x="20" y="62"/>
                          </a:cxn>
                          <a:cxn ang="0">
                            <a:pos x="11" y="49"/>
                          </a:cxn>
                          <a:cxn ang="0">
                            <a:pos x="2" y="34"/>
                          </a:cxn>
                          <a:cxn ang="0">
                            <a:pos x="0" y="17"/>
                          </a:cxn>
                          <a:cxn ang="0">
                            <a:pos x="6" y="0"/>
                          </a:cxn>
                        </a:cxnLst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499" name="Freeform 21"/>
                      <p:cNvSpPr>
                        <a:spLocks noChangeAspect="1"/>
                      </p:cNvSpPr>
                      <p:nvPr>
                        <p:custDataLst>
                          <p:tags r:id="rId13"/>
                        </p:custDataLst>
                      </p:nvPr>
                    </p:nvSpPr>
                    <p:spPr>
                      <a:xfrm>
                        <a:off x="8" y="219"/>
                        <a:ext cx="149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4" y="0"/>
                          </a:cxn>
                          <a:cxn ang="0">
                            <a:pos x="9" y="10"/>
                          </a:cxn>
                          <a:cxn ang="0">
                            <a:pos x="21" y="15"/>
                          </a:cxn>
                          <a:cxn ang="0">
                            <a:pos x="42" y="25"/>
                          </a:cxn>
                          <a:cxn ang="0">
                            <a:pos x="64" y="31"/>
                          </a:cxn>
                          <a:cxn ang="0">
                            <a:pos x="98" y="38"/>
                          </a:cxn>
                          <a:cxn ang="0">
                            <a:pos x="137" y="44"/>
                          </a:cxn>
                          <a:cxn ang="0">
                            <a:pos x="149" y="80"/>
                          </a:cxn>
                          <a:cxn ang="0">
                            <a:pos x="106" y="69"/>
                          </a:cxn>
                          <a:cxn ang="0">
                            <a:pos x="72" y="65"/>
                          </a:cxn>
                          <a:cxn ang="0">
                            <a:pos x="45" y="71"/>
                          </a:cxn>
                          <a:cxn ang="0">
                            <a:pos x="25" y="84"/>
                          </a:cxn>
                          <a:cxn ang="0">
                            <a:pos x="25" y="73"/>
                          </a:cxn>
                          <a:cxn ang="0">
                            <a:pos x="25" y="63"/>
                          </a:cxn>
                          <a:cxn ang="0">
                            <a:pos x="21" y="52"/>
                          </a:cxn>
                          <a:cxn ang="0">
                            <a:pos x="9" y="36"/>
                          </a:cxn>
                          <a:cxn ang="0">
                            <a:pos x="0" y="23"/>
                          </a:cxn>
                          <a:cxn ang="0">
                            <a:pos x="0" y="10"/>
                          </a:cxn>
                        </a:cxnLst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00" name="Freeform 22"/>
                      <p:cNvSpPr>
                        <a:spLocks noChangeAspect="1"/>
                      </p:cNvSpPr>
                      <p:nvPr>
                        <p:custDataLst>
                          <p:tags r:id="rId14"/>
                        </p:custDataLst>
                      </p:nvPr>
                    </p:nvSpPr>
                    <p:spPr>
                      <a:xfrm>
                        <a:off x="2" y="324"/>
                        <a:ext cx="175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13"/>
                          </a:cxn>
                          <a:cxn ang="0">
                            <a:pos x="10" y="0"/>
                          </a:cxn>
                          <a:cxn ang="0">
                            <a:pos x="21" y="17"/>
                          </a:cxn>
                          <a:cxn ang="0">
                            <a:pos x="32" y="25"/>
                          </a:cxn>
                          <a:cxn ang="0">
                            <a:pos x="45" y="34"/>
                          </a:cxn>
                          <a:cxn ang="0">
                            <a:pos x="69" y="42"/>
                          </a:cxn>
                          <a:cxn ang="0">
                            <a:pos x="96" y="49"/>
                          </a:cxn>
                          <a:cxn ang="0">
                            <a:pos x="126" y="59"/>
                          </a:cxn>
                          <a:cxn ang="0">
                            <a:pos x="167" y="72"/>
                          </a:cxn>
                          <a:cxn ang="0">
                            <a:pos x="175" y="104"/>
                          </a:cxn>
                          <a:cxn ang="0">
                            <a:pos x="133" y="87"/>
                          </a:cxn>
                          <a:cxn ang="0">
                            <a:pos x="103" y="76"/>
                          </a:cxn>
                          <a:cxn ang="0">
                            <a:pos x="78" y="72"/>
                          </a:cxn>
                          <a:cxn ang="0">
                            <a:pos x="58" y="72"/>
                          </a:cxn>
                          <a:cxn ang="0">
                            <a:pos x="48" y="80"/>
                          </a:cxn>
                          <a:cxn ang="0">
                            <a:pos x="36" y="91"/>
                          </a:cxn>
                          <a:cxn ang="0">
                            <a:pos x="34" y="78"/>
                          </a:cxn>
                          <a:cxn ang="0">
                            <a:pos x="21" y="59"/>
                          </a:cxn>
                          <a:cxn ang="0">
                            <a:pos x="10" y="45"/>
                          </a:cxn>
                          <a:cxn ang="0">
                            <a:pos x="0" y="31"/>
                          </a:cxn>
                          <a:cxn ang="0">
                            <a:pos x="2" y="13"/>
                          </a:cxn>
                        </a:cxnLst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01" name="Freeform 23"/>
                      <p:cNvSpPr>
                        <a:spLocks noChangeAspect="1"/>
                      </p:cNvSpPr>
                      <p:nvPr>
                        <p:custDataLst>
                          <p:tags r:id="rId15"/>
                        </p:custDataLst>
                      </p:nvPr>
                    </p:nvSpPr>
                    <p:spPr>
                      <a:xfrm>
                        <a:off x="21" y="438"/>
                        <a:ext cx="208" cy="2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35"/>
                          </a:cxn>
                          <a:cxn ang="0">
                            <a:pos x="0" y="21"/>
                          </a:cxn>
                          <a:cxn ang="0">
                            <a:pos x="0" y="11"/>
                          </a:cxn>
                          <a:cxn ang="0">
                            <a:pos x="8" y="0"/>
                          </a:cxn>
                          <a:cxn ang="0">
                            <a:pos x="22" y="17"/>
                          </a:cxn>
                          <a:cxn ang="0">
                            <a:pos x="47" y="32"/>
                          </a:cxn>
                          <a:cxn ang="0">
                            <a:pos x="72" y="44"/>
                          </a:cxn>
                          <a:cxn ang="0">
                            <a:pos x="106" y="55"/>
                          </a:cxn>
                          <a:cxn ang="0">
                            <a:pos x="156" y="65"/>
                          </a:cxn>
                          <a:cxn ang="0">
                            <a:pos x="166" y="91"/>
                          </a:cxn>
                          <a:cxn ang="0">
                            <a:pos x="140" y="84"/>
                          </a:cxn>
                          <a:cxn ang="0">
                            <a:pos x="114" y="80"/>
                          </a:cxn>
                          <a:cxn ang="0">
                            <a:pos x="101" y="82"/>
                          </a:cxn>
                          <a:cxn ang="0">
                            <a:pos x="97" y="95"/>
                          </a:cxn>
                          <a:cxn ang="0">
                            <a:pos x="105" y="112"/>
                          </a:cxn>
                          <a:cxn ang="0">
                            <a:pos x="115" y="128"/>
                          </a:cxn>
                          <a:cxn ang="0">
                            <a:pos x="136" y="153"/>
                          </a:cxn>
                          <a:cxn ang="0">
                            <a:pos x="166" y="179"/>
                          </a:cxn>
                          <a:cxn ang="0">
                            <a:pos x="208" y="209"/>
                          </a:cxn>
                          <a:cxn ang="0">
                            <a:pos x="208" y="230"/>
                          </a:cxn>
                          <a:cxn ang="0">
                            <a:pos x="190" y="219"/>
                          </a:cxn>
                          <a:cxn ang="0">
                            <a:pos x="166" y="205"/>
                          </a:cxn>
                          <a:cxn ang="0">
                            <a:pos x="132" y="179"/>
                          </a:cxn>
                          <a:cxn ang="0">
                            <a:pos x="105" y="150"/>
                          </a:cxn>
                          <a:cxn ang="0">
                            <a:pos x="80" y="128"/>
                          </a:cxn>
                          <a:cxn ang="0">
                            <a:pos x="56" y="101"/>
                          </a:cxn>
                          <a:cxn ang="0">
                            <a:pos x="36" y="78"/>
                          </a:cxn>
                          <a:cxn ang="0">
                            <a:pos x="15" y="57"/>
                          </a:cxn>
                          <a:cxn ang="0">
                            <a:pos x="2" y="35"/>
                          </a:cxn>
                        </a:cxnLst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02" name="Freeform 24"/>
                      <p:cNvSpPr>
                        <a:spLocks noChangeAspect="1"/>
                      </p:cNvSpPr>
                      <p:nvPr>
                        <p:custDataLst>
                          <p:tags r:id="rId16"/>
                        </p:custDataLst>
                      </p:nvPr>
                    </p:nvSpPr>
                    <p:spPr>
                      <a:xfrm>
                        <a:off x="25" y="25"/>
                        <a:ext cx="86" cy="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1" y="10"/>
                          </a:cxn>
                          <a:cxn ang="0">
                            <a:pos x="25" y="21"/>
                          </a:cxn>
                          <a:cxn ang="0">
                            <a:pos x="42" y="33"/>
                          </a:cxn>
                          <a:cxn ang="0">
                            <a:pos x="60" y="44"/>
                          </a:cxn>
                          <a:cxn ang="0">
                            <a:pos x="77" y="54"/>
                          </a:cxn>
                          <a:cxn ang="0">
                            <a:pos x="86" y="61"/>
                          </a:cxn>
                          <a:cxn ang="0">
                            <a:pos x="65" y="69"/>
                          </a:cxn>
                          <a:cxn ang="0">
                            <a:pos x="42" y="61"/>
                          </a:cxn>
                          <a:cxn ang="0">
                            <a:pos x="18" y="52"/>
                          </a:cxn>
                          <a:cxn ang="0">
                            <a:pos x="0" y="42"/>
                          </a:cxn>
                          <a:cxn ang="0">
                            <a:pos x="1" y="33"/>
                          </a:cxn>
                          <a:cxn ang="0">
                            <a:pos x="4" y="17"/>
                          </a:cxn>
                          <a:cxn ang="0">
                            <a:pos x="0" y="0"/>
                          </a:cxn>
                        </a:cxnLst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03" name="Freeform 25"/>
                      <p:cNvSpPr>
                        <a:spLocks noChangeAspect="1"/>
                      </p:cNvSpPr>
                      <p:nvPr>
                        <p:custDataLst>
                          <p:tags r:id="rId17"/>
                        </p:custDataLst>
                      </p:nvPr>
                    </p:nvSpPr>
                    <p:spPr>
                      <a:xfrm>
                        <a:off x="181" y="8"/>
                        <a:ext cx="732" cy="6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8" y="158"/>
                          </a:cxn>
                          <a:cxn ang="0">
                            <a:pos x="292" y="181"/>
                          </a:cxn>
                          <a:cxn ang="0">
                            <a:pos x="175" y="200"/>
                          </a:cxn>
                          <a:cxn ang="0">
                            <a:pos x="0" y="209"/>
                          </a:cxn>
                          <a:cxn ang="0">
                            <a:pos x="205" y="244"/>
                          </a:cxn>
                          <a:cxn ang="0">
                            <a:pos x="435" y="225"/>
                          </a:cxn>
                          <a:cxn ang="0">
                            <a:pos x="597" y="177"/>
                          </a:cxn>
                          <a:cxn ang="0">
                            <a:pos x="648" y="169"/>
                          </a:cxn>
                          <a:cxn ang="0">
                            <a:pos x="625" y="208"/>
                          </a:cxn>
                          <a:cxn ang="0">
                            <a:pos x="510" y="263"/>
                          </a:cxn>
                          <a:cxn ang="0">
                            <a:pos x="304" y="308"/>
                          </a:cxn>
                          <a:cxn ang="0">
                            <a:pos x="177" y="352"/>
                          </a:cxn>
                          <a:cxn ang="0">
                            <a:pos x="411" y="347"/>
                          </a:cxn>
                          <a:cxn ang="0">
                            <a:pos x="567" y="308"/>
                          </a:cxn>
                          <a:cxn ang="0">
                            <a:pos x="659" y="276"/>
                          </a:cxn>
                          <a:cxn ang="0">
                            <a:pos x="661" y="299"/>
                          </a:cxn>
                          <a:cxn ang="0">
                            <a:pos x="584" y="354"/>
                          </a:cxn>
                          <a:cxn ang="0">
                            <a:pos x="439" y="407"/>
                          </a:cxn>
                          <a:cxn ang="0">
                            <a:pos x="237" y="444"/>
                          </a:cxn>
                          <a:cxn ang="0">
                            <a:pos x="305" y="466"/>
                          </a:cxn>
                          <a:cxn ang="0">
                            <a:pos x="482" y="458"/>
                          </a:cxn>
                          <a:cxn ang="0">
                            <a:pos x="629" y="413"/>
                          </a:cxn>
                          <a:cxn ang="0">
                            <a:pos x="642" y="430"/>
                          </a:cxn>
                          <a:cxn ang="0">
                            <a:pos x="599" y="474"/>
                          </a:cxn>
                          <a:cxn ang="0">
                            <a:pos x="489" y="521"/>
                          </a:cxn>
                          <a:cxn ang="0">
                            <a:pos x="360" y="542"/>
                          </a:cxn>
                          <a:cxn ang="0">
                            <a:pos x="166" y="546"/>
                          </a:cxn>
                          <a:cxn ang="0">
                            <a:pos x="301" y="579"/>
                          </a:cxn>
                          <a:cxn ang="0">
                            <a:pos x="427" y="580"/>
                          </a:cxn>
                          <a:cxn ang="0">
                            <a:pos x="540" y="562"/>
                          </a:cxn>
                          <a:cxn ang="0">
                            <a:pos x="589" y="565"/>
                          </a:cxn>
                          <a:cxn ang="0">
                            <a:pos x="561" y="597"/>
                          </a:cxn>
                          <a:cxn ang="0">
                            <a:pos x="495" y="622"/>
                          </a:cxn>
                          <a:cxn ang="0">
                            <a:pos x="253" y="649"/>
                          </a:cxn>
                          <a:cxn ang="0">
                            <a:pos x="453" y="663"/>
                          </a:cxn>
                          <a:cxn ang="0">
                            <a:pos x="466" y="687"/>
                          </a:cxn>
                          <a:cxn ang="0">
                            <a:pos x="542" y="664"/>
                          </a:cxn>
                          <a:cxn ang="0">
                            <a:pos x="597" y="621"/>
                          </a:cxn>
                          <a:cxn ang="0">
                            <a:pos x="709" y="453"/>
                          </a:cxn>
                          <a:cxn ang="0">
                            <a:pos x="714" y="419"/>
                          </a:cxn>
                          <a:cxn ang="0">
                            <a:pos x="698" y="386"/>
                          </a:cxn>
                          <a:cxn ang="0">
                            <a:pos x="713" y="354"/>
                          </a:cxn>
                          <a:cxn ang="0">
                            <a:pos x="732" y="322"/>
                          </a:cxn>
                          <a:cxn ang="0">
                            <a:pos x="719" y="287"/>
                          </a:cxn>
                          <a:cxn ang="0">
                            <a:pos x="702" y="255"/>
                          </a:cxn>
                          <a:cxn ang="0">
                            <a:pos x="723" y="221"/>
                          </a:cxn>
                          <a:cxn ang="0">
                            <a:pos x="722" y="179"/>
                          </a:cxn>
                          <a:cxn ang="0">
                            <a:pos x="705" y="147"/>
                          </a:cxn>
                          <a:cxn ang="0">
                            <a:pos x="719" y="114"/>
                          </a:cxn>
                          <a:cxn ang="0">
                            <a:pos x="732" y="80"/>
                          </a:cxn>
                          <a:cxn ang="0">
                            <a:pos x="714" y="48"/>
                          </a:cxn>
                          <a:cxn ang="0">
                            <a:pos x="634" y="50"/>
                          </a:cxn>
                          <a:cxn ang="0">
                            <a:pos x="475" y="105"/>
                          </a:cxn>
                          <a:cxn ang="0">
                            <a:pos x="294" y="135"/>
                          </a:cxn>
                        </a:cxnLst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0504" name="Group 26"/>
                  <p:cNvGrpSpPr>
                    <a:grpSpLocks noChangeAspect="1"/>
                  </p:cNvGrpSpPr>
                  <p:nvPr/>
                </p:nvGrpSpPr>
                <p:grpSpPr>
                  <a:xfrm>
                    <a:off x="609" y="117"/>
                    <a:ext cx="218" cy="436"/>
                    <a:chOff x="0" y="0"/>
                    <a:chExt cx="218" cy="436"/>
                  </a:xfrm>
                </p:grpSpPr>
                <p:sp>
                  <p:nvSpPr>
                    <p:cNvPr id="20505" name="Freeform 27"/>
                    <p:cNvSpPr>
                      <a:spLocks noChangeAspect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42" y="116"/>
                      <a:ext cx="167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167" y="13"/>
                        </a:cxn>
                        <a:cxn ang="0">
                          <a:pos x="151" y="0"/>
                        </a:cxn>
                        <a:cxn ang="0">
                          <a:pos x="100" y="26"/>
                        </a:cxn>
                        <a:cxn ang="0">
                          <a:pos x="49" y="45"/>
                        </a:cxn>
                        <a:cxn ang="0">
                          <a:pos x="0" y="59"/>
                        </a:cxn>
                        <a:cxn ang="0">
                          <a:pos x="9" y="70"/>
                        </a:cxn>
                        <a:cxn ang="0">
                          <a:pos x="43" y="70"/>
                        </a:cxn>
                        <a:cxn ang="0">
                          <a:pos x="89" y="60"/>
                        </a:cxn>
                        <a:cxn ang="0">
                          <a:pos x="130" y="40"/>
                        </a:cxn>
                        <a:cxn ang="0">
                          <a:pos x="167" y="13"/>
                        </a:cxn>
                      </a:cxnLst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0506" name="Freeform 28"/>
                    <p:cNvSpPr>
                      <a:spLocks noChangeAspect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72" y="228"/>
                      <a:ext cx="146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146" y="15"/>
                        </a:cxn>
                        <a:cxn ang="0">
                          <a:pos x="138" y="0"/>
                        </a:cxn>
                        <a:cxn ang="0">
                          <a:pos x="89" y="34"/>
                        </a:cxn>
                        <a:cxn ang="0">
                          <a:pos x="50" y="51"/>
                        </a:cxn>
                        <a:cxn ang="0">
                          <a:pos x="0" y="66"/>
                        </a:cxn>
                        <a:cxn ang="0">
                          <a:pos x="10" y="78"/>
                        </a:cxn>
                        <a:cxn ang="0">
                          <a:pos x="42" y="78"/>
                        </a:cxn>
                        <a:cxn ang="0">
                          <a:pos x="74" y="69"/>
                        </a:cxn>
                        <a:cxn ang="0">
                          <a:pos x="112" y="45"/>
                        </a:cxn>
                        <a:cxn ang="0">
                          <a:pos x="146" y="15"/>
                        </a:cxn>
                      </a:cxnLst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0507" name="Freeform 29"/>
                    <p:cNvSpPr>
                      <a:spLocks noChangeAspect="1"/>
                    </p:cNvSpPr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63" y="359"/>
                      <a:ext cx="149" cy="77"/>
                    </a:xfrm>
                    <a:custGeom>
                      <a:avLst/>
                      <a:gdLst/>
                      <a:ahLst/>
                      <a:cxnLst>
                        <a:cxn ang="0">
                          <a:pos x="149" y="11"/>
                        </a:cxn>
                        <a:cxn ang="0">
                          <a:pos x="138" y="0"/>
                        </a:cxn>
                        <a:cxn ang="0">
                          <a:pos x="93" y="31"/>
                        </a:cxn>
                        <a:cxn ang="0">
                          <a:pos x="49" y="49"/>
                        </a:cxn>
                        <a:cxn ang="0">
                          <a:pos x="0" y="63"/>
                        </a:cxn>
                        <a:cxn ang="0">
                          <a:pos x="9" y="77"/>
                        </a:cxn>
                        <a:cxn ang="0">
                          <a:pos x="42" y="74"/>
                        </a:cxn>
                        <a:cxn ang="0">
                          <a:pos x="81" y="65"/>
                        </a:cxn>
                        <a:cxn ang="0">
                          <a:pos x="121" y="40"/>
                        </a:cxn>
                        <a:cxn ang="0">
                          <a:pos x="149" y="11"/>
                        </a:cxn>
                      </a:cxnLst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0508" name="Freeform 30"/>
                    <p:cNvSpPr>
                      <a:spLocks noChangeAspect="1"/>
                    </p:cNvSpPr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0" y="0"/>
                      <a:ext cx="171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171" y="13"/>
                        </a:cxn>
                        <a:cxn ang="0">
                          <a:pos x="154" y="0"/>
                        </a:cxn>
                        <a:cxn ang="0">
                          <a:pos x="97" y="26"/>
                        </a:cxn>
                        <a:cxn ang="0">
                          <a:pos x="50" y="41"/>
                        </a:cxn>
                        <a:cxn ang="0">
                          <a:pos x="0" y="55"/>
                        </a:cxn>
                        <a:cxn ang="0">
                          <a:pos x="11" y="68"/>
                        </a:cxn>
                        <a:cxn ang="0">
                          <a:pos x="42" y="66"/>
                        </a:cxn>
                        <a:cxn ang="0">
                          <a:pos x="82" y="57"/>
                        </a:cxn>
                        <a:cxn ang="0">
                          <a:pos x="127" y="40"/>
                        </a:cxn>
                        <a:cxn ang="0">
                          <a:pos x="171" y="13"/>
                        </a:cxn>
                      </a:cxnLst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0509" name="Freeform 31"/>
                <p:cNvSpPr>
                  <a:spLocks noChangeAspect="1"/>
                </p:cNvSpPr>
                <p:nvPr>
                  <p:custDataLst>
                    <p:tags r:id="rId22"/>
                  </p:custDataLst>
                </p:nvPr>
              </p:nvSpPr>
              <p:spPr>
                <a:xfrm>
                  <a:off x="0" y="0"/>
                  <a:ext cx="2019" cy="2908"/>
                </a:xfrm>
                <a:custGeom>
                  <a:avLst/>
                  <a:gdLst/>
                  <a:ahLst/>
                  <a:cxnLst>
                    <a:cxn ang="0">
                      <a:pos x="1445" y="2807"/>
                    </a:cxn>
                    <a:cxn ang="0">
                      <a:pos x="1463" y="2784"/>
                    </a:cxn>
                    <a:cxn ang="0">
                      <a:pos x="1471" y="2765"/>
                    </a:cxn>
                    <a:cxn ang="0">
                      <a:pos x="1484" y="2698"/>
                    </a:cxn>
                    <a:cxn ang="0">
                      <a:pos x="1563" y="2229"/>
                    </a:cxn>
                    <a:cxn ang="0">
                      <a:pos x="1619" y="2062"/>
                    </a:cxn>
                    <a:cxn ang="0">
                      <a:pos x="1672" y="1943"/>
                    </a:cxn>
                    <a:cxn ang="0">
                      <a:pos x="1773" y="1766"/>
                    </a:cxn>
                    <a:cxn ang="0">
                      <a:pos x="1879" y="1590"/>
                    </a:cxn>
                    <a:cxn ang="0">
                      <a:pos x="1952" y="1429"/>
                    </a:cxn>
                    <a:cxn ang="0">
                      <a:pos x="1995" y="1267"/>
                    </a:cxn>
                    <a:cxn ang="0">
                      <a:pos x="2019" y="1062"/>
                    </a:cxn>
                    <a:cxn ang="0">
                      <a:pos x="2003" y="873"/>
                    </a:cxn>
                    <a:cxn ang="0">
                      <a:pos x="1960" y="694"/>
                    </a:cxn>
                    <a:cxn ang="0">
                      <a:pos x="1888" y="529"/>
                    </a:cxn>
                    <a:cxn ang="0">
                      <a:pos x="1765" y="354"/>
                    </a:cxn>
                    <a:cxn ang="0">
                      <a:pos x="1636" y="232"/>
                    </a:cxn>
                    <a:cxn ang="0">
                      <a:pos x="1471" y="120"/>
                    </a:cxn>
                    <a:cxn ang="0">
                      <a:pos x="1277" y="40"/>
                    </a:cxn>
                    <a:cxn ang="0">
                      <a:pos x="1115" y="6"/>
                    </a:cxn>
                    <a:cxn ang="0">
                      <a:pos x="936" y="0"/>
                    </a:cxn>
                    <a:cxn ang="0">
                      <a:pos x="782" y="28"/>
                    </a:cxn>
                    <a:cxn ang="0">
                      <a:pos x="630" y="78"/>
                    </a:cxn>
                    <a:cxn ang="0">
                      <a:pos x="501" y="145"/>
                    </a:cxn>
                    <a:cxn ang="0">
                      <a:pos x="365" y="242"/>
                    </a:cxn>
                    <a:cxn ang="0">
                      <a:pos x="242" y="360"/>
                    </a:cxn>
                    <a:cxn ang="0">
                      <a:pos x="140" y="495"/>
                    </a:cxn>
                    <a:cxn ang="0">
                      <a:pos x="53" y="685"/>
                    </a:cxn>
                    <a:cxn ang="0">
                      <a:pos x="7" y="879"/>
                    </a:cxn>
                    <a:cxn ang="0">
                      <a:pos x="0" y="1052"/>
                    </a:cxn>
                    <a:cxn ang="0">
                      <a:pos x="14" y="1239"/>
                    </a:cxn>
                    <a:cxn ang="0">
                      <a:pos x="62" y="1427"/>
                    </a:cxn>
                    <a:cxn ang="0">
                      <a:pos x="144" y="1602"/>
                    </a:cxn>
                    <a:cxn ang="0">
                      <a:pos x="239" y="1770"/>
                    </a:cxn>
                    <a:cxn ang="0">
                      <a:pos x="370" y="2007"/>
                    </a:cxn>
                    <a:cxn ang="0">
                      <a:pos x="429" y="2138"/>
                    </a:cxn>
                    <a:cxn ang="0">
                      <a:pos x="469" y="2292"/>
                    </a:cxn>
                    <a:cxn ang="0">
                      <a:pos x="501" y="2506"/>
                    </a:cxn>
                    <a:cxn ang="0">
                      <a:pos x="526" y="2693"/>
                    </a:cxn>
                    <a:cxn ang="0">
                      <a:pos x="543" y="2767"/>
                    </a:cxn>
                    <a:cxn ang="0">
                      <a:pos x="552" y="2784"/>
                    </a:cxn>
                    <a:cxn ang="0">
                      <a:pos x="576" y="2812"/>
                    </a:cxn>
                    <a:cxn ang="0">
                      <a:pos x="635" y="2847"/>
                    </a:cxn>
                    <a:cxn ang="0">
                      <a:pos x="703" y="2870"/>
                    </a:cxn>
                    <a:cxn ang="0">
                      <a:pos x="778" y="2889"/>
                    </a:cxn>
                    <a:cxn ang="0">
                      <a:pos x="857" y="2900"/>
                    </a:cxn>
                    <a:cxn ang="0">
                      <a:pos x="934" y="2906"/>
                    </a:cxn>
                    <a:cxn ang="0">
                      <a:pos x="1006" y="2908"/>
                    </a:cxn>
                    <a:cxn ang="0">
                      <a:pos x="1086" y="2906"/>
                    </a:cxn>
                    <a:cxn ang="0">
                      <a:pos x="1166" y="2900"/>
                    </a:cxn>
                    <a:cxn ang="0">
                      <a:pos x="1241" y="2887"/>
                    </a:cxn>
                    <a:cxn ang="0">
                      <a:pos x="1309" y="2871"/>
                    </a:cxn>
                    <a:cxn ang="0">
                      <a:pos x="1375" y="2849"/>
                    </a:cxn>
                  </a:cxnLst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10" name="Oval 32"/>
                <p:cNvSpPr>
                  <a:spLocks noChangeAspect="1"/>
                </p:cNvSpPr>
                <p:nvPr>
                  <p:custDataLst>
                    <p:tags r:id="rId23"/>
                  </p:custDataLst>
                </p:nvPr>
              </p:nvSpPr>
              <p:spPr>
                <a:xfrm>
                  <a:off x="567" y="2579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</a:ln>
              </p:spPr>
              <p:txBody>
                <a:bodyPr wrap="square" anchor="t" anchorCtr="0"/>
                <a:p>
                  <a:endParaRPr lang="zh-CN" altLang="en-US" dirty="0">
                    <a:latin typeface="Arial" panose="020B0604020202020204" charset="-76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11" name="Freeform 33"/>
                <p:cNvSpPr>
                  <a:spLocks noChangeAspect="1"/>
                </p:cNvSpPr>
                <p:nvPr>
                  <p:custDataLst>
                    <p:tags r:id="rId24"/>
                  </p:custDataLst>
                </p:nvPr>
              </p:nvSpPr>
              <p:spPr>
                <a:xfrm>
                  <a:off x="1491" y="293"/>
                  <a:ext cx="338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46"/>
                    </a:cxn>
                    <a:cxn ang="0">
                      <a:pos x="172" y="97"/>
                    </a:cxn>
                    <a:cxn ang="0">
                      <a:pos x="234" y="148"/>
                    </a:cxn>
                    <a:cxn ang="0">
                      <a:pos x="275" y="203"/>
                    </a:cxn>
                    <a:cxn ang="0">
                      <a:pos x="304" y="259"/>
                    </a:cxn>
                    <a:cxn ang="0">
                      <a:pos x="325" y="308"/>
                    </a:cxn>
                    <a:cxn ang="0">
                      <a:pos x="338" y="358"/>
                    </a:cxn>
                    <a:cxn ang="0">
                      <a:pos x="219" y="432"/>
                    </a:cxn>
                    <a:cxn ang="0">
                      <a:pos x="208" y="362"/>
                    </a:cxn>
                    <a:cxn ang="0">
                      <a:pos x="189" y="287"/>
                    </a:cxn>
                    <a:cxn ang="0">
                      <a:pos x="161" y="209"/>
                    </a:cxn>
                    <a:cxn ang="0">
                      <a:pos x="124" y="144"/>
                    </a:cxn>
                    <a:cxn ang="0">
                      <a:pos x="73" y="78"/>
                    </a:cxn>
                    <a:cxn ang="0">
                      <a:pos x="0" y="0"/>
                    </a:cxn>
                  </a:cxnLst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20512" name="Group 34"/>
                <p:cNvGrpSpPr>
                  <a:grpSpLocks noChangeAspect="1"/>
                </p:cNvGrpSpPr>
                <p:nvPr/>
              </p:nvGrpSpPr>
              <p:grpSpPr>
                <a:xfrm>
                  <a:off x="728" y="875"/>
                  <a:ext cx="562" cy="1806"/>
                  <a:chOff x="0" y="0"/>
                  <a:chExt cx="562" cy="1806"/>
                </a:xfrm>
              </p:grpSpPr>
              <p:sp>
                <p:nvSpPr>
                  <p:cNvPr id="20513" name="Freeform 35"/>
                  <p:cNvSpPr>
                    <a:spLocks noChangeAspect="1"/>
                  </p:cNvSpPr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106" y="753"/>
                    <a:ext cx="345" cy="1053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6" y="252"/>
                      </a:cxn>
                      <a:cxn ang="0">
                        <a:pos x="23" y="274"/>
                      </a:cxn>
                      <a:cxn ang="0">
                        <a:pos x="17" y="975"/>
                      </a:cxn>
                      <a:cxn ang="0">
                        <a:pos x="40" y="1053"/>
                      </a:cxn>
                      <a:cxn ang="0">
                        <a:pos x="98" y="1053"/>
                      </a:cxn>
                      <a:cxn ang="0">
                        <a:pos x="146" y="1015"/>
                      </a:cxn>
                      <a:cxn ang="0">
                        <a:pos x="201" y="1015"/>
                      </a:cxn>
                      <a:cxn ang="0">
                        <a:pos x="245" y="1053"/>
                      </a:cxn>
                      <a:cxn ang="0">
                        <a:pos x="307" y="1053"/>
                      </a:cxn>
                      <a:cxn ang="0">
                        <a:pos x="328" y="975"/>
                      </a:cxn>
                      <a:cxn ang="0">
                        <a:pos x="317" y="274"/>
                      </a:cxn>
                      <a:cxn ang="0">
                        <a:pos x="333" y="252"/>
                      </a:cxn>
                      <a:cxn ang="0">
                        <a:pos x="345" y="80"/>
                      </a:cxn>
                      <a:cxn ang="0">
                        <a:pos x="269" y="17"/>
                      </a:cxn>
                      <a:cxn ang="0">
                        <a:pos x="231" y="17"/>
                      </a:cxn>
                      <a:cxn ang="0">
                        <a:pos x="210" y="0"/>
                      </a:cxn>
                      <a:cxn ang="0">
                        <a:pos x="123" y="0"/>
                      </a:cxn>
                      <a:cxn ang="0">
                        <a:pos x="104" y="17"/>
                      </a:cxn>
                      <a:cxn ang="0">
                        <a:pos x="72" y="17"/>
                      </a:cxn>
                      <a:cxn ang="0">
                        <a:pos x="0" y="80"/>
                      </a:cxn>
                    </a:cxnLst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0514" name="Oval 36"/>
                  <p:cNvSpPr>
                    <a:spLocks noChangeAspect="1"/>
                  </p:cNvSpPr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283" y="786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 w="9525">
                    <a:noFill/>
                  </a:ln>
                </p:spPr>
                <p:txBody>
                  <a:bodyPr wrap="square" anchor="t" anchorCtr="0"/>
                  <a:p>
                    <a:endParaRPr lang="zh-CN" altLang="en-US" dirty="0">
                      <a:latin typeface="Arial" panose="020B0604020202020204" charset="-76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20515" name="Group 37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562" cy="828"/>
                    <a:chOff x="0" y="0"/>
                    <a:chExt cx="562" cy="828"/>
                  </a:xfrm>
                </p:grpSpPr>
                <p:sp>
                  <p:nvSpPr>
                    <p:cNvPr id="20516" name="Oval 38"/>
                    <p:cNvSpPr>
                      <a:spLocks noChangeAspect="1"/>
                    </p:cNvSpPr>
                    <p:nvPr>
                      <p:custDataLst>
                        <p:tags r:id="rId27"/>
                      </p:custDataLst>
                    </p:nvPr>
                  </p:nvSpPr>
                  <p:spPr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wrap="square" anchor="t" anchorCtr="0"/>
                    <a:p>
                      <a:endParaRPr lang="zh-CN" altLang="en-US" dirty="0">
                        <a:latin typeface="Arial" panose="020B0604020202020204" charset="-76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0517" name="Freeform 39"/>
                    <p:cNvSpPr>
                      <a:spLocks noChangeAspect="1"/>
                    </p:cNvSpPr>
                    <p:nvPr>
                      <p:custDataLst>
                        <p:tags r:id="rId28"/>
                      </p:custDataLst>
                    </p:nvPr>
                  </p:nvSpPr>
                  <p:spPr>
                    <a:xfrm>
                      <a:off x="0" y="129"/>
                      <a:ext cx="562" cy="699"/>
                    </a:xfrm>
                    <a:custGeom>
                      <a:avLst/>
                      <a:gdLst/>
                      <a:ahLst/>
                      <a:cxnLst>
                        <a:cxn ang="0">
                          <a:pos x="358" y="699"/>
                        </a:cxn>
                        <a:cxn ang="0">
                          <a:pos x="562" y="69"/>
                        </a:cxn>
                        <a:cxn ang="0">
                          <a:pos x="526" y="56"/>
                        </a:cxn>
                        <a:cxn ang="0">
                          <a:pos x="485" y="38"/>
                        </a:cxn>
                        <a:cxn ang="0">
                          <a:pos x="431" y="24"/>
                        </a:cxn>
                        <a:cxn ang="0">
                          <a:pos x="384" y="12"/>
                        </a:cxn>
                        <a:cxn ang="0">
                          <a:pos x="342" y="4"/>
                        </a:cxn>
                        <a:cxn ang="0">
                          <a:pos x="297" y="0"/>
                        </a:cxn>
                        <a:cxn ang="0">
                          <a:pos x="248" y="3"/>
                        </a:cxn>
                        <a:cxn ang="0">
                          <a:pos x="185" y="10"/>
                        </a:cxn>
                        <a:cxn ang="0">
                          <a:pos x="132" y="24"/>
                        </a:cxn>
                        <a:cxn ang="0">
                          <a:pos x="80" y="38"/>
                        </a:cxn>
                        <a:cxn ang="0">
                          <a:pos x="34" y="58"/>
                        </a:cxn>
                        <a:cxn ang="0">
                          <a:pos x="0" y="76"/>
                        </a:cxn>
                        <a:cxn ang="0">
                          <a:pos x="197" y="699"/>
                        </a:cxn>
                      </a:cxnLst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0518" name="Group 40"/>
                  <p:cNvGrpSpPr>
                    <a:grpSpLocks noChangeAspect="1"/>
                  </p:cNvGrpSpPr>
                  <p:nvPr/>
                </p:nvGrpSpPr>
                <p:grpSpPr>
                  <a:xfrm>
                    <a:off x="178" y="904"/>
                    <a:ext cx="193" cy="804"/>
                    <a:chOff x="0" y="0"/>
                    <a:chExt cx="193" cy="804"/>
                  </a:xfrm>
                </p:grpSpPr>
                <p:sp>
                  <p:nvSpPr>
                    <p:cNvPr id="20519" name="Line 41"/>
                    <p:cNvSpPr>
                      <a:spLocks noChangeAspect="1"/>
                    </p:cNvSpPr>
                    <p:nvPr>
                      <p:custDataLst>
                        <p:tags r:id="rId29"/>
                      </p:custDataLst>
                    </p:nvPr>
                  </p:nvSpPr>
                  <p:spPr>
                    <a:xfrm>
                      <a:off x="32" y="21"/>
                      <a:ext cx="1" cy="783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20520" name="Line 42"/>
                    <p:cNvSpPr>
                      <a:spLocks noChangeAspect="1"/>
                    </p:cNvSpPr>
                    <p:nvPr>
                      <p:custDataLst>
                        <p:tags r:id="rId30"/>
                      </p:custDataLst>
                    </p:nvPr>
                  </p:nvSpPr>
                  <p:spPr>
                    <a:xfrm flipV="1">
                      <a:off x="160" y="21"/>
                      <a:ext cx="4" cy="779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20521" name="Line 43"/>
                    <p:cNvSpPr>
                      <a:spLocks noChangeAspect="1"/>
                    </p:cNvSpPr>
                    <p:nvPr>
                      <p:custDataLst>
                        <p:tags r:id="rId31"/>
                      </p:custDataLst>
                    </p:nvPr>
                  </p:nvSpPr>
                  <p:spPr>
                    <a:xfrm flipV="1">
                      <a:off x="190" y="0"/>
                      <a:ext cx="3" cy="780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20522" name="Line 44"/>
                    <p:cNvSpPr>
                      <a:spLocks noChangeAspect="1"/>
                    </p:cNvSpPr>
                    <p:nvPr>
                      <p:custDataLst>
                        <p:tags r:id="rId32"/>
                      </p:custDataLst>
                    </p:nvPr>
                  </p:nvSpPr>
                  <p:spPr>
                    <a:xfrm flipH="1" flipV="1">
                      <a:off x="0" y="0"/>
                      <a:ext cx="2" cy="780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</p:grpSp>
            </p:grpSp>
            <p:sp>
              <p:nvSpPr>
                <p:cNvPr id="20523" name="Freeform 45"/>
                <p:cNvSpPr>
                  <a:spLocks noChangeAspect="1"/>
                </p:cNvSpPr>
                <p:nvPr>
                  <p:custDataLst>
                    <p:tags r:id="rId33"/>
                  </p:custDataLst>
                </p:nvPr>
              </p:nvSpPr>
              <p:spPr>
                <a:xfrm>
                  <a:off x="970" y="2160"/>
                  <a:ext cx="546" cy="681"/>
                </a:xfrm>
                <a:custGeom>
                  <a:avLst/>
                  <a:gdLst/>
                  <a:ahLst/>
                  <a:cxnLst>
                    <a:cxn ang="0">
                      <a:pos x="546" y="0"/>
                    </a:cxn>
                    <a:cxn ang="0">
                      <a:pos x="523" y="20"/>
                    </a:cxn>
                    <a:cxn ang="0">
                      <a:pos x="432" y="441"/>
                    </a:cxn>
                    <a:cxn ang="0">
                      <a:pos x="415" y="483"/>
                    </a:cxn>
                    <a:cxn ang="0">
                      <a:pos x="388" y="518"/>
                    </a:cxn>
                    <a:cxn ang="0">
                      <a:pos x="347" y="550"/>
                    </a:cxn>
                    <a:cxn ang="0">
                      <a:pos x="307" y="575"/>
                    </a:cxn>
                    <a:cxn ang="0">
                      <a:pos x="262" y="598"/>
                    </a:cxn>
                    <a:cxn ang="0">
                      <a:pos x="215" y="618"/>
                    </a:cxn>
                    <a:cxn ang="0">
                      <a:pos x="163" y="637"/>
                    </a:cxn>
                    <a:cxn ang="0">
                      <a:pos x="119" y="647"/>
                    </a:cxn>
                    <a:cxn ang="0">
                      <a:pos x="65" y="656"/>
                    </a:cxn>
                    <a:cxn ang="0">
                      <a:pos x="0" y="652"/>
                    </a:cxn>
                    <a:cxn ang="0">
                      <a:pos x="10" y="677"/>
                    </a:cxn>
                    <a:cxn ang="0">
                      <a:pos x="55" y="681"/>
                    </a:cxn>
                    <a:cxn ang="0">
                      <a:pos x="86" y="681"/>
                    </a:cxn>
                    <a:cxn ang="0">
                      <a:pos x="134" y="677"/>
                    </a:cxn>
                    <a:cxn ang="0">
                      <a:pos x="173" y="674"/>
                    </a:cxn>
                    <a:cxn ang="0">
                      <a:pos x="227" y="665"/>
                    </a:cxn>
                    <a:cxn ang="0">
                      <a:pos x="269" y="657"/>
                    </a:cxn>
                    <a:cxn ang="0">
                      <a:pos x="316" y="643"/>
                    </a:cxn>
                    <a:cxn ang="0">
                      <a:pos x="343" y="635"/>
                    </a:cxn>
                    <a:cxn ang="0">
                      <a:pos x="384" y="618"/>
                    </a:cxn>
                    <a:cxn ang="0">
                      <a:pos x="427" y="590"/>
                    </a:cxn>
                    <a:cxn ang="0">
                      <a:pos x="440" y="575"/>
                    </a:cxn>
                    <a:cxn ang="0">
                      <a:pos x="452" y="554"/>
                    </a:cxn>
                    <a:cxn ang="0">
                      <a:pos x="462" y="512"/>
                    </a:cxn>
                    <a:cxn ang="0">
                      <a:pos x="471" y="470"/>
                    </a:cxn>
                    <a:cxn ang="0">
                      <a:pos x="546" y="0"/>
                    </a:cxn>
                  </a:cxnLst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0524" name="Rectangle 46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0" y="621"/>
                <a:ext cx="540" cy="315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808080"/>
                  </a:gs>
                  <a:gs pos="100000">
                    <a:srgbClr val="C0C0C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20525" name="xjhsy4" descr="w3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3845" y="2473960"/>
            <a:ext cx="1486535" cy="8674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26" name="xjhsy3"/>
          <p:cNvGrpSpPr>
            <a:grpSpLocks noChangeAspect="1"/>
          </p:cNvGrpSpPr>
          <p:nvPr/>
        </p:nvGrpSpPr>
        <p:grpSpPr>
          <a:xfrm rot="0">
            <a:off x="630555" y="4525645"/>
            <a:ext cx="1641475" cy="539750"/>
            <a:chOff x="0" y="0"/>
            <a:chExt cx="3712" cy="1144"/>
          </a:xfrm>
        </p:grpSpPr>
        <p:grpSp>
          <p:nvGrpSpPr>
            <p:cNvPr id="20527" name="Group 49"/>
            <p:cNvGrpSpPr>
              <a:grpSpLocks noChangeAspect="1"/>
            </p:cNvGrpSpPr>
            <p:nvPr/>
          </p:nvGrpSpPr>
          <p:grpSpPr>
            <a:xfrm>
              <a:off x="0" y="567"/>
              <a:ext cx="3712" cy="577"/>
              <a:chOff x="0" y="0"/>
              <a:chExt cx="2493" cy="577"/>
            </a:xfrm>
          </p:grpSpPr>
          <p:sp>
            <p:nvSpPr>
              <p:cNvPr id="20528" name="Freeform 50" descr="栎木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>
              <a:xfrm flipV="1">
                <a:off x="0" y="464"/>
                <a:ext cx="2493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93" y="0"/>
                  </a:cxn>
                  <a:cxn ang="0">
                    <a:pos x="2493" y="113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</a:blipFill>
              <a:ln w="9525"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29" name="AutoShape 5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2200" y="4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  <p:sp>
            <p:nvSpPr>
              <p:cNvPr id="20530" name="AutoShape 52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420" y="0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531" name="Group 53"/>
            <p:cNvGrpSpPr>
              <a:grpSpLocks noChangeAspect="1"/>
            </p:cNvGrpSpPr>
            <p:nvPr/>
          </p:nvGrpSpPr>
          <p:grpSpPr>
            <a:xfrm>
              <a:off x="1670" y="0"/>
              <a:ext cx="540" cy="936"/>
              <a:chOff x="0" y="0"/>
              <a:chExt cx="540" cy="936"/>
            </a:xfrm>
          </p:grpSpPr>
          <p:grpSp>
            <p:nvGrpSpPr>
              <p:cNvPr id="20532" name="Group 54"/>
              <p:cNvGrpSpPr>
                <a:grpSpLocks noChangeAspect="1"/>
              </p:cNvGrpSpPr>
              <p:nvPr/>
            </p:nvGrpSpPr>
            <p:grpSpPr>
              <a:xfrm>
                <a:off x="77" y="0"/>
                <a:ext cx="403" cy="733"/>
                <a:chOff x="0" y="0"/>
                <a:chExt cx="2019" cy="3673"/>
              </a:xfrm>
            </p:grpSpPr>
            <p:grpSp>
              <p:nvGrpSpPr>
                <p:cNvPr id="20533" name="Group 55"/>
                <p:cNvGrpSpPr>
                  <a:grpSpLocks noChangeAspect="1"/>
                </p:cNvGrpSpPr>
                <p:nvPr/>
              </p:nvGrpSpPr>
              <p:grpSpPr>
                <a:xfrm>
                  <a:off x="550" y="2812"/>
                  <a:ext cx="913" cy="861"/>
                  <a:chOff x="0" y="0"/>
                  <a:chExt cx="913" cy="861"/>
                </a:xfrm>
              </p:grpSpPr>
              <p:grpSp>
                <p:nvGrpSpPr>
                  <p:cNvPr id="20534" name="Group 56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20535" name="Group 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29" y="663"/>
                      <a:ext cx="498" cy="198"/>
                      <a:chOff x="0" y="0"/>
                      <a:chExt cx="498" cy="198"/>
                    </a:xfrm>
                  </p:grpSpPr>
                  <p:sp>
                    <p:nvSpPr>
                      <p:cNvPr id="20536" name="Freeform 58"/>
                      <p:cNvSpPr>
                        <a:spLocks noChangeAspect="1"/>
                      </p:cNvSpPr>
                      <p:nvPr>
                        <p:custDataLst>
                          <p:tags r:id="rId40"/>
                        </p:custDataLst>
                      </p:nvPr>
                    </p:nvSpPr>
                    <p:spPr>
                      <a:xfrm>
                        <a:off x="0" y="0"/>
                        <a:ext cx="498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1" y="157"/>
                          </a:cxn>
                          <a:cxn ang="0">
                            <a:pos x="110" y="167"/>
                          </a:cxn>
                          <a:cxn ang="0">
                            <a:pos x="121" y="173"/>
                          </a:cxn>
                          <a:cxn ang="0">
                            <a:pos x="136" y="178"/>
                          </a:cxn>
                          <a:cxn ang="0">
                            <a:pos x="153" y="186"/>
                          </a:cxn>
                          <a:cxn ang="0">
                            <a:pos x="174" y="190"/>
                          </a:cxn>
                          <a:cxn ang="0">
                            <a:pos x="188" y="191"/>
                          </a:cxn>
                          <a:cxn ang="0">
                            <a:pos x="205" y="194"/>
                          </a:cxn>
                          <a:cxn ang="0">
                            <a:pos x="222" y="195"/>
                          </a:cxn>
                          <a:cxn ang="0">
                            <a:pos x="243" y="198"/>
                          </a:cxn>
                          <a:cxn ang="0">
                            <a:pos x="257" y="198"/>
                          </a:cxn>
                          <a:cxn ang="0">
                            <a:pos x="278" y="195"/>
                          </a:cxn>
                          <a:cxn ang="0">
                            <a:pos x="295" y="194"/>
                          </a:cxn>
                          <a:cxn ang="0">
                            <a:pos x="315" y="191"/>
                          </a:cxn>
                          <a:cxn ang="0">
                            <a:pos x="332" y="190"/>
                          </a:cxn>
                          <a:cxn ang="0">
                            <a:pos x="349" y="185"/>
                          </a:cxn>
                          <a:cxn ang="0">
                            <a:pos x="366" y="181"/>
                          </a:cxn>
                          <a:cxn ang="0">
                            <a:pos x="380" y="173"/>
                          </a:cxn>
                          <a:cxn ang="0">
                            <a:pos x="392" y="165"/>
                          </a:cxn>
                          <a:cxn ang="0">
                            <a:pos x="397" y="160"/>
                          </a:cxn>
                          <a:cxn ang="0">
                            <a:pos x="405" y="152"/>
                          </a:cxn>
                          <a:cxn ang="0">
                            <a:pos x="498" y="0"/>
                          </a:cxn>
                          <a:cxn ang="0">
                            <a:pos x="0" y="0"/>
                          </a:cxn>
                        </a:cxnLst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37" name="Freeform 59"/>
                      <p:cNvSpPr>
                        <a:spLocks noChangeAspect="1"/>
                      </p:cNvSpPr>
                      <p:nvPr>
                        <p:custDataLst>
                          <p:tags r:id="rId41"/>
                        </p:custDataLst>
                      </p:nvPr>
                    </p:nvSpPr>
                    <p:spPr>
                      <a:xfrm>
                        <a:off x="78" y="0"/>
                        <a:ext cx="222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62" y="178"/>
                          </a:cxn>
                          <a:cxn ang="0">
                            <a:pos x="75" y="186"/>
                          </a:cxn>
                          <a:cxn ang="0">
                            <a:pos x="96" y="190"/>
                          </a:cxn>
                          <a:cxn ang="0">
                            <a:pos x="110" y="191"/>
                          </a:cxn>
                          <a:cxn ang="0">
                            <a:pos x="127" y="194"/>
                          </a:cxn>
                          <a:cxn ang="0">
                            <a:pos x="144" y="195"/>
                          </a:cxn>
                          <a:cxn ang="0">
                            <a:pos x="165" y="198"/>
                          </a:cxn>
                          <a:cxn ang="0">
                            <a:pos x="179" y="198"/>
                          </a:cxn>
                          <a:cxn ang="0">
                            <a:pos x="200" y="195"/>
                          </a:cxn>
                          <a:cxn ang="0">
                            <a:pos x="222" y="0"/>
                          </a:cxn>
                          <a:cxn ang="0">
                            <a:pos x="0" y="0"/>
                          </a:cxn>
                        </a:cxnLst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0538" name="Group 6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0" y="0"/>
                      <a:ext cx="913" cy="718"/>
                      <a:chOff x="0" y="0"/>
                      <a:chExt cx="913" cy="718"/>
                    </a:xfrm>
                  </p:grpSpPr>
                  <p:sp>
                    <p:nvSpPr>
                      <p:cNvPr id="20539" name="Freeform 61"/>
                      <p:cNvSpPr>
                        <a:spLocks noChangeAspect="1"/>
                      </p:cNvSpPr>
                      <p:nvPr>
                        <p:custDataLst>
                          <p:tags r:id="rId42"/>
                        </p:custDataLst>
                      </p:nvPr>
                    </p:nvSpPr>
                    <p:spPr>
                      <a:xfrm>
                        <a:off x="0" y="0"/>
                        <a:ext cx="913" cy="7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20"/>
                          </a:cxn>
                          <a:cxn ang="0">
                            <a:pos x="25" y="38"/>
                          </a:cxn>
                          <a:cxn ang="0">
                            <a:pos x="23" y="73"/>
                          </a:cxn>
                          <a:cxn ang="0">
                            <a:pos x="12" y="96"/>
                          </a:cxn>
                          <a:cxn ang="0">
                            <a:pos x="6" y="126"/>
                          </a:cxn>
                          <a:cxn ang="0">
                            <a:pos x="17" y="149"/>
                          </a:cxn>
                          <a:cxn ang="0">
                            <a:pos x="34" y="176"/>
                          </a:cxn>
                          <a:cxn ang="0">
                            <a:pos x="30" y="195"/>
                          </a:cxn>
                          <a:cxn ang="0">
                            <a:pos x="13" y="216"/>
                          </a:cxn>
                          <a:cxn ang="0">
                            <a:pos x="6" y="236"/>
                          </a:cxn>
                          <a:cxn ang="0">
                            <a:pos x="19" y="259"/>
                          </a:cxn>
                          <a:cxn ang="0">
                            <a:pos x="30" y="278"/>
                          </a:cxn>
                          <a:cxn ang="0">
                            <a:pos x="30" y="301"/>
                          </a:cxn>
                          <a:cxn ang="0">
                            <a:pos x="12" y="322"/>
                          </a:cxn>
                          <a:cxn ang="0">
                            <a:pos x="0" y="349"/>
                          </a:cxn>
                          <a:cxn ang="0">
                            <a:pos x="13" y="372"/>
                          </a:cxn>
                          <a:cxn ang="0">
                            <a:pos x="33" y="396"/>
                          </a:cxn>
                          <a:cxn ang="0">
                            <a:pos x="33" y="431"/>
                          </a:cxn>
                          <a:cxn ang="0">
                            <a:pos x="19" y="455"/>
                          </a:cxn>
                          <a:cxn ang="0">
                            <a:pos x="21" y="473"/>
                          </a:cxn>
                          <a:cxn ang="0">
                            <a:pos x="42" y="499"/>
                          </a:cxn>
                          <a:cxn ang="0">
                            <a:pos x="107" y="573"/>
                          </a:cxn>
                          <a:cxn ang="0">
                            <a:pos x="166" y="629"/>
                          </a:cxn>
                          <a:cxn ang="0">
                            <a:pos x="217" y="660"/>
                          </a:cxn>
                          <a:cxn ang="0">
                            <a:pos x="313" y="701"/>
                          </a:cxn>
                          <a:cxn ang="0">
                            <a:pos x="401" y="716"/>
                          </a:cxn>
                          <a:cxn ang="0">
                            <a:pos x="523" y="716"/>
                          </a:cxn>
                          <a:cxn ang="0">
                            <a:pos x="625" y="706"/>
                          </a:cxn>
                          <a:cxn ang="0">
                            <a:pos x="697" y="685"/>
                          </a:cxn>
                          <a:cxn ang="0">
                            <a:pos x="744" y="659"/>
                          </a:cxn>
                          <a:cxn ang="0">
                            <a:pos x="778" y="629"/>
                          </a:cxn>
                          <a:cxn ang="0">
                            <a:pos x="874" y="493"/>
                          </a:cxn>
                          <a:cxn ang="0">
                            <a:pos x="894" y="448"/>
                          </a:cxn>
                          <a:cxn ang="0">
                            <a:pos x="895" y="427"/>
                          </a:cxn>
                          <a:cxn ang="0">
                            <a:pos x="882" y="406"/>
                          </a:cxn>
                          <a:cxn ang="0">
                            <a:pos x="882" y="381"/>
                          </a:cxn>
                          <a:cxn ang="0">
                            <a:pos x="894" y="362"/>
                          </a:cxn>
                          <a:cxn ang="0">
                            <a:pos x="908" y="341"/>
                          </a:cxn>
                          <a:cxn ang="0">
                            <a:pos x="912" y="316"/>
                          </a:cxn>
                          <a:cxn ang="0">
                            <a:pos x="900" y="295"/>
                          </a:cxn>
                          <a:cxn ang="0">
                            <a:pos x="886" y="275"/>
                          </a:cxn>
                          <a:cxn ang="0">
                            <a:pos x="886" y="254"/>
                          </a:cxn>
                          <a:cxn ang="0">
                            <a:pos x="904" y="229"/>
                          </a:cxn>
                          <a:cxn ang="0">
                            <a:pos x="908" y="202"/>
                          </a:cxn>
                          <a:cxn ang="0">
                            <a:pos x="894" y="176"/>
                          </a:cxn>
                          <a:cxn ang="0">
                            <a:pos x="886" y="155"/>
                          </a:cxn>
                          <a:cxn ang="0">
                            <a:pos x="895" y="130"/>
                          </a:cxn>
                          <a:cxn ang="0">
                            <a:pos x="908" y="113"/>
                          </a:cxn>
                          <a:cxn ang="0">
                            <a:pos x="913" y="88"/>
                          </a:cxn>
                          <a:cxn ang="0">
                            <a:pos x="903" y="67"/>
                          </a:cxn>
                          <a:cxn ang="0">
                            <a:pos x="890" y="42"/>
                          </a:cxn>
                          <a:cxn ang="0">
                            <a:pos x="894" y="18"/>
                          </a:cxn>
                          <a:cxn ang="0">
                            <a:pos x="26" y="0"/>
                          </a:cxn>
                        </a:cxnLst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40" name="Freeform 62"/>
                      <p:cNvSpPr>
                        <a:spLocks noChangeAspect="1"/>
                      </p:cNvSpPr>
                      <p:nvPr>
                        <p:custDataLst>
                          <p:tags r:id="rId43"/>
                        </p:custDataLst>
                      </p:nvPr>
                    </p:nvSpPr>
                    <p:spPr>
                      <a:xfrm>
                        <a:off x="6" y="96"/>
                        <a:ext cx="113" cy="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13" y="13"/>
                          </a:cxn>
                          <a:cxn ang="0">
                            <a:pos x="24" y="26"/>
                          </a:cxn>
                          <a:cxn ang="0">
                            <a:pos x="44" y="43"/>
                          </a:cxn>
                          <a:cxn ang="0">
                            <a:pos x="68" y="57"/>
                          </a:cxn>
                          <a:cxn ang="0">
                            <a:pos x="91" y="66"/>
                          </a:cxn>
                          <a:cxn ang="0">
                            <a:pos x="113" y="72"/>
                          </a:cxn>
                          <a:cxn ang="0">
                            <a:pos x="104" y="89"/>
                          </a:cxn>
                          <a:cxn ang="0">
                            <a:pos x="75" y="85"/>
                          </a:cxn>
                          <a:cxn ang="0">
                            <a:pos x="44" y="87"/>
                          </a:cxn>
                          <a:cxn ang="0">
                            <a:pos x="24" y="99"/>
                          </a:cxn>
                          <a:cxn ang="0">
                            <a:pos x="28" y="89"/>
                          </a:cxn>
                          <a:cxn ang="0">
                            <a:pos x="27" y="78"/>
                          </a:cxn>
                          <a:cxn ang="0">
                            <a:pos x="20" y="62"/>
                          </a:cxn>
                          <a:cxn ang="0">
                            <a:pos x="11" y="49"/>
                          </a:cxn>
                          <a:cxn ang="0">
                            <a:pos x="2" y="34"/>
                          </a:cxn>
                          <a:cxn ang="0">
                            <a:pos x="0" y="17"/>
                          </a:cxn>
                          <a:cxn ang="0">
                            <a:pos x="6" y="0"/>
                          </a:cxn>
                        </a:cxnLst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41" name="Freeform 63"/>
                      <p:cNvSpPr>
                        <a:spLocks noChangeAspect="1"/>
                      </p:cNvSpPr>
                      <p:nvPr>
                        <p:custDataLst>
                          <p:tags r:id="rId44"/>
                        </p:custDataLst>
                      </p:nvPr>
                    </p:nvSpPr>
                    <p:spPr>
                      <a:xfrm>
                        <a:off x="8" y="219"/>
                        <a:ext cx="149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4" y="0"/>
                          </a:cxn>
                          <a:cxn ang="0">
                            <a:pos x="9" y="10"/>
                          </a:cxn>
                          <a:cxn ang="0">
                            <a:pos x="21" y="15"/>
                          </a:cxn>
                          <a:cxn ang="0">
                            <a:pos x="42" y="25"/>
                          </a:cxn>
                          <a:cxn ang="0">
                            <a:pos x="64" y="31"/>
                          </a:cxn>
                          <a:cxn ang="0">
                            <a:pos x="98" y="38"/>
                          </a:cxn>
                          <a:cxn ang="0">
                            <a:pos x="137" y="44"/>
                          </a:cxn>
                          <a:cxn ang="0">
                            <a:pos x="149" y="80"/>
                          </a:cxn>
                          <a:cxn ang="0">
                            <a:pos x="106" y="69"/>
                          </a:cxn>
                          <a:cxn ang="0">
                            <a:pos x="72" y="65"/>
                          </a:cxn>
                          <a:cxn ang="0">
                            <a:pos x="45" y="71"/>
                          </a:cxn>
                          <a:cxn ang="0">
                            <a:pos x="25" y="84"/>
                          </a:cxn>
                          <a:cxn ang="0">
                            <a:pos x="25" y="73"/>
                          </a:cxn>
                          <a:cxn ang="0">
                            <a:pos x="25" y="63"/>
                          </a:cxn>
                          <a:cxn ang="0">
                            <a:pos x="21" y="52"/>
                          </a:cxn>
                          <a:cxn ang="0">
                            <a:pos x="9" y="36"/>
                          </a:cxn>
                          <a:cxn ang="0">
                            <a:pos x="0" y="23"/>
                          </a:cxn>
                          <a:cxn ang="0">
                            <a:pos x="0" y="10"/>
                          </a:cxn>
                        </a:cxnLst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42" name="Freeform 64"/>
                      <p:cNvSpPr>
                        <a:spLocks noChangeAspect="1"/>
                      </p:cNvSpPr>
                      <p:nvPr>
                        <p:custDataLst>
                          <p:tags r:id="rId45"/>
                        </p:custDataLst>
                      </p:nvPr>
                    </p:nvSpPr>
                    <p:spPr>
                      <a:xfrm>
                        <a:off x="2" y="324"/>
                        <a:ext cx="175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13"/>
                          </a:cxn>
                          <a:cxn ang="0">
                            <a:pos x="10" y="0"/>
                          </a:cxn>
                          <a:cxn ang="0">
                            <a:pos x="21" y="17"/>
                          </a:cxn>
                          <a:cxn ang="0">
                            <a:pos x="32" y="25"/>
                          </a:cxn>
                          <a:cxn ang="0">
                            <a:pos x="45" y="34"/>
                          </a:cxn>
                          <a:cxn ang="0">
                            <a:pos x="69" y="42"/>
                          </a:cxn>
                          <a:cxn ang="0">
                            <a:pos x="96" y="49"/>
                          </a:cxn>
                          <a:cxn ang="0">
                            <a:pos x="126" y="59"/>
                          </a:cxn>
                          <a:cxn ang="0">
                            <a:pos x="167" y="72"/>
                          </a:cxn>
                          <a:cxn ang="0">
                            <a:pos x="175" y="104"/>
                          </a:cxn>
                          <a:cxn ang="0">
                            <a:pos x="133" y="87"/>
                          </a:cxn>
                          <a:cxn ang="0">
                            <a:pos x="103" y="76"/>
                          </a:cxn>
                          <a:cxn ang="0">
                            <a:pos x="78" y="72"/>
                          </a:cxn>
                          <a:cxn ang="0">
                            <a:pos x="58" y="72"/>
                          </a:cxn>
                          <a:cxn ang="0">
                            <a:pos x="48" y="80"/>
                          </a:cxn>
                          <a:cxn ang="0">
                            <a:pos x="36" y="91"/>
                          </a:cxn>
                          <a:cxn ang="0">
                            <a:pos x="34" y="78"/>
                          </a:cxn>
                          <a:cxn ang="0">
                            <a:pos x="21" y="59"/>
                          </a:cxn>
                          <a:cxn ang="0">
                            <a:pos x="10" y="45"/>
                          </a:cxn>
                          <a:cxn ang="0">
                            <a:pos x="0" y="31"/>
                          </a:cxn>
                          <a:cxn ang="0">
                            <a:pos x="2" y="13"/>
                          </a:cxn>
                        </a:cxnLst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43" name="Freeform 65"/>
                      <p:cNvSpPr>
                        <a:spLocks noChangeAspect="1"/>
                      </p:cNvSpPr>
                      <p:nvPr>
                        <p:custDataLst>
                          <p:tags r:id="rId46"/>
                        </p:custDataLst>
                      </p:nvPr>
                    </p:nvSpPr>
                    <p:spPr>
                      <a:xfrm>
                        <a:off x="21" y="438"/>
                        <a:ext cx="208" cy="2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35"/>
                          </a:cxn>
                          <a:cxn ang="0">
                            <a:pos x="0" y="21"/>
                          </a:cxn>
                          <a:cxn ang="0">
                            <a:pos x="0" y="11"/>
                          </a:cxn>
                          <a:cxn ang="0">
                            <a:pos x="8" y="0"/>
                          </a:cxn>
                          <a:cxn ang="0">
                            <a:pos x="22" y="17"/>
                          </a:cxn>
                          <a:cxn ang="0">
                            <a:pos x="47" y="32"/>
                          </a:cxn>
                          <a:cxn ang="0">
                            <a:pos x="72" y="44"/>
                          </a:cxn>
                          <a:cxn ang="0">
                            <a:pos x="106" y="55"/>
                          </a:cxn>
                          <a:cxn ang="0">
                            <a:pos x="156" y="65"/>
                          </a:cxn>
                          <a:cxn ang="0">
                            <a:pos x="166" y="91"/>
                          </a:cxn>
                          <a:cxn ang="0">
                            <a:pos x="140" y="84"/>
                          </a:cxn>
                          <a:cxn ang="0">
                            <a:pos x="114" y="80"/>
                          </a:cxn>
                          <a:cxn ang="0">
                            <a:pos x="101" y="82"/>
                          </a:cxn>
                          <a:cxn ang="0">
                            <a:pos x="97" y="95"/>
                          </a:cxn>
                          <a:cxn ang="0">
                            <a:pos x="105" y="112"/>
                          </a:cxn>
                          <a:cxn ang="0">
                            <a:pos x="115" y="128"/>
                          </a:cxn>
                          <a:cxn ang="0">
                            <a:pos x="136" y="153"/>
                          </a:cxn>
                          <a:cxn ang="0">
                            <a:pos x="166" y="179"/>
                          </a:cxn>
                          <a:cxn ang="0">
                            <a:pos x="208" y="209"/>
                          </a:cxn>
                          <a:cxn ang="0">
                            <a:pos x="208" y="230"/>
                          </a:cxn>
                          <a:cxn ang="0">
                            <a:pos x="190" y="219"/>
                          </a:cxn>
                          <a:cxn ang="0">
                            <a:pos x="166" y="205"/>
                          </a:cxn>
                          <a:cxn ang="0">
                            <a:pos x="132" y="179"/>
                          </a:cxn>
                          <a:cxn ang="0">
                            <a:pos x="105" y="150"/>
                          </a:cxn>
                          <a:cxn ang="0">
                            <a:pos x="80" y="128"/>
                          </a:cxn>
                          <a:cxn ang="0">
                            <a:pos x="56" y="101"/>
                          </a:cxn>
                          <a:cxn ang="0">
                            <a:pos x="36" y="78"/>
                          </a:cxn>
                          <a:cxn ang="0">
                            <a:pos x="15" y="57"/>
                          </a:cxn>
                          <a:cxn ang="0">
                            <a:pos x="2" y="35"/>
                          </a:cxn>
                        </a:cxnLst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44" name="Freeform 66"/>
                      <p:cNvSpPr>
                        <a:spLocks noChangeAspect="1"/>
                      </p:cNvSpPr>
                      <p:nvPr>
                        <p:custDataLst>
                          <p:tags r:id="rId47"/>
                        </p:custDataLst>
                      </p:nvPr>
                    </p:nvSpPr>
                    <p:spPr>
                      <a:xfrm>
                        <a:off x="25" y="25"/>
                        <a:ext cx="86" cy="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1" y="10"/>
                          </a:cxn>
                          <a:cxn ang="0">
                            <a:pos x="25" y="21"/>
                          </a:cxn>
                          <a:cxn ang="0">
                            <a:pos x="42" y="33"/>
                          </a:cxn>
                          <a:cxn ang="0">
                            <a:pos x="60" y="44"/>
                          </a:cxn>
                          <a:cxn ang="0">
                            <a:pos x="77" y="54"/>
                          </a:cxn>
                          <a:cxn ang="0">
                            <a:pos x="86" y="61"/>
                          </a:cxn>
                          <a:cxn ang="0">
                            <a:pos x="65" y="69"/>
                          </a:cxn>
                          <a:cxn ang="0">
                            <a:pos x="42" y="61"/>
                          </a:cxn>
                          <a:cxn ang="0">
                            <a:pos x="18" y="52"/>
                          </a:cxn>
                          <a:cxn ang="0">
                            <a:pos x="0" y="42"/>
                          </a:cxn>
                          <a:cxn ang="0">
                            <a:pos x="1" y="33"/>
                          </a:cxn>
                          <a:cxn ang="0">
                            <a:pos x="4" y="17"/>
                          </a:cxn>
                          <a:cxn ang="0">
                            <a:pos x="0" y="0"/>
                          </a:cxn>
                        </a:cxnLst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  <p:sp>
                    <p:nvSpPr>
                      <p:cNvPr id="20545" name="Freeform 67"/>
                      <p:cNvSpPr>
                        <a:spLocks noChangeAspect="1"/>
                      </p:cNvSpPr>
                      <p:nvPr>
                        <p:custDataLst>
                          <p:tags r:id="rId48"/>
                        </p:custDataLst>
                      </p:nvPr>
                    </p:nvSpPr>
                    <p:spPr>
                      <a:xfrm>
                        <a:off x="181" y="8"/>
                        <a:ext cx="732" cy="6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8" y="158"/>
                          </a:cxn>
                          <a:cxn ang="0">
                            <a:pos x="292" y="181"/>
                          </a:cxn>
                          <a:cxn ang="0">
                            <a:pos x="175" y="200"/>
                          </a:cxn>
                          <a:cxn ang="0">
                            <a:pos x="0" y="209"/>
                          </a:cxn>
                          <a:cxn ang="0">
                            <a:pos x="205" y="244"/>
                          </a:cxn>
                          <a:cxn ang="0">
                            <a:pos x="435" y="225"/>
                          </a:cxn>
                          <a:cxn ang="0">
                            <a:pos x="597" y="177"/>
                          </a:cxn>
                          <a:cxn ang="0">
                            <a:pos x="648" y="169"/>
                          </a:cxn>
                          <a:cxn ang="0">
                            <a:pos x="625" y="208"/>
                          </a:cxn>
                          <a:cxn ang="0">
                            <a:pos x="510" y="263"/>
                          </a:cxn>
                          <a:cxn ang="0">
                            <a:pos x="304" y="308"/>
                          </a:cxn>
                          <a:cxn ang="0">
                            <a:pos x="177" y="352"/>
                          </a:cxn>
                          <a:cxn ang="0">
                            <a:pos x="411" y="347"/>
                          </a:cxn>
                          <a:cxn ang="0">
                            <a:pos x="567" y="308"/>
                          </a:cxn>
                          <a:cxn ang="0">
                            <a:pos x="659" y="276"/>
                          </a:cxn>
                          <a:cxn ang="0">
                            <a:pos x="661" y="299"/>
                          </a:cxn>
                          <a:cxn ang="0">
                            <a:pos x="584" y="354"/>
                          </a:cxn>
                          <a:cxn ang="0">
                            <a:pos x="439" y="407"/>
                          </a:cxn>
                          <a:cxn ang="0">
                            <a:pos x="237" y="444"/>
                          </a:cxn>
                          <a:cxn ang="0">
                            <a:pos x="305" y="466"/>
                          </a:cxn>
                          <a:cxn ang="0">
                            <a:pos x="482" y="458"/>
                          </a:cxn>
                          <a:cxn ang="0">
                            <a:pos x="629" y="413"/>
                          </a:cxn>
                          <a:cxn ang="0">
                            <a:pos x="642" y="430"/>
                          </a:cxn>
                          <a:cxn ang="0">
                            <a:pos x="599" y="474"/>
                          </a:cxn>
                          <a:cxn ang="0">
                            <a:pos x="489" y="521"/>
                          </a:cxn>
                          <a:cxn ang="0">
                            <a:pos x="360" y="542"/>
                          </a:cxn>
                          <a:cxn ang="0">
                            <a:pos x="166" y="546"/>
                          </a:cxn>
                          <a:cxn ang="0">
                            <a:pos x="301" y="579"/>
                          </a:cxn>
                          <a:cxn ang="0">
                            <a:pos x="427" y="580"/>
                          </a:cxn>
                          <a:cxn ang="0">
                            <a:pos x="540" y="562"/>
                          </a:cxn>
                          <a:cxn ang="0">
                            <a:pos x="589" y="565"/>
                          </a:cxn>
                          <a:cxn ang="0">
                            <a:pos x="561" y="597"/>
                          </a:cxn>
                          <a:cxn ang="0">
                            <a:pos x="495" y="622"/>
                          </a:cxn>
                          <a:cxn ang="0">
                            <a:pos x="253" y="649"/>
                          </a:cxn>
                          <a:cxn ang="0">
                            <a:pos x="453" y="663"/>
                          </a:cxn>
                          <a:cxn ang="0">
                            <a:pos x="466" y="687"/>
                          </a:cxn>
                          <a:cxn ang="0">
                            <a:pos x="542" y="664"/>
                          </a:cxn>
                          <a:cxn ang="0">
                            <a:pos x="597" y="621"/>
                          </a:cxn>
                          <a:cxn ang="0">
                            <a:pos x="709" y="453"/>
                          </a:cxn>
                          <a:cxn ang="0">
                            <a:pos x="714" y="419"/>
                          </a:cxn>
                          <a:cxn ang="0">
                            <a:pos x="698" y="386"/>
                          </a:cxn>
                          <a:cxn ang="0">
                            <a:pos x="713" y="354"/>
                          </a:cxn>
                          <a:cxn ang="0">
                            <a:pos x="732" y="322"/>
                          </a:cxn>
                          <a:cxn ang="0">
                            <a:pos x="719" y="287"/>
                          </a:cxn>
                          <a:cxn ang="0">
                            <a:pos x="702" y="255"/>
                          </a:cxn>
                          <a:cxn ang="0">
                            <a:pos x="723" y="221"/>
                          </a:cxn>
                          <a:cxn ang="0">
                            <a:pos x="722" y="179"/>
                          </a:cxn>
                          <a:cxn ang="0">
                            <a:pos x="705" y="147"/>
                          </a:cxn>
                          <a:cxn ang="0">
                            <a:pos x="719" y="114"/>
                          </a:cxn>
                          <a:cxn ang="0">
                            <a:pos x="732" y="80"/>
                          </a:cxn>
                          <a:cxn ang="0">
                            <a:pos x="714" y="48"/>
                          </a:cxn>
                          <a:cxn ang="0">
                            <a:pos x="634" y="50"/>
                          </a:cxn>
                          <a:cxn ang="0">
                            <a:pos x="475" y="105"/>
                          </a:cxn>
                          <a:cxn ang="0">
                            <a:pos x="294" y="135"/>
                          </a:cxn>
                        </a:cxnLst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0546" name="Group 68"/>
                  <p:cNvGrpSpPr>
                    <a:grpSpLocks noChangeAspect="1"/>
                  </p:cNvGrpSpPr>
                  <p:nvPr/>
                </p:nvGrpSpPr>
                <p:grpSpPr>
                  <a:xfrm>
                    <a:off x="609" y="117"/>
                    <a:ext cx="218" cy="436"/>
                    <a:chOff x="0" y="0"/>
                    <a:chExt cx="218" cy="436"/>
                  </a:xfrm>
                </p:grpSpPr>
                <p:sp>
                  <p:nvSpPr>
                    <p:cNvPr id="20547" name="Freeform 69"/>
                    <p:cNvSpPr>
                      <a:spLocks noChangeAspect="1"/>
                    </p:cNvSpPr>
                    <p:nvPr>
                      <p:custDataLst>
                        <p:tags r:id="rId49"/>
                      </p:custDataLst>
                    </p:nvPr>
                  </p:nvSpPr>
                  <p:spPr>
                    <a:xfrm>
                      <a:off x="42" y="116"/>
                      <a:ext cx="167" cy="70"/>
                    </a:xfrm>
                    <a:custGeom>
                      <a:avLst/>
                      <a:gdLst/>
                      <a:ahLst/>
                      <a:cxnLst>
                        <a:cxn ang="0">
                          <a:pos x="167" y="13"/>
                        </a:cxn>
                        <a:cxn ang="0">
                          <a:pos x="151" y="0"/>
                        </a:cxn>
                        <a:cxn ang="0">
                          <a:pos x="100" y="26"/>
                        </a:cxn>
                        <a:cxn ang="0">
                          <a:pos x="49" y="45"/>
                        </a:cxn>
                        <a:cxn ang="0">
                          <a:pos x="0" y="59"/>
                        </a:cxn>
                        <a:cxn ang="0">
                          <a:pos x="9" y="70"/>
                        </a:cxn>
                        <a:cxn ang="0">
                          <a:pos x="43" y="70"/>
                        </a:cxn>
                        <a:cxn ang="0">
                          <a:pos x="89" y="60"/>
                        </a:cxn>
                        <a:cxn ang="0">
                          <a:pos x="130" y="40"/>
                        </a:cxn>
                        <a:cxn ang="0">
                          <a:pos x="167" y="13"/>
                        </a:cxn>
                      </a:cxnLst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0548" name="Freeform 70"/>
                    <p:cNvSpPr>
                      <a:spLocks noChangeAspect="1"/>
                    </p:cNvSpPr>
                    <p:nvPr>
                      <p:custDataLst>
                        <p:tags r:id="rId50"/>
                      </p:custDataLst>
                    </p:nvPr>
                  </p:nvSpPr>
                  <p:spPr>
                    <a:xfrm>
                      <a:off x="72" y="228"/>
                      <a:ext cx="146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146" y="15"/>
                        </a:cxn>
                        <a:cxn ang="0">
                          <a:pos x="138" y="0"/>
                        </a:cxn>
                        <a:cxn ang="0">
                          <a:pos x="89" y="34"/>
                        </a:cxn>
                        <a:cxn ang="0">
                          <a:pos x="50" y="51"/>
                        </a:cxn>
                        <a:cxn ang="0">
                          <a:pos x="0" y="66"/>
                        </a:cxn>
                        <a:cxn ang="0">
                          <a:pos x="10" y="78"/>
                        </a:cxn>
                        <a:cxn ang="0">
                          <a:pos x="42" y="78"/>
                        </a:cxn>
                        <a:cxn ang="0">
                          <a:pos x="74" y="69"/>
                        </a:cxn>
                        <a:cxn ang="0">
                          <a:pos x="112" y="45"/>
                        </a:cxn>
                        <a:cxn ang="0">
                          <a:pos x="146" y="15"/>
                        </a:cxn>
                      </a:cxnLst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0549" name="Freeform 71"/>
                    <p:cNvSpPr>
                      <a:spLocks noChangeAspect="1"/>
                    </p:cNvSpPr>
                    <p:nvPr>
                      <p:custDataLst>
                        <p:tags r:id="rId51"/>
                      </p:custDataLst>
                    </p:nvPr>
                  </p:nvSpPr>
                  <p:spPr>
                    <a:xfrm>
                      <a:off x="63" y="359"/>
                      <a:ext cx="149" cy="77"/>
                    </a:xfrm>
                    <a:custGeom>
                      <a:avLst/>
                      <a:gdLst/>
                      <a:ahLst/>
                      <a:cxnLst>
                        <a:cxn ang="0">
                          <a:pos x="149" y="11"/>
                        </a:cxn>
                        <a:cxn ang="0">
                          <a:pos x="138" y="0"/>
                        </a:cxn>
                        <a:cxn ang="0">
                          <a:pos x="93" y="31"/>
                        </a:cxn>
                        <a:cxn ang="0">
                          <a:pos x="49" y="49"/>
                        </a:cxn>
                        <a:cxn ang="0">
                          <a:pos x="0" y="63"/>
                        </a:cxn>
                        <a:cxn ang="0">
                          <a:pos x="9" y="77"/>
                        </a:cxn>
                        <a:cxn ang="0">
                          <a:pos x="42" y="74"/>
                        </a:cxn>
                        <a:cxn ang="0">
                          <a:pos x="81" y="65"/>
                        </a:cxn>
                        <a:cxn ang="0">
                          <a:pos x="121" y="40"/>
                        </a:cxn>
                        <a:cxn ang="0">
                          <a:pos x="149" y="11"/>
                        </a:cxn>
                      </a:cxnLst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sp>
                  <p:nvSpPr>
                    <p:cNvPr id="20550" name="Freeform 72"/>
                    <p:cNvSpPr>
                      <a:spLocks noChangeAspect="1"/>
                    </p:cNvSpPr>
                    <p:nvPr>
                      <p:custDataLst>
                        <p:tags r:id="rId52"/>
                      </p:custDataLst>
                    </p:nvPr>
                  </p:nvSpPr>
                  <p:spPr>
                    <a:xfrm>
                      <a:off x="0" y="0"/>
                      <a:ext cx="171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171" y="13"/>
                        </a:cxn>
                        <a:cxn ang="0">
                          <a:pos x="154" y="0"/>
                        </a:cxn>
                        <a:cxn ang="0">
                          <a:pos x="97" y="26"/>
                        </a:cxn>
                        <a:cxn ang="0">
                          <a:pos x="50" y="41"/>
                        </a:cxn>
                        <a:cxn ang="0">
                          <a:pos x="0" y="55"/>
                        </a:cxn>
                        <a:cxn ang="0">
                          <a:pos x="11" y="68"/>
                        </a:cxn>
                        <a:cxn ang="0">
                          <a:pos x="42" y="66"/>
                        </a:cxn>
                        <a:cxn ang="0">
                          <a:pos x="82" y="57"/>
                        </a:cxn>
                        <a:cxn ang="0">
                          <a:pos x="127" y="40"/>
                        </a:cxn>
                        <a:cxn ang="0">
                          <a:pos x="171" y="13"/>
                        </a:cxn>
                      </a:cxnLst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0551" name="Freeform 73"/>
                <p:cNvSpPr>
                  <a:spLocks noChangeAspect="1"/>
                </p:cNvSpPr>
                <p:nvPr>
                  <p:custDataLst>
                    <p:tags r:id="rId53"/>
                  </p:custDataLst>
                </p:nvPr>
              </p:nvSpPr>
              <p:spPr>
                <a:xfrm>
                  <a:off x="0" y="0"/>
                  <a:ext cx="2019" cy="2908"/>
                </a:xfrm>
                <a:custGeom>
                  <a:avLst/>
                  <a:gdLst/>
                  <a:ahLst/>
                  <a:cxnLst>
                    <a:cxn ang="0">
                      <a:pos x="1445" y="2807"/>
                    </a:cxn>
                    <a:cxn ang="0">
                      <a:pos x="1463" y="2784"/>
                    </a:cxn>
                    <a:cxn ang="0">
                      <a:pos x="1471" y="2765"/>
                    </a:cxn>
                    <a:cxn ang="0">
                      <a:pos x="1484" y="2698"/>
                    </a:cxn>
                    <a:cxn ang="0">
                      <a:pos x="1563" y="2229"/>
                    </a:cxn>
                    <a:cxn ang="0">
                      <a:pos x="1619" y="2062"/>
                    </a:cxn>
                    <a:cxn ang="0">
                      <a:pos x="1672" y="1943"/>
                    </a:cxn>
                    <a:cxn ang="0">
                      <a:pos x="1773" y="1766"/>
                    </a:cxn>
                    <a:cxn ang="0">
                      <a:pos x="1879" y="1590"/>
                    </a:cxn>
                    <a:cxn ang="0">
                      <a:pos x="1952" y="1429"/>
                    </a:cxn>
                    <a:cxn ang="0">
                      <a:pos x="1995" y="1267"/>
                    </a:cxn>
                    <a:cxn ang="0">
                      <a:pos x="2019" y="1062"/>
                    </a:cxn>
                    <a:cxn ang="0">
                      <a:pos x="2003" y="873"/>
                    </a:cxn>
                    <a:cxn ang="0">
                      <a:pos x="1960" y="694"/>
                    </a:cxn>
                    <a:cxn ang="0">
                      <a:pos x="1888" y="529"/>
                    </a:cxn>
                    <a:cxn ang="0">
                      <a:pos x="1765" y="354"/>
                    </a:cxn>
                    <a:cxn ang="0">
                      <a:pos x="1636" y="232"/>
                    </a:cxn>
                    <a:cxn ang="0">
                      <a:pos x="1471" y="120"/>
                    </a:cxn>
                    <a:cxn ang="0">
                      <a:pos x="1277" y="40"/>
                    </a:cxn>
                    <a:cxn ang="0">
                      <a:pos x="1115" y="6"/>
                    </a:cxn>
                    <a:cxn ang="0">
                      <a:pos x="936" y="0"/>
                    </a:cxn>
                    <a:cxn ang="0">
                      <a:pos x="782" y="28"/>
                    </a:cxn>
                    <a:cxn ang="0">
                      <a:pos x="630" y="78"/>
                    </a:cxn>
                    <a:cxn ang="0">
                      <a:pos x="501" y="145"/>
                    </a:cxn>
                    <a:cxn ang="0">
                      <a:pos x="365" y="242"/>
                    </a:cxn>
                    <a:cxn ang="0">
                      <a:pos x="242" y="360"/>
                    </a:cxn>
                    <a:cxn ang="0">
                      <a:pos x="140" y="495"/>
                    </a:cxn>
                    <a:cxn ang="0">
                      <a:pos x="53" y="685"/>
                    </a:cxn>
                    <a:cxn ang="0">
                      <a:pos x="7" y="879"/>
                    </a:cxn>
                    <a:cxn ang="0">
                      <a:pos x="0" y="1052"/>
                    </a:cxn>
                    <a:cxn ang="0">
                      <a:pos x="14" y="1239"/>
                    </a:cxn>
                    <a:cxn ang="0">
                      <a:pos x="62" y="1427"/>
                    </a:cxn>
                    <a:cxn ang="0">
                      <a:pos x="144" y="1602"/>
                    </a:cxn>
                    <a:cxn ang="0">
                      <a:pos x="239" y="1770"/>
                    </a:cxn>
                    <a:cxn ang="0">
                      <a:pos x="370" y="2007"/>
                    </a:cxn>
                    <a:cxn ang="0">
                      <a:pos x="429" y="2138"/>
                    </a:cxn>
                    <a:cxn ang="0">
                      <a:pos x="469" y="2292"/>
                    </a:cxn>
                    <a:cxn ang="0">
                      <a:pos x="501" y="2506"/>
                    </a:cxn>
                    <a:cxn ang="0">
                      <a:pos x="526" y="2693"/>
                    </a:cxn>
                    <a:cxn ang="0">
                      <a:pos x="543" y="2767"/>
                    </a:cxn>
                    <a:cxn ang="0">
                      <a:pos x="552" y="2784"/>
                    </a:cxn>
                    <a:cxn ang="0">
                      <a:pos x="576" y="2812"/>
                    </a:cxn>
                    <a:cxn ang="0">
                      <a:pos x="635" y="2847"/>
                    </a:cxn>
                    <a:cxn ang="0">
                      <a:pos x="703" y="2870"/>
                    </a:cxn>
                    <a:cxn ang="0">
                      <a:pos x="778" y="2889"/>
                    </a:cxn>
                    <a:cxn ang="0">
                      <a:pos x="857" y="2900"/>
                    </a:cxn>
                    <a:cxn ang="0">
                      <a:pos x="934" y="2906"/>
                    </a:cxn>
                    <a:cxn ang="0">
                      <a:pos x="1006" y="2908"/>
                    </a:cxn>
                    <a:cxn ang="0">
                      <a:pos x="1086" y="2906"/>
                    </a:cxn>
                    <a:cxn ang="0">
                      <a:pos x="1166" y="2900"/>
                    </a:cxn>
                    <a:cxn ang="0">
                      <a:pos x="1241" y="2887"/>
                    </a:cxn>
                    <a:cxn ang="0">
                      <a:pos x="1309" y="2871"/>
                    </a:cxn>
                    <a:cxn ang="0">
                      <a:pos x="1375" y="2849"/>
                    </a:cxn>
                  </a:cxnLst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552" name="Oval 74"/>
                <p:cNvSpPr>
                  <a:spLocks noChangeAspect="1"/>
                </p:cNvSpPr>
                <p:nvPr>
                  <p:custDataLst>
                    <p:tags r:id="rId54"/>
                  </p:custDataLst>
                </p:nvPr>
              </p:nvSpPr>
              <p:spPr>
                <a:xfrm>
                  <a:off x="567" y="2579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</a:ln>
              </p:spPr>
              <p:txBody>
                <a:bodyPr wrap="square" anchor="t" anchorCtr="0"/>
                <a:p>
                  <a:endParaRPr lang="zh-CN" altLang="en-US" dirty="0">
                    <a:latin typeface="Arial" panose="020B0604020202020204" charset="-76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53" name="Freeform 75"/>
                <p:cNvSpPr>
                  <a:spLocks noChangeAspect="1"/>
                </p:cNvSpPr>
                <p:nvPr>
                  <p:custDataLst>
                    <p:tags r:id="rId55"/>
                  </p:custDataLst>
                </p:nvPr>
              </p:nvSpPr>
              <p:spPr>
                <a:xfrm>
                  <a:off x="1491" y="293"/>
                  <a:ext cx="338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46"/>
                    </a:cxn>
                    <a:cxn ang="0">
                      <a:pos x="172" y="97"/>
                    </a:cxn>
                    <a:cxn ang="0">
                      <a:pos x="234" y="148"/>
                    </a:cxn>
                    <a:cxn ang="0">
                      <a:pos x="275" y="203"/>
                    </a:cxn>
                    <a:cxn ang="0">
                      <a:pos x="304" y="259"/>
                    </a:cxn>
                    <a:cxn ang="0">
                      <a:pos x="325" y="308"/>
                    </a:cxn>
                    <a:cxn ang="0">
                      <a:pos x="338" y="358"/>
                    </a:cxn>
                    <a:cxn ang="0">
                      <a:pos x="219" y="432"/>
                    </a:cxn>
                    <a:cxn ang="0">
                      <a:pos x="208" y="362"/>
                    </a:cxn>
                    <a:cxn ang="0">
                      <a:pos x="189" y="287"/>
                    </a:cxn>
                    <a:cxn ang="0">
                      <a:pos x="161" y="209"/>
                    </a:cxn>
                    <a:cxn ang="0">
                      <a:pos x="124" y="144"/>
                    </a:cxn>
                    <a:cxn ang="0">
                      <a:pos x="73" y="78"/>
                    </a:cxn>
                    <a:cxn ang="0">
                      <a:pos x="0" y="0"/>
                    </a:cxn>
                  </a:cxnLst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20554" name="Group 76"/>
                <p:cNvGrpSpPr>
                  <a:grpSpLocks noChangeAspect="1"/>
                </p:cNvGrpSpPr>
                <p:nvPr/>
              </p:nvGrpSpPr>
              <p:grpSpPr>
                <a:xfrm>
                  <a:off x="728" y="875"/>
                  <a:ext cx="562" cy="1806"/>
                  <a:chOff x="0" y="0"/>
                  <a:chExt cx="562" cy="1806"/>
                </a:xfrm>
              </p:grpSpPr>
              <p:sp>
                <p:nvSpPr>
                  <p:cNvPr id="20555" name="Freeform 77"/>
                  <p:cNvSpPr>
                    <a:spLocks noChangeAspect="1"/>
                  </p:cNvSpPr>
                  <p:nvPr>
                    <p:custDataLst>
                      <p:tags r:id="rId56"/>
                    </p:custDataLst>
                  </p:nvPr>
                </p:nvSpPr>
                <p:spPr>
                  <a:xfrm>
                    <a:off x="106" y="753"/>
                    <a:ext cx="345" cy="1053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6" y="252"/>
                      </a:cxn>
                      <a:cxn ang="0">
                        <a:pos x="23" y="274"/>
                      </a:cxn>
                      <a:cxn ang="0">
                        <a:pos x="17" y="975"/>
                      </a:cxn>
                      <a:cxn ang="0">
                        <a:pos x="40" y="1053"/>
                      </a:cxn>
                      <a:cxn ang="0">
                        <a:pos x="98" y="1053"/>
                      </a:cxn>
                      <a:cxn ang="0">
                        <a:pos x="146" y="1015"/>
                      </a:cxn>
                      <a:cxn ang="0">
                        <a:pos x="201" y="1015"/>
                      </a:cxn>
                      <a:cxn ang="0">
                        <a:pos x="245" y="1053"/>
                      </a:cxn>
                      <a:cxn ang="0">
                        <a:pos x="307" y="1053"/>
                      </a:cxn>
                      <a:cxn ang="0">
                        <a:pos x="328" y="975"/>
                      </a:cxn>
                      <a:cxn ang="0">
                        <a:pos x="317" y="274"/>
                      </a:cxn>
                      <a:cxn ang="0">
                        <a:pos x="333" y="252"/>
                      </a:cxn>
                      <a:cxn ang="0">
                        <a:pos x="345" y="80"/>
                      </a:cxn>
                      <a:cxn ang="0">
                        <a:pos x="269" y="17"/>
                      </a:cxn>
                      <a:cxn ang="0">
                        <a:pos x="231" y="17"/>
                      </a:cxn>
                      <a:cxn ang="0">
                        <a:pos x="210" y="0"/>
                      </a:cxn>
                      <a:cxn ang="0">
                        <a:pos x="123" y="0"/>
                      </a:cxn>
                      <a:cxn ang="0">
                        <a:pos x="104" y="17"/>
                      </a:cxn>
                      <a:cxn ang="0">
                        <a:pos x="72" y="17"/>
                      </a:cxn>
                      <a:cxn ang="0">
                        <a:pos x="0" y="80"/>
                      </a:cxn>
                    </a:cxnLst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20556" name="Oval 78"/>
                  <p:cNvSpPr>
                    <a:spLocks noChangeAspect="1"/>
                  </p:cNvSpPr>
                  <p:nvPr>
                    <p:custDataLst>
                      <p:tags r:id="rId57"/>
                    </p:custDataLst>
                  </p:nvPr>
                </p:nvSpPr>
                <p:spPr>
                  <a:xfrm>
                    <a:off x="283" y="786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 w="9525">
                    <a:noFill/>
                  </a:ln>
                </p:spPr>
                <p:txBody>
                  <a:bodyPr wrap="square" anchor="t" anchorCtr="0"/>
                  <a:p>
                    <a:endParaRPr lang="zh-CN" altLang="en-US" dirty="0">
                      <a:latin typeface="Arial" panose="020B0604020202020204" charset="-76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20557" name="Group 79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562" cy="828"/>
                    <a:chOff x="0" y="0"/>
                    <a:chExt cx="562" cy="828"/>
                  </a:xfrm>
                </p:grpSpPr>
                <p:sp>
                  <p:nvSpPr>
                    <p:cNvPr id="20558" name="Oval 80"/>
                    <p:cNvSpPr>
                      <a:spLocks noChangeAspect="1"/>
                    </p:cNvSpPr>
                    <p:nvPr>
                      <p:custDataLst>
                        <p:tags r:id="rId58"/>
                      </p:custDataLst>
                    </p:nvPr>
                  </p:nvSpPr>
                  <p:spPr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wrap="square" anchor="t" anchorCtr="0"/>
                    <a:p>
                      <a:endParaRPr lang="zh-CN" altLang="en-US" dirty="0">
                        <a:latin typeface="Arial" panose="020B0604020202020204" charset="-76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0559" name="Freeform 81"/>
                    <p:cNvSpPr>
                      <a:spLocks noChangeAspect="1"/>
                    </p:cNvSpPr>
                    <p:nvPr>
                      <p:custDataLst>
                        <p:tags r:id="rId59"/>
                      </p:custDataLst>
                    </p:nvPr>
                  </p:nvSpPr>
                  <p:spPr>
                    <a:xfrm>
                      <a:off x="0" y="129"/>
                      <a:ext cx="562" cy="699"/>
                    </a:xfrm>
                    <a:custGeom>
                      <a:avLst/>
                      <a:gdLst/>
                      <a:ahLst/>
                      <a:cxnLst>
                        <a:cxn ang="0">
                          <a:pos x="358" y="699"/>
                        </a:cxn>
                        <a:cxn ang="0">
                          <a:pos x="562" y="69"/>
                        </a:cxn>
                        <a:cxn ang="0">
                          <a:pos x="526" y="56"/>
                        </a:cxn>
                        <a:cxn ang="0">
                          <a:pos x="485" y="38"/>
                        </a:cxn>
                        <a:cxn ang="0">
                          <a:pos x="431" y="24"/>
                        </a:cxn>
                        <a:cxn ang="0">
                          <a:pos x="384" y="12"/>
                        </a:cxn>
                        <a:cxn ang="0">
                          <a:pos x="342" y="4"/>
                        </a:cxn>
                        <a:cxn ang="0">
                          <a:pos x="297" y="0"/>
                        </a:cxn>
                        <a:cxn ang="0">
                          <a:pos x="248" y="3"/>
                        </a:cxn>
                        <a:cxn ang="0">
                          <a:pos x="185" y="10"/>
                        </a:cxn>
                        <a:cxn ang="0">
                          <a:pos x="132" y="24"/>
                        </a:cxn>
                        <a:cxn ang="0">
                          <a:pos x="80" y="38"/>
                        </a:cxn>
                        <a:cxn ang="0">
                          <a:pos x="34" y="58"/>
                        </a:cxn>
                        <a:cxn ang="0">
                          <a:pos x="0" y="76"/>
                        </a:cxn>
                        <a:cxn ang="0">
                          <a:pos x="197" y="699"/>
                        </a:cxn>
                      </a:cxnLst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 w="9525">
                      <a:noFill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0560" name="Group 82"/>
                  <p:cNvGrpSpPr>
                    <a:grpSpLocks noChangeAspect="1"/>
                  </p:cNvGrpSpPr>
                  <p:nvPr/>
                </p:nvGrpSpPr>
                <p:grpSpPr>
                  <a:xfrm>
                    <a:off x="178" y="904"/>
                    <a:ext cx="193" cy="804"/>
                    <a:chOff x="0" y="0"/>
                    <a:chExt cx="193" cy="804"/>
                  </a:xfrm>
                </p:grpSpPr>
                <p:sp>
                  <p:nvSpPr>
                    <p:cNvPr id="20561" name="Line 83"/>
                    <p:cNvSpPr>
                      <a:spLocks noChangeAspect="1"/>
                    </p:cNvSpPr>
                    <p:nvPr>
                      <p:custDataLst>
                        <p:tags r:id="rId60"/>
                      </p:custDataLst>
                    </p:nvPr>
                  </p:nvSpPr>
                  <p:spPr>
                    <a:xfrm>
                      <a:off x="32" y="21"/>
                      <a:ext cx="1" cy="783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20562" name="Line 84"/>
                    <p:cNvSpPr>
                      <a:spLocks noChangeAspect="1"/>
                    </p:cNvSpPr>
                    <p:nvPr>
                      <p:custDataLst>
                        <p:tags r:id="rId61"/>
                      </p:custDataLst>
                    </p:nvPr>
                  </p:nvSpPr>
                  <p:spPr>
                    <a:xfrm flipV="1">
                      <a:off x="160" y="21"/>
                      <a:ext cx="4" cy="779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20563" name="Line 85"/>
                    <p:cNvSpPr>
                      <a:spLocks noChangeAspect="1"/>
                    </p:cNvSpPr>
                    <p:nvPr>
                      <p:custDataLst>
                        <p:tags r:id="rId62"/>
                      </p:custDataLst>
                    </p:nvPr>
                  </p:nvSpPr>
                  <p:spPr>
                    <a:xfrm flipV="1">
                      <a:off x="190" y="0"/>
                      <a:ext cx="3" cy="780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  <p:sp>
                  <p:nvSpPr>
                    <p:cNvPr id="20564" name="Line 86"/>
                    <p:cNvSpPr>
                      <a:spLocks noChangeAspect="1"/>
                    </p:cNvSpPr>
                    <p:nvPr>
                      <p:custDataLst>
                        <p:tags r:id="rId63"/>
                      </p:custDataLst>
                    </p:nvPr>
                  </p:nvSpPr>
                  <p:spPr>
                    <a:xfrm flipH="1" flipV="1">
                      <a:off x="0" y="0"/>
                      <a:ext cx="2" cy="780"/>
                    </a:xfrm>
                    <a:prstGeom prst="line">
                      <a:avLst/>
                    </a:prstGeom>
                    <a:ln w="9525">
                      <a:noFill/>
                    </a:ln>
                  </p:spPr>
                </p:sp>
              </p:grpSp>
            </p:grpSp>
            <p:sp>
              <p:nvSpPr>
                <p:cNvPr id="20565" name="Freeform 87"/>
                <p:cNvSpPr>
                  <a:spLocks noChangeAspect="1"/>
                </p:cNvSpPr>
                <p:nvPr>
                  <p:custDataLst>
                    <p:tags r:id="rId64"/>
                  </p:custDataLst>
                </p:nvPr>
              </p:nvSpPr>
              <p:spPr>
                <a:xfrm>
                  <a:off x="970" y="2160"/>
                  <a:ext cx="546" cy="681"/>
                </a:xfrm>
                <a:custGeom>
                  <a:avLst/>
                  <a:gdLst/>
                  <a:ahLst/>
                  <a:cxnLst>
                    <a:cxn ang="0">
                      <a:pos x="546" y="0"/>
                    </a:cxn>
                    <a:cxn ang="0">
                      <a:pos x="523" y="20"/>
                    </a:cxn>
                    <a:cxn ang="0">
                      <a:pos x="432" y="441"/>
                    </a:cxn>
                    <a:cxn ang="0">
                      <a:pos x="415" y="483"/>
                    </a:cxn>
                    <a:cxn ang="0">
                      <a:pos x="388" y="518"/>
                    </a:cxn>
                    <a:cxn ang="0">
                      <a:pos x="347" y="550"/>
                    </a:cxn>
                    <a:cxn ang="0">
                      <a:pos x="307" y="575"/>
                    </a:cxn>
                    <a:cxn ang="0">
                      <a:pos x="262" y="598"/>
                    </a:cxn>
                    <a:cxn ang="0">
                      <a:pos x="215" y="618"/>
                    </a:cxn>
                    <a:cxn ang="0">
                      <a:pos x="163" y="637"/>
                    </a:cxn>
                    <a:cxn ang="0">
                      <a:pos x="119" y="647"/>
                    </a:cxn>
                    <a:cxn ang="0">
                      <a:pos x="65" y="656"/>
                    </a:cxn>
                    <a:cxn ang="0">
                      <a:pos x="0" y="652"/>
                    </a:cxn>
                    <a:cxn ang="0">
                      <a:pos x="10" y="677"/>
                    </a:cxn>
                    <a:cxn ang="0">
                      <a:pos x="55" y="681"/>
                    </a:cxn>
                    <a:cxn ang="0">
                      <a:pos x="86" y="681"/>
                    </a:cxn>
                    <a:cxn ang="0">
                      <a:pos x="134" y="677"/>
                    </a:cxn>
                    <a:cxn ang="0">
                      <a:pos x="173" y="674"/>
                    </a:cxn>
                    <a:cxn ang="0">
                      <a:pos x="227" y="665"/>
                    </a:cxn>
                    <a:cxn ang="0">
                      <a:pos x="269" y="657"/>
                    </a:cxn>
                    <a:cxn ang="0">
                      <a:pos x="316" y="643"/>
                    </a:cxn>
                    <a:cxn ang="0">
                      <a:pos x="343" y="635"/>
                    </a:cxn>
                    <a:cxn ang="0">
                      <a:pos x="384" y="618"/>
                    </a:cxn>
                    <a:cxn ang="0">
                      <a:pos x="427" y="590"/>
                    </a:cxn>
                    <a:cxn ang="0">
                      <a:pos x="440" y="575"/>
                    </a:cxn>
                    <a:cxn ang="0">
                      <a:pos x="452" y="554"/>
                    </a:cxn>
                    <a:cxn ang="0">
                      <a:pos x="462" y="512"/>
                    </a:cxn>
                    <a:cxn ang="0">
                      <a:pos x="471" y="470"/>
                    </a:cxn>
                    <a:cxn ang="0">
                      <a:pos x="546" y="0"/>
                    </a:cxn>
                  </a:cxnLst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0566" name="Rectangle 88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0" y="621"/>
                <a:ext cx="540" cy="315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808080"/>
                  </a:gs>
                  <a:gs pos="100000">
                    <a:srgbClr val="C0C0C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square" anchor="t" anchorCtr="0"/>
              <a:p>
                <a:endParaRPr lang="zh-CN" altLang="en-US" dirty="0">
                  <a:latin typeface="Arial" panose="020B0604020202020204" charset="-76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567" name="Arc 89"/>
          <p:cNvSpPr/>
          <p:nvPr>
            <p:custDataLst>
              <p:tags r:id="rId66"/>
            </p:custDataLst>
          </p:nvPr>
        </p:nvSpPr>
        <p:spPr>
          <a:xfrm rot="9176964" flipV="1">
            <a:off x="939165" y="3282315"/>
            <a:ext cx="974090" cy="4343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2" y="317"/>
              </a:cxn>
              <a:cxn ang="0">
                <a:pos x="0" y="317"/>
              </a:cxn>
            </a:cxnLst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68" name="Arc 90"/>
          <p:cNvSpPr/>
          <p:nvPr>
            <p:custDataLst>
              <p:tags r:id="rId67"/>
            </p:custDataLst>
          </p:nvPr>
        </p:nvSpPr>
        <p:spPr>
          <a:xfrm rot="10906196" flipH="1">
            <a:off x="2113280" y="4030980"/>
            <a:ext cx="2823845" cy="628015"/>
          </a:xfrm>
          <a:custGeom>
            <a:avLst/>
            <a:gdLst/>
            <a:ahLst/>
            <a:cxnLst>
              <a:cxn ang="0">
                <a:pos x="28" y="458"/>
              </a:cxn>
              <a:cxn ang="0">
                <a:pos x="2498" y="214"/>
              </a:cxn>
              <a:cxn ang="0">
                <a:pos x="1316" y="380"/>
              </a:cxn>
            </a:cxnLst>
            <a:pathLst>
              <a:path w="41014" h="26005" fill="none">
                <a:moveTo>
                  <a:pt x="453" y="26005"/>
                </a:moveTo>
                <a:cubicBezTo>
                  <a:pt x="152" y="24556"/>
                  <a:pt x="0" y="230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9857" y="-1"/>
                  <a:pt x="37393" y="4708"/>
                  <a:pt x="41013" y="12130"/>
                </a:cubicBezTo>
              </a:path>
              <a:path w="41014" h="26005" stroke="0">
                <a:moveTo>
                  <a:pt x="453" y="26005"/>
                </a:moveTo>
                <a:cubicBezTo>
                  <a:pt x="152" y="24556"/>
                  <a:pt x="0" y="230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9857" y="-1"/>
                  <a:pt x="37393" y="4708"/>
                  <a:pt x="41013" y="12130"/>
                </a:cubicBezTo>
                <a:lnTo>
                  <a:pt x="21600" y="21600"/>
                </a:lnTo>
                <a:lnTo>
                  <a:pt x="453" y="26005"/>
                </a:lnTo>
                <a:close/>
              </a:path>
            </a:pathLst>
          </a:custGeom>
          <a:noFill/>
          <a:ln w="5715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69" name="Arc 91"/>
          <p:cNvSpPr/>
          <p:nvPr>
            <p:custDataLst>
              <p:tags r:id="rId68"/>
            </p:custDataLst>
          </p:nvPr>
        </p:nvSpPr>
        <p:spPr>
          <a:xfrm rot="10800000" flipV="1">
            <a:off x="2528570" y="2723515"/>
            <a:ext cx="1538605" cy="3727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1" y="272"/>
              </a:cxn>
              <a:cxn ang="0">
                <a:pos x="0" y="272"/>
              </a:cxn>
            </a:cxnLst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70" name="Arc 92"/>
          <p:cNvSpPr/>
          <p:nvPr>
            <p:custDataLst>
              <p:tags r:id="rId69"/>
            </p:custDataLst>
          </p:nvPr>
        </p:nvSpPr>
        <p:spPr>
          <a:xfrm rot="8998130">
            <a:off x="2132965" y="4034790"/>
            <a:ext cx="2820035" cy="1676400"/>
          </a:xfrm>
          <a:custGeom>
            <a:avLst/>
            <a:gdLst/>
            <a:ahLst/>
            <a:cxnLst>
              <a:cxn ang="0">
                <a:pos x="0" y="338"/>
              </a:cxn>
              <a:cxn ang="0">
                <a:pos x="2347" y="1223"/>
              </a:cxn>
              <a:cxn ang="0">
                <a:pos x="1109" y="844"/>
              </a:cxn>
            </a:cxnLst>
            <a:pathLst>
              <a:path w="38897" h="31307" fill="none">
                <a:moveTo>
                  <a:pt x="-1" y="8662"/>
                </a:moveTo>
                <a:cubicBezTo>
                  <a:pt x="4077" y="3210"/>
                  <a:pt x="10488" y="-1"/>
                  <a:pt x="17297" y="0"/>
                </a:cubicBezTo>
                <a:cubicBezTo>
                  <a:pt x="29226" y="0"/>
                  <a:pt x="38897" y="9670"/>
                  <a:pt x="38897" y="21600"/>
                </a:cubicBezTo>
                <a:cubicBezTo>
                  <a:pt x="38897" y="24971"/>
                  <a:pt x="38107" y="28295"/>
                  <a:pt x="36592" y="31306"/>
                </a:cubicBezTo>
              </a:path>
              <a:path w="38897" h="31307" stroke="0">
                <a:moveTo>
                  <a:pt x="-1" y="8662"/>
                </a:moveTo>
                <a:cubicBezTo>
                  <a:pt x="4077" y="3210"/>
                  <a:pt x="10488" y="-1"/>
                  <a:pt x="17297" y="0"/>
                </a:cubicBezTo>
                <a:cubicBezTo>
                  <a:pt x="29226" y="0"/>
                  <a:pt x="38897" y="9670"/>
                  <a:pt x="38897" y="21600"/>
                </a:cubicBezTo>
                <a:cubicBezTo>
                  <a:pt x="38897" y="24971"/>
                  <a:pt x="38107" y="28295"/>
                  <a:pt x="36592" y="31306"/>
                </a:cubicBezTo>
                <a:lnTo>
                  <a:pt x="17297" y="21600"/>
                </a:lnTo>
                <a:lnTo>
                  <a:pt x="-1" y="8662"/>
                </a:lnTo>
                <a:close/>
              </a:path>
            </a:pathLst>
          </a:custGeom>
          <a:noFill/>
          <a:ln w="38100" cap="flat" cmpd="sng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71" name="Arc 93"/>
          <p:cNvSpPr/>
          <p:nvPr>
            <p:custDataLst>
              <p:tags r:id="rId70"/>
            </p:custDataLst>
          </p:nvPr>
        </p:nvSpPr>
        <p:spPr>
          <a:xfrm>
            <a:off x="4526915" y="2723515"/>
            <a:ext cx="1588135" cy="17189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8" y="1254"/>
              </a:cxn>
              <a:cxn ang="0">
                <a:pos x="0" y="662"/>
              </a:cxn>
            </a:cxnLst>
            <a:pathLst>
              <a:path w="21600" h="40924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785"/>
                  <a:pt x="16973" y="37266"/>
                  <a:pt x="9651" y="40924"/>
                </a:cubicBezTo>
              </a:path>
              <a:path w="21600" h="40924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785"/>
                  <a:pt x="16973" y="37266"/>
                  <a:pt x="9651" y="4092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flat" cmpd="sng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72" name="Arc 94"/>
          <p:cNvSpPr/>
          <p:nvPr>
            <p:custDataLst>
              <p:tags r:id="rId71"/>
            </p:custDataLst>
          </p:nvPr>
        </p:nvSpPr>
        <p:spPr>
          <a:xfrm flipV="1">
            <a:off x="939165" y="3966210"/>
            <a:ext cx="153670" cy="9950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726"/>
              </a:cxn>
              <a:cxn ang="0">
                <a:pos x="0" y="726"/>
              </a:cxn>
            </a:cxnLst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 cap="flat" cmpd="sng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  <p:custDataLst>
      <p:tags r:id="rId7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52525" y="1261110"/>
            <a:ext cx="98869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、试分析电流表测哪条路径的电流</a:t>
            </a:r>
            <a:r>
              <a:rPr 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，并画出相应的电路图。</a:t>
            </a:r>
            <a:endParaRPr lang="zh-CN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22875" y="2857500"/>
            <a:ext cx="5891530" cy="34201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52525" y="1261110"/>
            <a:ext cx="98869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试分析电流表测哪条路径的电流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，并画出相应的电路图。</a:t>
            </a:r>
            <a:endParaRPr lang="zh-CN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6" name="图片 5" descr="258cf2eb1aaf4ee4af628e4e143cf7f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45748"/>
          <a:stretch>
            <a:fillRect/>
          </a:stretch>
        </p:blipFill>
        <p:spPr>
          <a:xfrm>
            <a:off x="7027545" y="2523490"/>
            <a:ext cx="4090035" cy="36163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4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小结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484" name="表格 20483"/>
          <p:cNvGraphicFramePr/>
          <p:nvPr>
            <p:custDataLst>
              <p:tags r:id="rId1"/>
            </p:custDataLst>
          </p:nvPr>
        </p:nvGraphicFramePr>
        <p:xfrm>
          <a:off x="1980565" y="2588260"/>
          <a:ext cx="7388225" cy="1681163"/>
        </p:xfrm>
        <a:graphic>
          <a:graphicData uri="http://schemas.openxmlformats.org/drawingml/2006/table">
            <a:tbl>
              <a:tblPr/>
              <a:tblGrid>
                <a:gridCol w="1260475"/>
                <a:gridCol w="1682750"/>
                <a:gridCol w="1531938"/>
                <a:gridCol w="2913062"/>
              </a:tblGrid>
              <a:tr h="5715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量程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分度值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备注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大量程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0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—3A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0.1A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大量程是小量程的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5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倍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小量程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0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—0.6A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0.02A</a:t>
                      </a:r>
                      <a:endParaRPr lang="en-US" altLang="zh-CN" sz="2800" dirty="0">
                        <a:solidFill>
                          <a:schemeClr val="tx1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80565" y="108204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、电流表：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灯泡亮度与电流大小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980565" y="1082040"/>
            <a:ext cx="79000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、使用电流表的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四点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注意事项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051050" y="2278380"/>
          <a:ext cx="9150985" cy="3770630"/>
        </p:xfrm>
        <a:graphic>
          <a:graphicData uri="http://schemas.openxmlformats.org/drawingml/2006/table">
            <a:tbl>
              <a:tblPr/>
              <a:tblGrid>
                <a:gridCol w="1925955"/>
                <a:gridCol w="7225030"/>
              </a:tblGrid>
              <a:tr h="57912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序号</a:t>
                      </a:r>
                      <a:endParaRPr lang="zh-CN" altLang="en-US" sz="320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正确使用电流表</a:t>
                      </a:r>
                      <a:endParaRPr lang="zh-CN" altLang="en-US" sz="320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6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1</a:t>
                      </a:r>
                      <a:endParaRPr lang="en-US" altLang="zh-CN" sz="3200" dirty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电流表应</a:t>
                      </a:r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串联</a:t>
                      </a: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在电路中，使用前</a:t>
                      </a:r>
                      <a:r>
                        <a:rPr lang="zh-CN" altLang="en-US" sz="3200" dirty="0">
                          <a:solidFill>
                            <a:srgbClr val="FF0000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校零</a:t>
                      </a:r>
                      <a:endParaRPr lang="zh-CN" altLang="en-US" sz="3200" dirty="0">
                        <a:solidFill>
                          <a:srgbClr val="FF0000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36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2</a:t>
                      </a:r>
                      <a:endParaRPr lang="en-US" altLang="zh-CN" sz="3200" dirty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电流从</a:t>
                      </a:r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正接线柱</a:t>
                      </a: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流进，</a:t>
                      </a:r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负接线柱</a:t>
                      </a: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流出</a:t>
                      </a:r>
                      <a:endParaRPr lang="zh-CN" altLang="en-US" sz="3200" dirty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3</a:t>
                      </a:r>
                      <a:endParaRPr lang="en-US" altLang="zh-CN" sz="3200" dirty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电流表有</a:t>
                      </a:r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两个量程，</a:t>
                      </a:r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用</a:t>
                      </a:r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试触法</a:t>
                      </a:r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选择量程</a:t>
                      </a:r>
                      <a:endParaRPr lang="zh-CN" altLang="en-US" sz="3200" dirty="0">
                        <a:solidFill>
                          <a:srgbClr val="FF0066"/>
                        </a:solidFill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（</a:t>
                      </a:r>
                      <a:r>
                        <a:rPr lang="en-US" altLang="zh-CN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0—0.6A    0—3A</a:t>
                      </a: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）</a:t>
                      </a:r>
                      <a:endParaRPr lang="zh-CN" altLang="en-US" sz="3200" dirty="0"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18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4</a:t>
                      </a:r>
                      <a:endParaRPr lang="en-US" altLang="zh-CN" sz="3200" dirty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电流表</a:t>
                      </a:r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不能</a:t>
                      </a:r>
                      <a:r>
                        <a:rPr lang="zh-CN" altLang="en-US" sz="3200" dirty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与电源直接相连</a:t>
                      </a:r>
                      <a:endParaRPr lang="zh-CN" altLang="en-US" sz="3200" dirty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664210" y="836930"/>
            <a:ext cx="10982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如图，闭合开关后，灯泡会发光，说明了什么？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96020" y="2559050"/>
            <a:ext cx="2356485" cy="2356485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1778000" y="2136140"/>
            <a:ext cx="3754120" cy="3849370"/>
            <a:chOff x="10226" y="2460"/>
            <a:chExt cx="6868" cy="7473"/>
          </a:xfrm>
        </p:grpSpPr>
        <p:pic>
          <p:nvPicPr>
            <p:cNvPr id="56" name="Picture 5" descr="2222">
              <a:hlinkClick r:id="" action="ppaction://hlinkshowjump?jump=previousslide"/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" y="2460"/>
              <a:ext cx="2709" cy="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组合 56"/>
            <p:cNvGrpSpPr/>
            <p:nvPr/>
          </p:nvGrpSpPr>
          <p:grpSpPr>
            <a:xfrm>
              <a:off x="10226" y="3939"/>
              <a:ext cx="6868" cy="5994"/>
              <a:chOff x="10226" y="4559"/>
              <a:chExt cx="6868" cy="5994"/>
            </a:xfrm>
          </p:grpSpPr>
          <p:pic>
            <p:nvPicPr>
              <p:cNvPr id="58" name="图片 112642" descr="wla21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1732" y="7886"/>
                <a:ext cx="3317" cy="266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59" name="组合 112643"/>
              <p:cNvGrpSpPr/>
              <p:nvPr/>
            </p:nvGrpSpPr>
            <p:grpSpPr>
              <a:xfrm>
                <a:off x="10226" y="4559"/>
                <a:ext cx="6868" cy="5618"/>
                <a:chOff x="354" y="-96"/>
                <a:chExt cx="5270" cy="4004"/>
              </a:xfrm>
            </p:grpSpPr>
            <p:pic>
              <p:nvPicPr>
                <p:cNvPr id="60" name="图片 112647" descr="未标题-1 副本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4" y="436"/>
                  <a:ext cx="646" cy="12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1" name="任意多边形 112650"/>
                <p:cNvSpPr/>
                <p:nvPr>
                  <p:custDataLst>
                    <p:tags r:id="rId9"/>
                  </p:custDataLst>
                </p:nvPr>
              </p:nvSpPr>
              <p:spPr>
                <a:xfrm rot="19020000">
                  <a:off x="462" y="1657"/>
                  <a:ext cx="1031" cy="2251"/>
                </a:xfrm>
                <a:custGeom>
                  <a:avLst/>
                  <a:gdLst/>
                  <a:ahLst/>
                  <a:cxnLst/>
                  <a:pathLst>
                    <a:path w="473" h="1731">
                      <a:moveTo>
                        <a:pt x="453" y="17"/>
                      </a:moveTo>
                      <a:cubicBezTo>
                        <a:pt x="397" y="99"/>
                        <a:pt x="473" y="0"/>
                        <a:pt x="405" y="55"/>
                      </a:cubicBezTo>
                      <a:cubicBezTo>
                        <a:pt x="396" y="62"/>
                        <a:pt x="394" y="76"/>
                        <a:pt x="386" y="84"/>
                      </a:cubicBezTo>
                      <a:cubicBezTo>
                        <a:pt x="378" y="92"/>
                        <a:pt x="366" y="96"/>
                        <a:pt x="357" y="103"/>
                      </a:cubicBezTo>
                      <a:cubicBezTo>
                        <a:pt x="318" y="135"/>
                        <a:pt x="296" y="183"/>
                        <a:pt x="261" y="218"/>
                      </a:cubicBezTo>
                      <a:cubicBezTo>
                        <a:pt x="253" y="226"/>
                        <a:pt x="241" y="230"/>
                        <a:pt x="232" y="237"/>
                      </a:cubicBezTo>
                      <a:cubicBezTo>
                        <a:pt x="225" y="243"/>
                        <a:pt x="219" y="250"/>
                        <a:pt x="213" y="257"/>
                      </a:cubicBezTo>
                      <a:cubicBezTo>
                        <a:pt x="187" y="355"/>
                        <a:pt x="225" y="231"/>
                        <a:pt x="174" y="333"/>
                      </a:cubicBezTo>
                      <a:cubicBezTo>
                        <a:pt x="148" y="384"/>
                        <a:pt x="139" y="438"/>
                        <a:pt x="107" y="487"/>
                      </a:cubicBezTo>
                      <a:cubicBezTo>
                        <a:pt x="97" y="530"/>
                        <a:pt x="78" y="570"/>
                        <a:pt x="69" y="612"/>
                      </a:cubicBezTo>
                      <a:cubicBezTo>
                        <a:pt x="58" y="660"/>
                        <a:pt x="56" y="709"/>
                        <a:pt x="40" y="756"/>
                      </a:cubicBezTo>
                      <a:cubicBezTo>
                        <a:pt x="10" y="1013"/>
                        <a:pt x="0" y="1300"/>
                        <a:pt x="78" y="1553"/>
                      </a:cubicBezTo>
                      <a:cubicBezTo>
                        <a:pt x="81" y="1582"/>
                        <a:pt x="81" y="1611"/>
                        <a:pt x="88" y="1639"/>
                      </a:cubicBezTo>
                      <a:cubicBezTo>
                        <a:pt x="111" y="1731"/>
                        <a:pt x="369" y="1716"/>
                        <a:pt x="414" y="1716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2" name="任意多边形 112652"/>
                <p:cNvSpPr/>
                <p:nvPr>
                  <p:custDataLst>
                    <p:tags r:id="rId10"/>
                  </p:custDataLst>
                </p:nvPr>
              </p:nvSpPr>
              <p:spPr>
                <a:xfrm rot="1980000">
                  <a:off x="3878" y="1079"/>
                  <a:ext cx="1746" cy="2811"/>
                </a:xfrm>
                <a:custGeom>
                  <a:avLst/>
                  <a:gdLst/>
                  <a:ahLst/>
                  <a:cxnLst/>
                  <a:pathLst>
                    <a:path w="849" h="2558">
                      <a:moveTo>
                        <a:pt x="0" y="14"/>
                      </a:moveTo>
                      <a:cubicBezTo>
                        <a:pt x="80" y="22"/>
                        <a:pt x="172" y="0"/>
                        <a:pt x="240" y="43"/>
                      </a:cubicBezTo>
                      <a:cubicBezTo>
                        <a:pt x="255" y="53"/>
                        <a:pt x="264" y="70"/>
                        <a:pt x="278" y="81"/>
                      </a:cubicBezTo>
                      <a:cubicBezTo>
                        <a:pt x="344" y="131"/>
                        <a:pt x="412" y="178"/>
                        <a:pt x="480" y="225"/>
                      </a:cubicBezTo>
                      <a:cubicBezTo>
                        <a:pt x="522" y="255"/>
                        <a:pt x="556" y="260"/>
                        <a:pt x="586" y="311"/>
                      </a:cubicBezTo>
                      <a:cubicBezTo>
                        <a:pt x="620" y="369"/>
                        <a:pt x="686" y="501"/>
                        <a:pt x="730" y="542"/>
                      </a:cubicBezTo>
                      <a:cubicBezTo>
                        <a:pt x="753" y="600"/>
                        <a:pt x="763" y="663"/>
                        <a:pt x="797" y="715"/>
                      </a:cubicBezTo>
                      <a:cubicBezTo>
                        <a:pt x="800" y="737"/>
                        <a:pt x="801" y="760"/>
                        <a:pt x="806" y="782"/>
                      </a:cubicBezTo>
                      <a:cubicBezTo>
                        <a:pt x="811" y="802"/>
                        <a:pt x="826" y="839"/>
                        <a:pt x="826" y="839"/>
                      </a:cubicBezTo>
                      <a:cubicBezTo>
                        <a:pt x="845" y="1082"/>
                        <a:pt x="849" y="1318"/>
                        <a:pt x="806" y="1559"/>
                      </a:cubicBezTo>
                      <a:cubicBezTo>
                        <a:pt x="791" y="1645"/>
                        <a:pt x="774" y="1744"/>
                        <a:pt x="730" y="1819"/>
                      </a:cubicBezTo>
                      <a:cubicBezTo>
                        <a:pt x="713" y="1882"/>
                        <a:pt x="679" y="1932"/>
                        <a:pt x="653" y="1991"/>
                      </a:cubicBezTo>
                      <a:cubicBezTo>
                        <a:pt x="625" y="2057"/>
                        <a:pt x="593" y="2120"/>
                        <a:pt x="557" y="2183"/>
                      </a:cubicBezTo>
                      <a:cubicBezTo>
                        <a:pt x="539" y="2214"/>
                        <a:pt x="528" y="2248"/>
                        <a:pt x="509" y="2279"/>
                      </a:cubicBezTo>
                      <a:cubicBezTo>
                        <a:pt x="497" y="2299"/>
                        <a:pt x="470" y="2337"/>
                        <a:pt x="470" y="2337"/>
                      </a:cubicBezTo>
                      <a:cubicBezTo>
                        <a:pt x="460" y="2379"/>
                        <a:pt x="446" y="2389"/>
                        <a:pt x="422" y="2423"/>
                      </a:cubicBezTo>
                      <a:cubicBezTo>
                        <a:pt x="414" y="2457"/>
                        <a:pt x="414" y="2470"/>
                        <a:pt x="394" y="2500"/>
                      </a:cubicBezTo>
                      <a:cubicBezTo>
                        <a:pt x="361" y="2549"/>
                        <a:pt x="221" y="2558"/>
                        <a:pt x="173" y="255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3" name="任意多边形 112655"/>
                <p:cNvSpPr/>
                <p:nvPr>
                  <p:custDataLst>
                    <p:tags r:id="rId11"/>
                  </p:custDataLst>
                </p:nvPr>
              </p:nvSpPr>
              <p:spPr>
                <a:xfrm rot="300000">
                  <a:off x="695" y="-96"/>
                  <a:ext cx="3273" cy="1032"/>
                </a:xfrm>
                <a:custGeom>
                  <a:avLst/>
                  <a:gdLst/>
                  <a:ahLst/>
                  <a:cxnLst/>
                  <a:pathLst>
                    <a:path w="2090" h="586">
                      <a:moveTo>
                        <a:pt x="0" y="413"/>
                      </a:moveTo>
                      <a:cubicBezTo>
                        <a:pt x="116" y="337"/>
                        <a:pt x="169" y="258"/>
                        <a:pt x="308" y="212"/>
                      </a:cubicBezTo>
                      <a:cubicBezTo>
                        <a:pt x="364" y="174"/>
                        <a:pt x="379" y="167"/>
                        <a:pt x="442" y="154"/>
                      </a:cubicBezTo>
                      <a:cubicBezTo>
                        <a:pt x="477" y="131"/>
                        <a:pt x="507" y="116"/>
                        <a:pt x="548" y="106"/>
                      </a:cubicBezTo>
                      <a:cubicBezTo>
                        <a:pt x="590" y="77"/>
                        <a:pt x="569" y="86"/>
                        <a:pt x="634" y="77"/>
                      </a:cubicBezTo>
                      <a:cubicBezTo>
                        <a:pt x="682" y="70"/>
                        <a:pt x="778" y="58"/>
                        <a:pt x="778" y="58"/>
                      </a:cubicBezTo>
                      <a:cubicBezTo>
                        <a:pt x="841" y="26"/>
                        <a:pt x="913" y="23"/>
                        <a:pt x="980" y="0"/>
                      </a:cubicBezTo>
                      <a:cubicBezTo>
                        <a:pt x="1079" y="3"/>
                        <a:pt x="1178" y="4"/>
                        <a:pt x="1277" y="10"/>
                      </a:cubicBezTo>
                      <a:cubicBezTo>
                        <a:pt x="1297" y="11"/>
                        <a:pt x="1315" y="18"/>
                        <a:pt x="1335" y="20"/>
                      </a:cubicBezTo>
                      <a:cubicBezTo>
                        <a:pt x="1409" y="28"/>
                        <a:pt x="1556" y="39"/>
                        <a:pt x="1556" y="39"/>
                      </a:cubicBezTo>
                      <a:cubicBezTo>
                        <a:pt x="1586" y="46"/>
                        <a:pt x="1606" y="48"/>
                        <a:pt x="1632" y="68"/>
                      </a:cubicBezTo>
                      <a:cubicBezTo>
                        <a:pt x="1678" y="105"/>
                        <a:pt x="1682" y="127"/>
                        <a:pt x="1738" y="144"/>
                      </a:cubicBezTo>
                      <a:cubicBezTo>
                        <a:pt x="1793" y="199"/>
                        <a:pt x="1765" y="185"/>
                        <a:pt x="1815" y="202"/>
                      </a:cubicBezTo>
                      <a:cubicBezTo>
                        <a:pt x="1854" y="262"/>
                        <a:pt x="1810" y="208"/>
                        <a:pt x="1863" y="240"/>
                      </a:cubicBezTo>
                      <a:cubicBezTo>
                        <a:pt x="1895" y="259"/>
                        <a:pt x="1897" y="275"/>
                        <a:pt x="1940" y="288"/>
                      </a:cubicBezTo>
                      <a:cubicBezTo>
                        <a:pt x="1959" y="301"/>
                        <a:pt x="1981" y="311"/>
                        <a:pt x="1997" y="327"/>
                      </a:cubicBezTo>
                      <a:cubicBezTo>
                        <a:pt x="2016" y="346"/>
                        <a:pt x="2055" y="384"/>
                        <a:pt x="2055" y="384"/>
                      </a:cubicBezTo>
                      <a:cubicBezTo>
                        <a:pt x="2058" y="397"/>
                        <a:pt x="2058" y="411"/>
                        <a:pt x="2064" y="423"/>
                      </a:cubicBezTo>
                      <a:cubicBezTo>
                        <a:pt x="2068" y="431"/>
                        <a:pt x="2083" y="433"/>
                        <a:pt x="2084" y="442"/>
                      </a:cubicBezTo>
                      <a:cubicBezTo>
                        <a:pt x="2090" y="490"/>
                        <a:pt x="2084" y="538"/>
                        <a:pt x="2084" y="586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122680" y="2113915"/>
            <a:ext cx="105136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灯泡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发光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，说明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有电流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通过灯泡中的灯丝。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133475" y="836930"/>
            <a:ext cx="105136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同一灯泡，若亮度不同，说明了什么？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402195" y="2110740"/>
            <a:ext cx="3788410" cy="4265295"/>
            <a:chOff x="10226" y="2460"/>
            <a:chExt cx="6868" cy="7473"/>
          </a:xfrm>
        </p:grpSpPr>
        <p:pic>
          <p:nvPicPr>
            <p:cNvPr id="53" name="Picture 5" descr="2222">
              <a:hlinkClick r:id="" action="ppaction://hlinkshowjump?jump=previousslide"/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" y="2460"/>
              <a:ext cx="2709" cy="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组合 51"/>
            <p:cNvGrpSpPr/>
            <p:nvPr/>
          </p:nvGrpSpPr>
          <p:grpSpPr>
            <a:xfrm>
              <a:off x="10226" y="4674"/>
              <a:ext cx="6868" cy="5259"/>
              <a:chOff x="10226" y="5294"/>
              <a:chExt cx="6868" cy="5259"/>
            </a:xfrm>
          </p:grpSpPr>
          <p:pic>
            <p:nvPicPr>
              <p:cNvPr id="51202" name="图片 112642" descr="wla21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1732" y="7886"/>
                <a:ext cx="3317" cy="266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51203" name="组合 112643"/>
              <p:cNvGrpSpPr/>
              <p:nvPr/>
            </p:nvGrpSpPr>
            <p:grpSpPr>
              <a:xfrm>
                <a:off x="10226" y="5294"/>
                <a:ext cx="6868" cy="4883"/>
                <a:chOff x="354" y="428"/>
                <a:chExt cx="5270" cy="3480"/>
              </a:xfrm>
            </p:grpSpPr>
            <p:pic>
              <p:nvPicPr>
                <p:cNvPr id="51207" name="图片 112647" descr="未标题-1 副本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4" y="436"/>
                  <a:ext cx="646" cy="12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208" name="图片 112648" descr="未标题-1 副本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98" y="754"/>
                  <a:ext cx="646" cy="12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1209" name="任意多边形 112649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72" y="488"/>
                  <a:ext cx="1017" cy="1651"/>
                </a:xfrm>
                <a:custGeom>
                  <a:avLst/>
                  <a:gdLst/>
                  <a:ahLst/>
                  <a:cxnLst/>
                  <a:pathLst>
                    <a:path w="1017" h="1651">
                      <a:moveTo>
                        <a:pt x="0" y="48"/>
                      </a:moveTo>
                      <a:cubicBezTo>
                        <a:pt x="71" y="23"/>
                        <a:pt x="147" y="15"/>
                        <a:pt x="221" y="0"/>
                      </a:cubicBezTo>
                      <a:cubicBezTo>
                        <a:pt x="262" y="3"/>
                        <a:pt x="304" y="3"/>
                        <a:pt x="345" y="10"/>
                      </a:cubicBezTo>
                      <a:cubicBezTo>
                        <a:pt x="375" y="15"/>
                        <a:pt x="402" y="32"/>
                        <a:pt x="432" y="38"/>
                      </a:cubicBezTo>
                      <a:cubicBezTo>
                        <a:pt x="459" y="57"/>
                        <a:pt x="485" y="63"/>
                        <a:pt x="509" y="86"/>
                      </a:cubicBezTo>
                      <a:cubicBezTo>
                        <a:pt x="621" y="446"/>
                        <a:pt x="510" y="78"/>
                        <a:pt x="528" y="1152"/>
                      </a:cubicBezTo>
                      <a:cubicBezTo>
                        <a:pt x="529" y="1229"/>
                        <a:pt x="550" y="1385"/>
                        <a:pt x="605" y="1440"/>
                      </a:cubicBezTo>
                      <a:cubicBezTo>
                        <a:pt x="608" y="1456"/>
                        <a:pt x="607" y="1473"/>
                        <a:pt x="614" y="1488"/>
                      </a:cubicBezTo>
                      <a:cubicBezTo>
                        <a:pt x="637" y="1541"/>
                        <a:pt x="639" y="1510"/>
                        <a:pt x="662" y="1546"/>
                      </a:cubicBezTo>
                      <a:cubicBezTo>
                        <a:pt x="717" y="1630"/>
                        <a:pt x="629" y="1532"/>
                        <a:pt x="729" y="1632"/>
                      </a:cubicBezTo>
                      <a:cubicBezTo>
                        <a:pt x="743" y="1646"/>
                        <a:pt x="787" y="1651"/>
                        <a:pt x="787" y="1651"/>
                      </a:cubicBezTo>
                      <a:cubicBezTo>
                        <a:pt x="843" y="1633"/>
                        <a:pt x="905" y="1614"/>
                        <a:pt x="950" y="1574"/>
                      </a:cubicBezTo>
                      <a:cubicBezTo>
                        <a:pt x="967" y="1559"/>
                        <a:pt x="985" y="1545"/>
                        <a:pt x="998" y="1526"/>
                      </a:cubicBezTo>
                      <a:cubicBezTo>
                        <a:pt x="1004" y="1517"/>
                        <a:pt x="1017" y="1498"/>
                        <a:pt x="1017" y="149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210" name="任意多边形 112650"/>
                <p:cNvSpPr/>
                <p:nvPr>
                  <p:custDataLst>
                    <p:tags r:id="rId9"/>
                  </p:custDataLst>
                </p:nvPr>
              </p:nvSpPr>
              <p:spPr>
                <a:xfrm rot="19020000">
                  <a:off x="462" y="1657"/>
                  <a:ext cx="1031" cy="2251"/>
                </a:xfrm>
                <a:custGeom>
                  <a:avLst/>
                  <a:gdLst/>
                  <a:ahLst/>
                  <a:cxnLst/>
                  <a:pathLst>
                    <a:path w="473" h="1731">
                      <a:moveTo>
                        <a:pt x="453" y="17"/>
                      </a:moveTo>
                      <a:cubicBezTo>
                        <a:pt x="397" y="99"/>
                        <a:pt x="473" y="0"/>
                        <a:pt x="405" y="55"/>
                      </a:cubicBezTo>
                      <a:cubicBezTo>
                        <a:pt x="396" y="62"/>
                        <a:pt x="394" y="76"/>
                        <a:pt x="386" y="84"/>
                      </a:cubicBezTo>
                      <a:cubicBezTo>
                        <a:pt x="378" y="92"/>
                        <a:pt x="366" y="96"/>
                        <a:pt x="357" y="103"/>
                      </a:cubicBezTo>
                      <a:cubicBezTo>
                        <a:pt x="318" y="135"/>
                        <a:pt x="296" y="183"/>
                        <a:pt x="261" y="218"/>
                      </a:cubicBezTo>
                      <a:cubicBezTo>
                        <a:pt x="253" y="226"/>
                        <a:pt x="241" y="230"/>
                        <a:pt x="232" y="237"/>
                      </a:cubicBezTo>
                      <a:cubicBezTo>
                        <a:pt x="225" y="243"/>
                        <a:pt x="219" y="250"/>
                        <a:pt x="213" y="257"/>
                      </a:cubicBezTo>
                      <a:cubicBezTo>
                        <a:pt x="187" y="355"/>
                        <a:pt x="225" y="231"/>
                        <a:pt x="174" y="333"/>
                      </a:cubicBezTo>
                      <a:cubicBezTo>
                        <a:pt x="148" y="384"/>
                        <a:pt x="139" y="438"/>
                        <a:pt x="107" y="487"/>
                      </a:cubicBezTo>
                      <a:cubicBezTo>
                        <a:pt x="97" y="530"/>
                        <a:pt x="78" y="570"/>
                        <a:pt x="69" y="612"/>
                      </a:cubicBezTo>
                      <a:cubicBezTo>
                        <a:pt x="58" y="660"/>
                        <a:pt x="56" y="709"/>
                        <a:pt x="40" y="756"/>
                      </a:cubicBezTo>
                      <a:cubicBezTo>
                        <a:pt x="10" y="1013"/>
                        <a:pt x="0" y="1300"/>
                        <a:pt x="78" y="1553"/>
                      </a:cubicBezTo>
                      <a:cubicBezTo>
                        <a:pt x="81" y="1582"/>
                        <a:pt x="81" y="1611"/>
                        <a:pt x="88" y="1639"/>
                      </a:cubicBezTo>
                      <a:cubicBezTo>
                        <a:pt x="111" y="1731"/>
                        <a:pt x="369" y="1716"/>
                        <a:pt x="414" y="1716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212" name="任意多边形 112652"/>
                <p:cNvSpPr/>
                <p:nvPr>
                  <p:custDataLst>
                    <p:tags r:id="rId10"/>
                  </p:custDataLst>
                </p:nvPr>
              </p:nvSpPr>
              <p:spPr>
                <a:xfrm rot="1980000">
                  <a:off x="3878" y="1079"/>
                  <a:ext cx="1746" cy="2811"/>
                </a:xfrm>
                <a:custGeom>
                  <a:avLst/>
                  <a:gdLst/>
                  <a:ahLst/>
                  <a:cxnLst/>
                  <a:pathLst>
                    <a:path w="849" h="2558">
                      <a:moveTo>
                        <a:pt x="0" y="14"/>
                      </a:moveTo>
                      <a:cubicBezTo>
                        <a:pt x="80" y="22"/>
                        <a:pt x="172" y="0"/>
                        <a:pt x="240" y="43"/>
                      </a:cubicBezTo>
                      <a:cubicBezTo>
                        <a:pt x="255" y="53"/>
                        <a:pt x="264" y="70"/>
                        <a:pt x="278" y="81"/>
                      </a:cubicBezTo>
                      <a:cubicBezTo>
                        <a:pt x="344" y="131"/>
                        <a:pt x="412" y="178"/>
                        <a:pt x="480" y="225"/>
                      </a:cubicBezTo>
                      <a:cubicBezTo>
                        <a:pt x="522" y="255"/>
                        <a:pt x="556" y="260"/>
                        <a:pt x="586" y="311"/>
                      </a:cubicBezTo>
                      <a:cubicBezTo>
                        <a:pt x="620" y="369"/>
                        <a:pt x="686" y="501"/>
                        <a:pt x="730" y="542"/>
                      </a:cubicBezTo>
                      <a:cubicBezTo>
                        <a:pt x="753" y="600"/>
                        <a:pt x="763" y="663"/>
                        <a:pt x="797" y="715"/>
                      </a:cubicBezTo>
                      <a:cubicBezTo>
                        <a:pt x="800" y="737"/>
                        <a:pt x="801" y="760"/>
                        <a:pt x="806" y="782"/>
                      </a:cubicBezTo>
                      <a:cubicBezTo>
                        <a:pt x="811" y="802"/>
                        <a:pt x="826" y="839"/>
                        <a:pt x="826" y="839"/>
                      </a:cubicBezTo>
                      <a:cubicBezTo>
                        <a:pt x="845" y="1082"/>
                        <a:pt x="849" y="1318"/>
                        <a:pt x="806" y="1559"/>
                      </a:cubicBezTo>
                      <a:cubicBezTo>
                        <a:pt x="791" y="1645"/>
                        <a:pt x="774" y="1744"/>
                        <a:pt x="730" y="1819"/>
                      </a:cubicBezTo>
                      <a:cubicBezTo>
                        <a:pt x="713" y="1882"/>
                        <a:pt x="679" y="1932"/>
                        <a:pt x="653" y="1991"/>
                      </a:cubicBezTo>
                      <a:cubicBezTo>
                        <a:pt x="625" y="2057"/>
                        <a:pt x="593" y="2120"/>
                        <a:pt x="557" y="2183"/>
                      </a:cubicBezTo>
                      <a:cubicBezTo>
                        <a:pt x="539" y="2214"/>
                        <a:pt x="528" y="2248"/>
                        <a:pt x="509" y="2279"/>
                      </a:cubicBezTo>
                      <a:cubicBezTo>
                        <a:pt x="497" y="2299"/>
                        <a:pt x="470" y="2337"/>
                        <a:pt x="470" y="2337"/>
                      </a:cubicBezTo>
                      <a:cubicBezTo>
                        <a:pt x="460" y="2379"/>
                        <a:pt x="446" y="2389"/>
                        <a:pt x="422" y="2423"/>
                      </a:cubicBezTo>
                      <a:cubicBezTo>
                        <a:pt x="414" y="2457"/>
                        <a:pt x="414" y="2470"/>
                        <a:pt x="394" y="2500"/>
                      </a:cubicBezTo>
                      <a:cubicBezTo>
                        <a:pt x="361" y="2549"/>
                        <a:pt x="221" y="2558"/>
                        <a:pt x="173" y="255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1215" name="任意多边形 11265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737" y="428"/>
                  <a:ext cx="2090" cy="586"/>
                </a:xfrm>
                <a:custGeom>
                  <a:avLst/>
                  <a:gdLst/>
                  <a:ahLst/>
                  <a:cxnLst/>
                  <a:pathLst>
                    <a:path w="2090" h="586">
                      <a:moveTo>
                        <a:pt x="0" y="413"/>
                      </a:moveTo>
                      <a:cubicBezTo>
                        <a:pt x="116" y="337"/>
                        <a:pt x="169" y="258"/>
                        <a:pt x="308" y="212"/>
                      </a:cubicBezTo>
                      <a:cubicBezTo>
                        <a:pt x="364" y="174"/>
                        <a:pt x="379" y="167"/>
                        <a:pt x="442" y="154"/>
                      </a:cubicBezTo>
                      <a:cubicBezTo>
                        <a:pt x="477" y="131"/>
                        <a:pt x="507" y="116"/>
                        <a:pt x="548" y="106"/>
                      </a:cubicBezTo>
                      <a:cubicBezTo>
                        <a:pt x="590" y="77"/>
                        <a:pt x="569" y="86"/>
                        <a:pt x="634" y="77"/>
                      </a:cubicBezTo>
                      <a:cubicBezTo>
                        <a:pt x="682" y="70"/>
                        <a:pt x="778" y="58"/>
                        <a:pt x="778" y="58"/>
                      </a:cubicBezTo>
                      <a:cubicBezTo>
                        <a:pt x="841" y="26"/>
                        <a:pt x="913" y="23"/>
                        <a:pt x="980" y="0"/>
                      </a:cubicBezTo>
                      <a:cubicBezTo>
                        <a:pt x="1079" y="3"/>
                        <a:pt x="1178" y="4"/>
                        <a:pt x="1277" y="10"/>
                      </a:cubicBezTo>
                      <a:cubicBezTo>
                        <a:pt x="1297" y="11"/>
                        <a:pt x="1315" y="18"/>
                        <a:pt x="1335" y="20"/>
                      </a:cubicBezTo>
                      <a:cubicBezTo>
                        <a:pt x="1409" y="28"/>
                        <a:pt x="1556" y="39"/>
                        <a:pt x="1556" y="39"/>
                      </a:cubicBezTo>
                      <a:cubicBezTo>
                        <a:pt x="1586" y="46"/>
                        <a:pt x="1606" y="48"/>
                        <a:pt x="1632" y="68"/>
                      </a:cubicBezTo>
                      <a:cubicBezTo>
                        <a:pt x="1678" y="105"/>
                        <a:pt x="1682" y="127"/>
                        <a:pt x="1738" y="144"/>
                      </a:cubicBezTo>
                      <a:cubicBezTo>
                        <a:pt x="1793" y="199"/>
                        <a:pt x="1765" y="185"/>
                        <a:pt x="1815" y="202"/>
                      </a:cubicBezTo>
                      <a:cubicBezTo>
                        <a:pt x="1854" y="262"/>
                        <a:pt x="1810" y="208"/>
                        <a:pt x="1863" y="240"/>
                      </a:cubicBezTo>
                      <a:cubicBezTo>
                        <a:pt x="1895" y="259"/>
                        <a:pt x="1897" y="275"/>
                        <a:pt x="1940" y="288"/>
                      </a:cubicBezTo>
                      <a:cubicBezTo>
                        <a:pt x="1959" y="301"/>
                        <a:pt x="1981" y="311"/>
                        <a:pt x="1997" y="327"/>
                      </a:cubicBezTo>
                      <a:cubicBezTo>
                        <a:pt x="2016" y="346"/>
                        <a:pt x="2055" y="384"/>
                        <a:pt x="2055" y="384"/>
                      </a:cubicBezTo>
                      <a:cubicBezTo>
                        <a:pt x="2058" y="397"/>
                        <a:pt x="2058" y="411"/>
                        <a:pt x="2064" y="423"/>
                      </a:cubicBezTo>
                      <a:cubicBezTo>
                        <a:pt x="2068" y="431"/>
                        <a:pt x="2083" y="433"/>
                        <a:pt x="2084" y="442"/>
                      </a:cubicBezTo>
                      <a:cubicBezTo>
                        <a:pt x="2090" y="490"/>
                        <a:pt x="2084" y="538"/>
                        <a:pt x="2084" y="586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3" name="组合 2"/>
          <p:cNvGrpSpPr/>
          <p:nvPr/>
        </p:nvGrpSpPr>
        <p:grpSpPr>
          <a:xfrm>
            <a:off x="1430655" y="2558415"/>
            <a:ext cx="3754120" cy="3849370"/>
            <a:chOff x="10226" y="2460"/>
            <a:chExt cx="6868" cy="7473"/>
          </a:xfrm>
        </p:grpSpPr>
        <p:pic>
          <p:nvPicPr>
            <p:cNvPr id="4" name="Picture 5" descr="2222">
              <a:hlinkClick r:id="" action="ppaction://hlinkshowjump?jump=previousslide"/>
            </p:cNvPr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" y="2460"/>
              <a:ext cx="2709" cy="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10226" y="3939"/>
              <a:ext cx="6868" cy="5994"/>
              <a:chOff x="10226" y="4559"/>
              <a:chExt cx="6868" cy="5994"/>
            </a:xfrm>
          </p:grpSpPr>
          <p:pic>
            <p:nvPicPr>
              <p:cNvPr id="6" name="图片 112642" descr="wla21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1732" y="7886"/>
                <a:ext cx="3317" cy="266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7" name="组合 112643"/>
              <p:cNvGrpSpPr/>
              <p:nvPr/>
            </p:nvGrpSpPr>
            <p:grpSpPr>
              <a:xfrm>
                <a:off x="10226" y="4559"/>
                <a:ext cx="6868" cy="5618"/>
                <a:chOff x="354" y="-96"/>
                <a:chExt cx="5270" cy="4004"/>
              </a:xfrm>
            </p:grpSpPr>
            <p:pic>
              <p:nvPicPr>
                <p:cNvPr id="8" name="图片 112647" descr="未标题-1 副本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4" y="436"/>
                  <a:ext cx="646" cy="12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" name="任意多边形 112650"/>
                <p:cNvSpPr/>
                <p:nvPr>
                  <p:custDataLst>
                    <p:tags r:id="rId15"/>
                  </p:custDataLst>
                </p:nvPr>
              </p:nvSpPr>
              <p:spPr>
                <a:xfrm rot="19020000">
                  <a:off x="462" y="1657"/>
                  <a:ext cx="1031" cy="2251"/>
                </a:xfrm>
                <a:custGeom>
                  <a:avLst/>
                  <a:gdLst/>
                  <a:ahLst/>
                  <a:cxnLst/>
                  <a:pathLst>
                    <a:path w="473" h="1731">
                      <a:moveTo>
                        <a:pt x="453" y="17"/>
                      </a:moveTo>
                      <a:cubicBezTo>
                        <a:pt x="397" y="99"/>
                        <a:pt x="473" y="0"/>
                        <a:pt x="405" y="55"/>
                      </a:cubicBezTo>
                      <a:cubicBezTo>
                        <a:pt x="396" y="62"/>
                        <a:pt x="394" y="76"/>
                        <a:pt x="386" y="84"/>
                      </a:cubicBezTo>
                      <a:cubicBezTo>
                        <a:pt x="378" y="92"/>
                        <a:pt x="366" y="96"/>
                        <a:pt x="357" y="103"/>
                      </a:cubicBezTo>
                      <a:cubicBezTo>
                        <a:pt x="318" y="135"/>
                        <a:pt x="296" y="183"/>
                        <a:pt x="261" y="218"/>
                      </a:cubicBezTo>
                      <a:cubicBezTo>
                        <a:pt x="253" y="226"/>
                        <a:pt x="241" y="230"/>
                        <a:pt x="232" y="237"/>
                      </a:cubicBezTo>
                      <a:cubicBezTo>
                        <a:pt x="225" y="243"/>
                        <a:pt x="219" y="250"/>
                        <a:pt x="213" y="257"/>
                      </a:cubicBezTo>
                      <a:cubicBezTo>
                        <a:pt x="187" y="355"/>
                        <a:pt x="225" y="231"/>
                        <a:pt x="174" y="333"/>
                      </a:cubicBezTo>
                      <a:cubicBezTo>
                        <a:pt x="148" y="384"/>
                        <a:pt x="139" y="438"/>
                        <a:pt x="107" y="487"/>
                      </a:cubicBezTo>
                      <a:cubicBezTo>
                        <a:pt x="97" y="530"/>
                        <a:pt x="78" y="570"/>
                        <a:pt x="69" y="612"/>
                      </a:cubicBezTo>
                      <a:cubicBezTo>
                        <a:pt x="58" y="660"/>
                        <a:pt x="56" y="709"/>
                        <a:pt x="40" y="756"/>
                      </a:cubicBezTo>
                      <a:cubicBezTo>
                        <a:pt x="10" y="1013"/>
                        <a:pt x="0" y="1300"/>
                        <a:pt x="78" y="1553"/>
                      </a:cubicBezTo>
                      <a:cubicBezTo>
                        <a:pt x="81" y="1582"/>
                        <a:pt x="81" y="1611"/>
                        <a:pt x="88" y="1639"/>
                      </a:cubicBezTo>
                      <a:cubicBezTo>
                        <a:pt x="111" y="1731"/>
                        <a:pt x="369" y="1716"/>
                        <a:pt x="414" y="1716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" name="任意多边形 112652"/>
                <p:cNvSpPr/>
                <p:nvPr>
                  <p:custDataLst>
                    <p:tags r:id="rId16"/>
                  </p:custDataLst>
                </p:nvPr>
              </p:nvSpPr>
              <p:spPr>
                <a:xfrm rot="1980000">
                  <a:off x="3878" y="1079"/>
                  <a:ext cx="1746" cy="2811"/>
                </a:xfrm>
                <a:custGeom>
                  <a:avLst/>
                  <a:gdLst/>
                  <a:ahLst/>
                  <a:cxnLst/>
                  <a:pathLst>
                    <a:path w="849" h="2558">
                      <a:moveTo>
                        <a:pt x="0" y="14"/>
                      </a:moveTo>
                      <a:cubicBezTo>
                        <a:pt x="80" y="22"/>
                        <a:pt x="172" y="0"/>
                        <a:pt x="240" y="43"/>
                      </a:cubicBezTo>
                      <a:cubicBezTo>
                        <a:pt x="255" y="53"/>
                        <a:pt x="264" y="70"/>
                        <a:pt x="278" y="81"/>
                      </a:cubicBezTo>
                      <a:cubicBezTo>
                        <a:pt x="344" y="131"/>
                        <a:pt x="412" y="178"/>
                        <a:pt x="480" y="225"/>
                      </a:cubicBezTo>
                      <a:cubicBezTo>
                        <a:pt x="522" y="255"/>
                        <a:pt x="556" y="260"/>
                        <a:pt x="586" y="311"/>
                      </a:cubicBezTo>
                      <a:cubicBezTo>
                        <a:pt x="620" y="369"/>
                        <a:pt x="686" y="501"/>
                        <a:pt x="730" y="542"/>
                      </a:cubicBezTo>
                      <a:cubicBezTo>
                        <a:pt x="753" y="600"/>
                        <a:pt x="763" y="663"/>
                        <a:pt x="797" y="715"/>
                      </a:cubicBezTo>
                      <a:cubicBezTo>
                        <a:pt x="800" y="737"/>
                        <a:pt x="801" y="760"/>
                        <a:pt x="806" y="782"/>
                      </a:cubicBezTo>
                      <a:cubicBezTo>
                        <a:pt x="811" y="802"/>
                        <a:pt x="826" y="839"/>
                        <a:pt x="826" y="839"/>
                      </a:cubicBezTo>
                      <a:cubicBezTo>
                        <a:pt x="845" y="1082"/>
                        <a:pt x="849" y="1318"/>
                        <a:pt x="806" y="1559"/>
                      </a:cubicBezTo>
                      <a:cubicBezTo>
                        <a:pt x="791" y="1645"/>
                        <a:pt x="774" y="1744"/>
                        <a:pt x="730" y="1819"/>
                      </a:cubicBezTo>
                      <a:cubicBezTo>
                        <a:pt x="713" y="1882"/>
                        <a:pt x="679" y="1932"/>
                        <a:pt x="653" y="1991"/>
                      </a:cubicBezTo>
                      <a:cubicBezTo>
                        <a:pt x="625" y="2057"/>
                        <a:pt x="593" y="2120"/>
                        <a:pt x="557" y="2183"/>
                      </a:cubicBezTo>
                      <a:cubicBezTo>
                        <a:pt x="539" y="2214"/>
                        <a:pt x="528" y="2248"/>
                        <a:pt x="509" y="2279"/>
                      </a:cubicBezTo>
                      <a:cubicBezTo>
                        <a:pt x="497" y="2299"/>
                        <a:pt x="470" y="2337"/>
                        <a:pt x="470" y="2337"/>
                      </a:cubicBezTo>
                      <a:cubicBezTo>
                        <a:pt x="460" y="2379"/>
                        <a:pt x="446" y="2389"/>
                        <a:pt x="422" y="2423"/>
                      </a:cubicBezTo>
                      <a:cubicBezTo>
                        <a:pt x="414" y="2457"/>
                        <a:pt x="414" y="2470"/>
                        <a:pt x="394" y="2500"/>
                      </a:cubicBezTo>
                      <a:cubicBezTo>
                        <a:pt x="361" y="2549"/>
                        <a:pt x="221" y="2558"/>
                        <a:pt x="173" y="255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" name="任意多边形 112655"/>
                <p:cNvSpPr/>
                <p:nvPr>
                  <p:custDataLst>
                    <p:tags r:id="rId17"/>
                  </p:custDataLst>
                </p:nvPr>
              </p:nvSpPr>
              <p:spPr>
                <a:xfrm rot="300000">
                  <a:off x="695" y="-96"/>
                  <a:ext cx="3273" cy="1032"/>
                </a:xfrm>
                <a:custGeom>
                  <a:avLst/>
                  <a:gdLst/>
                  <a:ahLst/>
                  <a:cxnLst/>
                  <a:pathLst>
                    <a:path w="2090" h="586">
                      <a:moveTo>
                        <a:pt x="0" y="413"/>
                      </a:moveTo>
                      <a:cubicBezTo>
                        <a:pt x="116" y="337"/>
                        <a:pt x="169" y="258"/>
                        <a:pt x="308" y="212"/>
                      </a:cubicBezTo>
                      <a:cubicBezTo>
                        <a:pt x="364" y="174"/>
                        <a:pt x="379" y="167"/>
                        <a:pt x="442" y="154"/>
                      </a:cubicBezTo>
                      <a:cubicBezTo>
                        <a:pt x="477" y="131"/>
                        <a:pt x="507" y="116"/>
                        <a:pt x="548" y="106"/>
                      </a:cubicBezTo>
                      <a:cubicBezTo>
                        <a:pt x="590" y="77"/>
                        <a:pt x="569" y="86"/>
                        <a:pt x="634" y="77"/>
                      </a:cubicBezTo>
                      <a:cubicBezTo>
                        <a:pt x="682" y="70"/>
                        <a:pt x="778" y="58"/>
                        <a:pt x="778" y="58"/>
                      </a:cubicBezTo>
                      <a:cubicBezTo>
                        <a:pt x="841" y="26"/>
                        <a:pt x="913" y="23"/>
                        <a:pt x="980" y="0"/>
                      </a:cubicBezTo>
                      <a:cubicBezTo>
                        <a:pt x="1079" y="3"/>
                        <a:pt x="1178" y="4"/>
                        <a:pt x="1277" y="10"/>
                      </a:cubicBezTo>
                      <a:cubicBezTo>
                        <a:pt x="1297" y="11"/>
                        <a:pt x="1315" y="18"/>
                        <a:pt x="1335" y="20"/>
                      </a:cubicBezTo>
                      <a:cubicBezTo>
                        <a:pt x="1409" y="28"/>
                        <a:pt x="1556" y="39"/>
                        <a:pt x="1556" y="39"/>
                      </a:cubicBezTo>
                      <a:cubicBezTo>
                        <a:pt x="1586" y="46"/>
                        <a:pt x="1606" y="48"/>
                        <a:pt x="1632" y="68"/>
                      </a:cubicBezTo>
                      <a:cubicBezTo>
                        <a:pt x="1678" y="105"/>
                        <a:pt x="1682" y="127"/>
                        <a:pt x="1738" y="144"/>
                      </a:cubicBezTo>
                      <a:cubicBezTo>
                        <a:pt x="1793" y="199"/>
                        <a:pt x="1765" y="185"/>
                        <a:pt x="1815" y="202"/>
                      </a:cubicBezTo>
                      <a:cubicBezTo>
                        <a:pt x="1854" y="262"/>
                        <a:pt x="1810" y="208"/>
                        <a:pt x="1863" y="240"/>
                      </a:cubicBezTo>
                      <a:cubicBezTo>
                        <a:pt x="1895" y="259"/>
                        <a:pt x="1897" y="275"/>
                        <a:pt x="1940" y="288"/>
                      </a:cubicBezTo>
                      <a:cubicBezTo>
                        <a:pt x="1959" y="301"/>
                        <a:pt x="1981" y="311"/>
                        <a:pt x="1997" y="327"/>
                      </a:cubicBezTo>
                      <a:cubicBezTo>
                        <a:pt x="2016" y="346"/>
                        <a:pt x="2055" y="384"/>
                        <a:pt x="2055" y="384"/>
                      </a:cubicBezTo>
                      <a:cubicBezTo>
                        <a:pt x="2058" y="397"/>
                        <a:pt x="2058" y="411"/>
                        <a:pt x="2064" y="423"/>
                      </a:cubicBezTo>
                      <a:cubicBezTo>
                        <a:pt x="2068" y="431"/>
                        <a:pt x="2083" y="433"/>
                        <a:pt x="2084" y="442"/>
                      </a:cubicBezTo>
                      <a:cubicBezTo>
                        <a:pt x="2090" y="490"/>
                        <a:pt x="2084" y="538"/>
                        <a:pt x="2084" y="586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090930" y="1456055"/>
            <a:ext cx="105136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同一灯泡，若亮度不同，说明通过灯泡的电流不同。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结论：同一灯泡，灯泡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越亮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，电流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越大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060450" y="1831975"/>
            <a:ext cx="105136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电流的大小是以什么单位来衡量的？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UNIT_FLASH_PICTURE_TYPE" val="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UNIT_PLACING_PICTURE_USER_VIEWPORT" val="{&quot;height&quot;:2325,&quot;width&quot;:4005}"/>
  <p:tag name="KSO_WM_BEAUTIFY_FLAG" val=""/>
</p:tagLst>
</file>

<file path=ppt/tags/tag3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7.xml><?xml version="1.0" encoding="utf-8"?>
<p:tagLst xmlns:p="http://schemas.openxmlformats.org/presentationml/2006/main">
  <p:tag name="KSO_WM_UNIT_TABLE_BEAUTIFY" val="smartTable{6b714c4d-c8c5-4266-82a9-899ecb1da779}"/>
  <p:tag name="KSO_WM_BEAUTIFY_FLAG" val=""/>
</p:tagLst>
</file>

<file path=ppt/tags/tag3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9.xml><?xml version="1.0" encoding="utf-8"?>
<p:tagLst xmlns:p="http://schemas.openxmlformats.org/presentationml/2006/main">
  <p:tag name="KSO_WM_UNIT_TABLE_BEAUTIFY" val="smartTable{2c05120a-9c41-473c-a56c-47abbaceeb9a}"/>
  <p:tag name="KSO_WM_BEAUTIFY_FLAG" val=""/>
  <p:tag name="TABLE_ENDDRAG_ORIGIN_RECT" val="720*322"/>
  <p:tag name="TABLE_ENDDRAG_RECT" val="161*179*720*32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13.xml><?xml version="1.0" encoding="utf-8"?>
<p:tagLst xmlns:p="http://schemas.openxmlformats.org/presentationml/2006/main">
  <p:tag name="COMMONDATA" val="eyJoZGlkIjoiZGJjZDc2YzBlMWMxZDM5NzE5ZDM1ZDEzODE5Y2RjY2UifQ=="/>
  <p:tag name="KSO_WPP_MARK_KEY" val="2f4d9ed9-d6b7-452f-ab4b-f2c5e79f1e9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WPS 演示</Application>
  <PresentationFormat>宽屏</PresentationFormat>
  <Paragraphs>215</Paragraphs>
  <Slides>41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9" baseType="lpstr">
      <vt:lpstr>Arial</vt:lpstr>
      <vt:lpstr>宋体</vt:lpstr>
      <vt:lpstr>Wingdings</vt:lpstr>
      <vt:lpstr>Wingdings</vt:lpstr>
      <vt:lpstr>方正盛世楷书简体_粗</vt:lpstr>
      <vt:lpstr>汉仪颜楷W</vt:lpstr>
      <vt:lpstr>楷体_GB2312</vt:lpstr>
      <vt:lpstr>汉仪颜楷简</vt:lpstr>
      <vt:lpstr>方正大标宋简体</vt:lpstr>
      <vt:lpstr>方正粗黑宋简体</vt:lpstr>
      <vt:lpstr>微软雅黑</vt:lpstr>
      <vt:lpstr>Arial Unicode MS</vt:lpstr>
      <vt:lpstr>Calibri</vt:lpstr>
      <vt:lpstr>华康正颜楷体W7P</vt:lpstr>
      <vt:lpstr>Times New Roman</vt:lpstr>
      <vt:lpstr>Arial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165</cp:revision>
  <dcterms:created xsi:type="dcterms:W3CDTF">2019-06-19T02:08:00Z</dcterms:created>
  <dcterms:modified xsi:type="dcterms:W3CDTF">2023-09-14T00:15:10Z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121A18CE5F0448858DD992EF40688BBF_13</vt:lpwstr>
  </property>
</Properties>
</file>