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8" r:id="rId4"/>
    <p:sldId id="269" r:id="rId5"/>
    <p:sldId id="270" r:id="rId6"/>
    <p:sldId id="281" r:id="rId7"/>
    <p:sldId id="280" r:id="rId8"/>
    <p:sldId id="271" r:id="rId9"/>
    <p:sldId id="290" r:id="rId10"/>
    <p:sldId id="291" r:id="rId11"/>
    <p:sldId id="292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63" r:id="rId20"/>
    <p:sldId id="285" r:id="rId21"/>
    <p:sldId id="289" r:id="rId22"/>
    <p:sldId id="282" r:id="rId23"/>
    <p:sldId id="283" r:id="rId24"/>
    <p:sldId id="286" r:id="rId25"/>
    <p:sldId id="288" r:id="rId26"/>
    <p:sldId id="295" r:id="rId27"/>
    <p:sldId id="262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8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2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3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4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5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tags" Target="../tags/tag86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image" Target="../media/image29.jpeg"/><Relationship Id="rId1" Type="http://schemas.openxmlformats.org/officeDocument/2006/relationships/tags" Target="../tags/tag8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8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1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hyperlink" Target="http://image.baidu.com/i?ct=503316480&amp;z=0&amp;tn=baiduimagedetail&amp;word=%CC%AB%D1%F4&amp;in=2&amp;cl=2&amp;cm=1&amp;sc=0&amp;lm=-1&amp;pn=1&amp;rn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http://photo-static-api.fotomore.com/creative/vcg/400/new/VCG41N1053810430.jpg" descr="C:/Users/asus/Desktop/新建文件夹/图片12.png图片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8620" b="28620"/>
          <a:stretch>
            <a:fillRect/>
          </a:stretch>
        </p:blipFill>
        <p:spPr>
          <a:xfrm>
            <a:off x="0" y="3912870"/>
            <a:ext cx="12192000" cy="294513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419735" y="1323340"/>
            <a:ext cx="113728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0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.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5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宇宙深处</a:t>
            </a:r>
            <a:endParaRPr lang="zh-CN" altLang="en-US" sz="80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375" y="346710"/>
            <a:ext cx="1028700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11145" y="39243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水星</a:t>
            </a:r>
            <a:endParaRPr lang="zh-CN" altLang="en-US" sz="44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580640" y="570230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 descr="C:/Users/asus/Desktop/新建文件夹/图片4.png图片4"/>
          <p:cNvPicPr/>
          <p:nvPr/>
        </p:nvPicPr>
        <p:blipFill>
          <a:blip r:embed="rId1"/>
          <a:srcRect t="3244" b="2731"/>
          <a:stretch>
            <a:fillRect/>
          </a:stretch>
        </p:blipFill>
        <p:spPr>
          <a:xfrm>
            <a:off x="3322955" y="2159635"/>
            <a:ext cx="5366385" cy="4509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990600" y="1428750"/>
            <a:ext cx="102108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水星没有大气，白天最高可达430</a:t>
            </a:r>
            <a:r>
              <a:rPr 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℃</a:t>
            </a: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，晚上最低可低至 -190</a:t>
            </a:r>
            <a:r>
              <a:rPr 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℃</a:t>
            </a: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。</a:t>
            </a:r>
            <a:endParaRPr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11145" y="39243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金星</a:t>
            </a:r>
            <a:endParaRPr lang="zh-CN" altLang="en-US" sz="44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580640" y="570230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 descr="C:/Users/asus/Desktop/新建文件夹/图片5.png图片5"/>
          <p:cNvPicPr/>
          <p:nvPr/>
        </p:nvPicPr>
        <p:blipFill>
          <a:blip r:embed="rId1"/>
          <a:srcRect t="3189" b="3189"/>
          <a:stretch>
            <a:fillRect/>
          </a:stretch>
        </p:blipFill>
        <p:spPr>
          <a:xfrm>
            <a:off x="6247765" y="1605280"/>
            <a:ext cx="5366385" cy="4509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990600" y="1428750"/>
            <a:ext cx="4888230" cy="4615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金星在中国古代称为太白、明星或大嚣，早晨出现于东方称启明</a:t>
            </a: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。96%都是二氧化碳，表面的大气压力是地球的92倍。由于温室效应，其表面的平均温度高达462 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℃</a:t>
            </a: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，是太阳系中</a:t>
            </a:r>
            <a:r>
              <a:rPr lang="zh-CN" sz="28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最热的行星</a:t>
            </a: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，比水星还热。</a:t>
            </a:r>
            <a:endParaRPr lang="zh-CN"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65755" y="28384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火星</a:t>
            </a:r>
            <a:endParaRPr lang="zh-CN" altLang="en-US" sz="44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580640" y="570230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 descr="C:/Users/asus/Desktop/新建文件夹/图片6.png图片6"/>
          <p:cNvPicPr/>
          <p:nvPr/>
        </p:nvPicPr>
        <p:blipFill>
          <a:blip r:embed="rId1"/>
          <a:srcRect t="3236" b="3236"/>
          <a:stretch>
            <a:fillRect/>
          </a:stretch>
        </p:blipFill>
        <p:spPr>
          <a:xfrm>
            <a:off x="806450" y="2218690"/>
            <a:ext cx="5366385" cy="4509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872490" y="1158875"/>
            <a:ext cx="102108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因为它荧荧如火，位置和亮度时常变动而称之为荧惑。火星大气以二氧化碳为主，既</a:t>
            </a:r>
            <a:r>
              <a:rPr sz="28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稀薄又寒冷</a:t>
            </a: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。</a:t>
            </a:r>
            <a:endParaRPr lang="zh-CN"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3" name="图片 2" descr="C:/Users/asus/Desktop/新建文件夹/图片7.png图片7"/>
          <p:cNvPicPr/>
          <p:nvPr/>
        </p:nvPicPr>
        <p:blipFill>
          <a:blip r:embed="rId2"/>
          <a:srcRect l="-14332" t="-34533" r="-5826" b="-23185"/>
          <a:stretch>
            <a:fillRect/>
          </a:stretch>
        </p:blipFill>
        <p:spPr>
          <a:xfrm>
            <a:off x="6419215" y="2218690"/>
            <a:ext cx="5366385" cy="450977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11145" y="39243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木星</a:t>
            </a:r>
            <a:endParaRPr lang="zh-CN" altLang="en-US" sz="44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580640" y="570230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 descr="C:/Users/asus/Desktop/新建文件夹/图片8.png图片8"/>
          <p:cNvPicPr/>
          <p:nvPr/>
        </p:nvPicPr>
        <p:blipFill>
          <a:blip r:embed="rId1"/>
          <a:srcRect l="3583" r="3583"/>
          <a:stretch>
            <a:fillRect/>
          </a:stretch>
        </p:blipFill>
        <p:spPr>
          <a:xfrm>
            <a:off x="6350635" y="1496060"/>
            <a:ext cx="4812665" cy="4509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909320" y="1577975"/>
            <a:ext cx="483362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古代中国称木星为岁星，取其绕行太阳一周约为12年，与地支相同之故</a:t>
            </a: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，</a:t>
            </a: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命名为“木星”。</a:t>
            </a:r>
            <a:endParaRPr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indent="0">
              <a:lnSpc>
                <a:spcPct val="150000"/>
              </a:lnSpc>
            </a:pPr>
            <a:endParaRPr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indent="0">
              <a:lnSpc>
                <a:spcPct val="150000"/>
              </a:lnSpc>
            </a:pP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木星质量是太阳系其他行星质量总和的</a:t>
            </a:r>
            <a:r>
              <a:rPr sz="28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2.5倍</a:t>
            </a: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。</a:t>
            </a:r>
            <a:endParaRPr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11145" y="39243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土星</a:t>
            </a:r>
            <a:endParaRPr lang="zh-CN" altLang="en-US" sz="44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580640" y="570230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 descr="C:/Users/asus/Desktop/新建文件夹/图片9.png图片9"/>
          <p:cNvPicPr/>
          <p:nvPr/>
        </p:nvPicPr>
        <p:blipFill>
          <a:blip r:embed="rId1"/>
          <a:srcRect l="-2654" r="-11254"/>
          <a:stretch>
            <a:fillRect/>
          </a:stretch>
        </p:blipFill>
        <p:spPr>
          <a:xfrm>
            <a:off x="5677535" y="1632585"/>
            <a:ext cx="6576695" cy="4509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700405" y="1692275"/>
            <a:ext cx="470598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土星上其实没有土，它是气态行星，主要由氢组成，土星的</a:t>
            </a:r>
            <a:r>
              <a:rPr sz="28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风速高达1800千米/时</a:t>
            </a: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，风速明显比木星快。</a:t>
            </a:r>
            <a:endParaRPr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11145" y="39243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天王星</a:t>
            </a:r>
            <a:endParaRPr lang="zh-CN" altLang="en-US" sz="44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580640" y="570230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 descr="C:/Users/asus/Desktop/新建文件夹/图片10.png图片10"/>
          <p:cNvPicPr/>
          <p:nvPr/>
        </p:nvPicPr>
        <p:blipFill>
          <a:blip r:embed="rId1"/>
          <a:srcRect l="-540" r="-958"/>
          <a:stretch>
            <a:fillRect/>
          </a:stretch>
        </p:blipFill>
        <p:spPr>
          <a:xfrm>
            <a:off x="5536565" y="1496060"/>
            <a:ext cx="6467475" cy="4509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691515" y="1301750"/>
            <a:ext cx="4243070" cy="4615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天王星是太阳系内大气层</a:t>
            </a:r>
            <a:r>
              <a:rPr sz="28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最冷的行星</a:t>
            </a: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，最低温度为-224℃</a:t>
            </a: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。</a:t>
            </a:r>
            <a:endParaRPr lang="zh-CN"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indent="0">
              <a:lnSpc>
                <a:spcPct val="150000"/>
              </a:lnSpc>
            </a:pPr>
            <a:endParaRPr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indent="0">
              <a:lnSpc>
                <a:spcPct val="150000"/>
              </a:lnSpc>
            </a:pP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视力极好的人勉强可以肉眼观察。天王星大气的主要成分是氢、氦、甲烷。</a:t>
            </a:r>
            <a:endParaRPr lang="zh-CN"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-167640" y="39243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海王星</a:t>
            </a:r>
            <a:endParaRPr lang="zh-CN" altLang="en-US" sz="44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580640" y="570230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 descr="C:/Users/asus/Desktop/新建文件夹/图片11.png图片11"/>
          <p:cNvPicPr/>
          <p:nvPr/>
        </p:nvPicPr>
        <p:blipFill>
          <a:blip r:embed="rId1"/>
          <a:srcRect l="285" t="2" r="-285" b="3018"/>
          <a:stretch>
            <a:fillRect/>
          </a:stretch>
        </p:blipFill>
        <p:spPr>
          <a:xfrm>
            <a:off x="5536565" y="570230"/>
            <a:ext cx="6467475" cy="6186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691515" y="1301750"/>
            <a:ext cx="4243070" cy="4984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海王星是太阳系中离太阳</a:t>
            </a:r>
            <a:r>
              <a:rPr sz="28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最远的</a:t>
            </a: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大行星。需要164.8年才能绕太阳一圈。</a:t>
            </a:r>
            <a:endParaRPr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pPr indent="0">
              <a:lnSpc>
                <a:spcPct val="150000"/>
              </a:lnSpc>
            </a:pPr>
            <a:endParaRPr sz="16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海王星对肉眼呈深蓝色，西方人据此按罗马神话中的海神尼普顿的名字而命名。</a:t>
            </a:r>
            <a:endParaRPr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1820" y="3063240"/>
            <a:ext cx="5622290" cy="3274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0" y="393700"/>
            <a:ext cx="9645650" cy="63760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240280" y="2324735"/>
            <a:ext cx="876173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离太阳系最近的星系是哪个星系？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240280" y="2324735"/>
            <a:ext cx="746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宇宙有多大，先从太阳系谈起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715135" y="460375"/>
            <a:ext cx="876173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比邻星系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5035" y="1418590"/>
            <a:ext cx="105898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比邻星系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包含三个恒星，离太阳最近的恒星，距离是4.22光年，坐飞船过去要7万年。</a:t>
            </a:r>
            <a:endParaRPr lang="zh-CN" altLang="en-US"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2560955"/>
            <a:ext cx="5073015" cy="4058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965" y="2516505"/>
            <a:ext cx="5915025" cy="41033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994535" y="226695"/>
            <a:ext cx="746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银河系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90575" y="1074420"/>
            <a:ext cx="1004697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一条白茫茫的光带横卧天空，</a:t>
            </a: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这就是</a:t>
            </a: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银河系，太阳只是银河系中普通的一员。</a:t>
            </a:r>
            <a:endParaRPr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2" name="图片 1" descr="图片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650" y="2458085"/>
            <a:ext cx="7343775" cy="41484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994535" y="226695"/>
            <a:ext cx="746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银河系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36245" y="1074420"/>
            <a:ext cx="3415030" cy="5400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银河系呈椭圆盘形，拥有四条旋臂。</a:t>
            </a:r>
            <a:endParaRPr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indent="0">
              <a:lnSpc>
                <a:spcPct val="150000"/>
              </a:lnSpc>
            </a:pPr>
            <a:endParaRPr sz="16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indent="0">
              <a:lnSpc>
                <a:spcPct val="150000"/>
              </a:lnSpc>
            </a:pP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银河系的恒星数量约4000亿。</a:t>
            </a:r>
            <a:endParaRPr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indent="0">
              <a:lnSpc>
                <a:spcPct val="150000"/>
              </a:lnSpc>
            </a:pPr>
            <a:endParaRPr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indent="0">
              <a:lnSpc>
                <a:spcPct val="150000"/>
              </a:lnSpc>
            </a:pP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银河系的尺度大约10万光年。1光年相当于9.46×10</a:t>
            </a:r>
            <a:r>
              <a:rPr sz="2800" b="1" baseline="300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17</a:t>
            </a:r>
            <a:r>
              <a:rPr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km</a:t>
            </a: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。</a:t>
            </a:r>
            <a:endParaRPr lang="zh-CN"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2" name="图片 1" descr="C:/Users/asus/Desktop/新建文件夹/图片13.png图片13"/>
          <p:cNvPicPr>
            <a:picLocks noChangeAspect="1"/>
          </p:cNvPicPr>
          <p:nvPr/>
        </p:nvPicPr>
        <p:blipFill>
          <a:blip r:embed="rId1"/>
          <a:srcRect l="-623" t="667" r="623" b="-17"/>
          <a:stretch>
            <a:fillRect/>
          </a:stretch>
        </p:blipFill>
        <p:spPr>
          <a:xfrm>
            <a:off x="4205605" y="1325245"/>
            <a:ext cx="7343775" cy="5068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513330" y="916940"/>
            <a:ext cx="746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银河系之外是什么星系？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 descr="629cb18b26ff2f9b55e54cc41f570e30"/>
          <p:cNvPicPr>
            <a:picLocks noChangeAspect="1"/>
          </p:cNvPicPr>
          <p:nvPr/>
        </p:nvPicPr>
        <p:blipFill>
          <a:blip r:embed="rId1"/>
          <a:srcRect t="16625"/>
          <a:stretch>
            <a:fillRect/>
          </a:stretch>
        </p:blipFill>
        <p:spPr>
          <a:xfrm>
            <a:off x="1863725" y="2451735"/>
            <a:ext cx="8191500" cy="3843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30835" y="372110"/>
            <a:ext cx="50126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仙女座星系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96570" y="1178560"/>
            <a:ext cx="456692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离银河系最近的星系，含约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1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万亿颗恒星</a:t>
            </a: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。</a:t>
            </a:r>
            <a:endParaRPr lang="zh-CN"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505" y="2600960"/>
            <a:ext cx="5958205" cy="397446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5343525" y="372110"/>
            <a:ext cx="6608445" cy="39954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21" name="矩形 34820"/>
          <p:cNvSpPr>
            <a:spLocks noGrp="1"/>
          </p:cNvSpPr>
          <p:nvPr/>
        </p:nvSpPr>
        <p:spPr>
          <a:xfrm>
            <a:off x="423545" y="97790"/>
            <a:ext cx="7499350" cy="63055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u="none" kern="1200" baseline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2" charset="-128"/>
              </a:defRPr>
            </a:lvl1pPr>
          </a:lstStyle>
          <a:p>
            <a:pPr lvl="0" algn="l"/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康古籍木兰W3" panose="02020309000000000000" charset="-122"/>
                <a:ea typeface="华康古籍木兰W3" panose="02020309000000000000" charset="-122"/>
                <a:cs typeface="华康古籍木兰W3" panose="02020309000000000000" charset="-122"/>
              </a:rPr>
              <a:t>宇宙到底有多大？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华康古籍木兰W3" panose="02020309000000000000" charset="-122"/>
              <a:ea typeface="华康古籍木兰W3" panose="02020309000000000000" charset="-122"/>
              <a:cs typeface="华康古籍木兰W3" panose="02020309000000000000" charset="-122"/>
            </a:endParaRPr>
          </a:p>
        </p:txBody>
      </p:sp>
      <p:pic>
        <p:nvPicPr>
          <p:cNvPr id="2" name="宇宙有多大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9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3915" y="815340"/>
            <a:ext cx="10575290" cy="604266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26490" y="454025"/>
            <a:ext cx="993838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太阳系</a:t>
            </a:r>
            <a:r>
              <a:rPr lang="zh-CN" altLang="en-US" sz="24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包括太阳、8个行星、近500个卫星和至少120万个小行星。还有一些矮行星和彗星。</a:t>
            </a:r>
            <a:endParaRPr lang="zh-CN" altLang="en-US" sz="24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8370" y="1837690"/>
            <a:ext cx="7299960" cy="48710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38730" y="54673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太阳系八大行星的排列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950" y="1275080"/>
            <a:ext cx="9639300" cy="5361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7849"/>
          <a:stretch>
            <a:fillRect/>
          </a:stretch>
        </p:blipFill>
        <p:spPr>
          <a:xfrm>
            <a:off x="1777365" y="1395730"/>
            <a:ext cx="8373110" cy="51441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20975" y="54673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请说出各行星的名称</a:t>
            </a:r>
            <a:endParaRPr lang="en-US" altLang="zh-CN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985" y="1393190"/>
            <a:ext cx="7296150" cy="4762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38730" y="54673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为什么冥王星不是行星？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4640" y="1083310"/>
            <a:ext cx="21494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太阳</a:t>
            </a:r>
            <a:endParaRPr lang="zh-CN" altLang="en-US" sz="44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580640" y="570230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365125" y="2245360"/>
            <a:ext cx="205359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太阳占整个太阳系质量的</a:t>
            </a:r>
            <a:r>
              <a:rPr 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99.87%</a:t>
            </a: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，太阳的结构</a:t>
            </a:r>
            <a:r>
              <a:rPr lang="zh-CN" sz="28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共</a:t>
            </a:r>
            <a:r>
              <a:rPr lang="en-US" sz="28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6</a:t>
            </a:r>
            <a:r>
              <a:rPr lang="zh-CN" sz="28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层</a:t>
            </a:r>
            <a:r>
              <a:rPr 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。</a:t>
            </a:r>
            <a:endParaRPr lang="zh-CN" altLang="en-US"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4620" y="719455"/>
            <a:ext cx="9144000" cy="5629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75" name="文本框 36874"/>
          <p:cNvSpPr txBox="1"/>
          <p:nvPr/>
        </p:nvSpPr>
        <p:spPr>
          <a:xfrm>
            <a:off x="908685" y="628650"/>
            <a:ext cx="4105275" cy="70675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p>
            <a:r>
              <a:rPr lang="zh-CN" altLang="en-US" sz="4000" b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华康古籍木兰W3" panose="02020309000000000000" charset="-122"/>
              </a:rPr>
              <a:t>天体的演变</a:t>
            </a:r>
            <a:endParaRPr lang="zh-CN" altLang="en-US" sz="4000" b="1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cs typeface="华康古籍木兰W3" panose="02020309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8925" y="1509395"/>
            <a:ext cx="8721725" cy="505841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6866" name="组合 36865"/>
          <p:cNvGrpSpPr/>
          <p:nvPr/>
        </p:nvGrpSpPr>
        <p:grpSpPr>
          <a:xfrm>
            <a:off x="443230" y="1970405"/>
            <a:ext cx="3285695" cy="3981477"/>
            <a:chOff x="0" y="0"/>
            <a:chExt cx="1947" cy="2417"/>
          </a:xfrm>
        </p:grpSpPr>
        <p:pic>
          <p:nvPicPr>
            <p:cNvPr id="36867" name="图片 36866" descr="u=3819070724,1532020417&amp;gp=2">
              <a:hlinkClick r:id="rId1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47" cy="19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868" name="文本框 36867"/>
            <p:cNvSpPr txBox="1"/>
            <p:nvPr/>
          </p:nvSpPr>
          <p:spPr>
            <a:xfrm>
              <a:off x="674" y="2025"/>
              <a:ext cx="800" cy="3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3600" b="1">
                  <a:latin typeface="方正盛世楷书简体_粗" panose="02000000000000000000" charset="-122"/>
                  <a:ea typeface="方正盛世楷书简体_粗" panose="02000000000000000000" charset="-122"/>
                </a:rPr>
                <a:t>太阳</a:t>
              </a:r>
              <a:endParaRPr lang="zh-CN" altLang="en-US" sz="3600" b="1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sp>
        <p:nvSpPr>
          <p:cNvPr id="36875" name="文本框 36874"/>
          <p:cNvSpPr txBox="1"/>
          <p:nvPr/>
        </p:nvSpPr>
        <p:spPr>
          <a:xfrm>
            <a:off x="908685" y="628650"/>
            <a:ext cx="4105275" cy="70675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p>
            <a:r>
              <a:rPr lang="zh-CN" altLang="en-US" sz="4000" b="1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cs typeface="华康古籍木兰W3" panose="02020309000000000000" charset="-122"/>
              </a:rPr>
              <a:t>天体的演变</a:t>
            </a:r>
            <a:endParaRPr lang="zh-CN" altLang="en-US" sz="4000" b="1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cs typeface="华康古籍木兰W3" panose="02020309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4390" r="11269"/>
          <a:stretch>
            <a:fillRect/>
          </a:stretch>
        </p:blipFill>
        <p:spPr>
          <a:xfrm>
            <a:off x="5955030" y="354965"/>
            <a:ext cx="4067175" cy="29438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63860" y="1451610"/>
            <a:ext cx="125539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白矮星</a:t>
            </a:r>
            <a:endParaRPr lang="zh-CN" altLang="en-US" sz="2800" b="1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6" name="右箭头 5"/>
          <p:cNvSpPr/>
          <p:nvPr/>
        </p:nvSpPr>
        <p:spPr>
          <a:xfrm rot="21060000">
            <a:off x="4163695" y="1823085"/>
            <a:ext cx="1550035" cy="55181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右箭头 3"/>
          <p:cNvSpPr/>
          <p:nvPr/>
        </p:nvSpPr>
        <p:spPr>
          <a:xfrm rot="1140000">
            <a:off x="4149725" y="4551680"/>
            <a:ext cx="1550035" cy="55181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385" y="3671570"/>
            <a:ext cx="4619625" cy="2867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563860" y="4756785"/>
            <a:ext cx="9994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黑洞</a:t>
            </a:r>
            <a:endParaRPr lang="zh-CN" altLang="en-US" sz="3200" b="1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MEDIACOVER_FLAG" val="1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781</Words>
  <Application>WPS 演示</Application>
  <PresentationFormat>宽屏</PresentationFormat>
  <Paragraphs>88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1" baseType="lpstr">
      <vt:lpstr>Arial</vt:lpstr>
      <vt:lpstr>宋体</vt:lpstr>
      <vt:lpstr>Wingdings</vt:lpstr>
      <vt:lpstr>Wingdings</vt:lpstr>
      <vt:lpstr>方正盛世楷书简体_粗</vt:lpstr>
      <vt:lpstr>华康正颜楷体W7P</vt:lpstr>
      <vt:lpstr>汉仪颜楷W</vt:lpstr>
      <vt:lpstr>楷体_GB2312</vt:lpstr>
      <vt:lpstr>汉仪颜楷简</vt:lpstr>
      <vt:lpstr>微软雅黑</vt:lpstr>
      <vt:lpstr>Arial Unicode MS</vt:lpstr>
      <vt:lpstr>Calibri</vt:lpstr>
      <vt:lpstr>方正大标宋简体</vt:lpstr>
      <vt:lpstr>汉仪综艺体简</vt:lpstr>
      <vt:lpstr>仿宋_GB2312</vt:lpstr>
      <vt:lpstr>仓耳章鱼小丸子体 W01</vt:lpstr>
      <vt:lpstr>兰米小标宋简体</vt:lpstr>
      <vt:lpstr>华康平剧体P W7</vt:lpstr>
      <vt:lpstr>华文仿宋</vt:lpstr>
      <vt:lpstr>华康古籍木兰W3</vt:lpstr>
      <vt:lpstr>华文细黑</vt:lpstr>
      <vt:lpstr>华康龙门石碑W9</vt:lpstr>
      <vt:lpstr>仿宋</vt:lpstr>
      <vt:lpstr>MS PGothic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160</cp:revision>
  <dcterms:created xsi:type="dcterms:W3CDTF">2019-06-19T02:08:00Z</dcterms:created>
  <dcterms:modified xsi:type="dcterms:W3CDTF">2024-06-05T03:30:18Z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1EA0E75A01784C74A8804966A4899756_13</vt:lpwstr>
  </property>
</Properties>
</file>