
<file path=[Content_Types].xml><?xml version="1.0" encoding="utf-8"?>
<Types xmlns="http://schemas.openxmlformats.org/package/2006/content-types">
  <Default Extension="png" ContentType="image/png"/>
  <Default Extension="gif" ContentType="image/gif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5942" r:id="rId3"/>
    <p:sldId id="6026" r:id="rId5"/>
    <p:sldId id="6052" r:id="rId6"/>
    <p:sldId id="6055" r:id="rId7"/>
    <p:sldId id="6057" r:id="rId8"/>
    <p:sldId id="6049" r:id="rId9"/>
    <p:sldId id="6028" r:id="rId10"/>
    <p:sldId id="6058" r:id="rId11"/>
    <p:sldId id="6060" r:id="rId12"/>
    <p:sldId id="6085" r:id="rId13"/>
    <p:sldId id="6064" r:id="rId14"/>
    <p:sldId id="6065" r:id="rId15"/>
    <p:sldId id="6066" r:id="rId16"/>
    <p:sldId id="6068" r:id="rId17"/>
    <p:sldId id="6069" r:id="rId18"/>
    <p:sldId id="6070" r:id="rId19"/>
    <p:sldId id="6079" r:id="rId20"/>
    <p:sldId id="6084" r:id="rId21"/>
    <p:sldId id="6080" r:id="rId22"/>
    <p:sldId id="6082" r:id="rId23"/>
    <p:sldId id="6076" r:id="rId24"/>
    <p:sldId id="6074" r:id="rId25"/>
    <p:sldId id="6075" r:id="rId26"/>
    <p:sldId id="6086" r:id="rId27"/>
    <p:sldId id="5949" r:id="rId28"/>
  </p:sldIdLst>
  <p:sldSz cx="9144000" cy="5143500" type="screen16x9"/>
  <p:notesSz cx="6858000" cy="9144000"/>
  <p:embeddedFontLst>
    <p:embeddedFont>
      <p:font typeface="方正盛世楷书简体_粗" panose="02000000000000000000" charset="-122"/>
      <p:regular r:id="rId34"/>
    </p:embeddedFont>
    <p:embeddedFont>
      <p:font typeface="微软雅黑" panose="020B0503020204020204" pitchFamily="34" charset="-122"/>
      <p:regular r:id="rId35"/>
    </p:embeddedFont>
    <p:embeddedFont>
      <p:font typeface="Calibri" panose="020F050202020403020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143" userDrawn="1">
          <p15:clr>
            <a:srgbClr val="A4A3A4"/>
          </p15:clr>
        </p15:guide>
        <p15:guide id="3" pos="5328" userDrawn="1">
          <p15:clr>
            <a:srgbClr val="A4A3A4"/>
          </p15:clr>
        </p15:guide>
        <p15:guide id="4" orient="horz" pos="1620" userDrawn="1">
          <p15:clr>
            <a:srgbClr val="A4A3A4"/>
          </p15:clr>
        </p15:guide>
        <p15:guide id="5" pos="385" userDrawn="1">
          <p15:clr>
            <a:srgbClr val="A4A3A4"/>
          </p15:clr>
        </p15:guide>
        <p15:guide id="6" pos="2217" userDrawn="1">
          <p15:clr>
            <a:srgbClr val="A4A3A4"/>
          </p15:clr>
        </p15:guide>
        <p15:guide id="7" pos="4252" userDrawn="1">
          <p15:clr>
            <a:srgbClr val="A4A3A4"/>
          </p15:clr>
        </p15:guide>
        <p15:guide id="8" pos="2653" userDrawn="1">
          <p15:clr>
            <a:srgbClr val="A4A3A4"/>
          </p15:clr>
        </p15:guide>
        <p15:guide id="9" orient="horz" pos="1211" userDrawn="1">
          <p15:clr>
            <a:srgbClr val="A4A3A4"/>
          </p15:clr>
        </p15:guide>
        <p15:guide id="10" orient="horz" pos="21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7D5"/>
    <a:srgbClr val="EFFFDB"/>
    <a:srgbClr val="04528B"/>
    <a:srgbClr val="6361A5"/>
    <a:srgbClr val="ECECEC"/>
    <a:srgbClr val="F2F2F2"/>
    <a:srgbClr val="60C7CA"/>
    <a:srgbClr val="67A18F"/>
    <a:srgbClr val="568B7A"/>
    <a:srgbClr val="A3A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88" autoAdjust="0"/>
    <p:restoredTop sz="95311" autoAdjust="0"/>
  </p:normalViewPr>
  <p:slideViewPr>
    <p:cSldViewPr>
      <p:cViewPr>
        <p:scale>
          <a:sx n="92" d="100"/>
          <a:sy n="92" d="100"/>
        </p:scale>
        <p:origin x="1296" y="1234"/>
      </p:cViewPr>
      <p:guideLst>
        <p:guide pos="2880"/>
        <p:guide orient="horz" pos="143"/>
        <p:guide pos="5328"/>
        <p:guide orient="horz" pos="1620"/>
        <p:guide pos="385"/>
        <p:guide pos="2217"/>
        <p:guide pos="4252"/>
        <p:guide pos="2653"/>
        <p:guide orient="horz" pos="1211"/>
        <p:guide orient="horz" pos="21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82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100.xml"/><Relationship Id="rId4" Type="http://schemas.openxmlformats.org/officeDocument/2006/relationships/notesMaster" Target="notesMasters/notesMaster1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71E8F-9B2B-491C-BF18-E33909BE83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C2023-A398-416E-AC65-CBA0D090EB2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1C0ED-1C8B-4FF3-91A6-E652895D46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FB9C1-29A6-4A1F-AC7D-980D95B0B1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3.png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262"/>
          </a:xfrm>
          <a:prstGeom prst="rect">
            <a:avLst/>
          </a:prstGeom>
        </p:spPr>
      </p:pic>
      <p:pic>
        <p:nvPicPr>
          <p:cNvPr id="3" name="图片 2" descr="wgergtr_画板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3615" t="21891" r="54214" b="22521"/>
          <a:stretch>
            <a:fillRect/>
          </a:stretch>
        </p:blipFill>
        <p:spPr>
          <a:xfrm>
            <a:off x="1262063" y="1141489"/>
            <a:ext cx="2929967" cy="2851475"/>
          </a:xfrm>
          <a:prstGeom prst="rect">
            <a:avLst/>
          </a:prstGeom>
        </p:spPr>
      </p:pic>
      <p:pic>
        <p:nvPicPr>
          <p:cNvPr id="2" name="图片 1" descr="wgergtr_画板 1"/>
          <p:cNvPicPr/>
          <p:nvPr>
            <p:custDataLst>
              <p:tags r:id="rId6"/>
            </p:custDataLst>
          </p:nvPr>
        </p:nvPicPr>
        <p:blipFill>
          <a:blip r:embed="rId5"/>
          <a:srcRect l="69069" t="-6930" r="-3204" b="81122"/>
          <a:stretch>
            <a:fillRect/>
          </a:stretch>
        </p:blipFill>
        <p:spPr>
          <a:xfrm>
            <a:off x="6008579" y="0"/>
            <a:ext cx="3135422" cy="1349514"/>
          </a:xfrm>
          <a:prstGeom prst="rect">
            <a:avLst/>
          </a:prstGeom>
        </p:spPr>
      </p:pic>
      <p:pic>
        <p:nvPicPr>
          <p:cNvPr id="9" name="图片 8" descr="ggg_画板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-8734" t="83340" r="35690" b="-17625"/>
          <a:stretch>
            <a:fillRect/>
          </a:stretch>
        </p:blipFill>
        <p:spPr>
          <a:xfrm>
            <a:off x="-9525" y="4395439"/>
            <a:ext cx="2957612" cy="75282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4762375"/>
            <a:ext cx="2025000" cy="23760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4762375"/>
            <a:ext cx="2970000" cy="23760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4762375"/>
            <a:ext cx="2025000" cy="23760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/>
          <p:nvPr>
            <p:ph type="ctrTitle" idx="1" hasCustomPrompt="1"/>
            <p:custDataLst>
              <p:tags r:id="rId12"/>
            </p:custDataLst>
          </p:nvPr>
        </p:nvSpPr>
        <p:spPr>
          <a:xfrm>
            <a:off x="2596442" y="2813545"/>
            <a:ext cx="6237418" cy="771156"/>
          </a:xfrm>
          <a:noFill/>
        </p:spPr>
        <p:txBody>
          <a:bodyPr vert="horz" wrap="square" lIns="101600" tIns="38100" rIns="76200" bIns="381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4050" b="0" i="0" u="none" strike="noStrike" kern="1200" cap="none" spc="300" normalizeH="0" baseline="0" noProof="1" dirty="0">
                <a:solidFill>
                  <a:schemeClr val="accent1">
                    <a:lumMod val="75000"/>
                  </a:schemeClr>
                </a:solidFill>
                <a:uFillTx/>
                <a:latin typeface="Arial" panose="020B0604020202020204" pitchFamily="34" charset="0"/>
                <a:ea typeface="汉仪宋韵朗黑简" charset="0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971550" y="579438"/>
            <a:ext cx="5003800" cy="431800"/>
          </a:xfrm>
          <a:prstGeom prst="rect">
            <a:avLst/>
          </a:prstGeom>
          <a:solidFill>
            <a:srgbClr val="F6F6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-3175" y="0"/>
            <a:ext cx="5795963" cy="89693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9" name="文本占位符 9"/>
          <p:cNvSpPr>
            <a:spLocks noGrp="1"/>
          </p:cNvSpPr>
          <p:nvPr>
            <p:ph type="body" sz="quarter" idx="13"/>
          </p:nvPr>
        </p:nvSpPr>
        <p:spPr>
          <a:xfrm>
            <a:off x="1115616" y="276141"/>
            <a:ext cx="4536504" cy="518177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4"/>
          </p:nvPr>
        </p:nvSpPr>
        <p:spPr>
          <a:xfrm>
            <a:off x="457200" y="476726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CF82A-7BEA-4FEA-B0EF-210A6314D739}" type="datetimeFigureOut">
              <a:rPr lang="zh-CN" altLang="en-US"/>
            </a:fld>
            <a:endParaRPr lang="zh-CN" altLang="en-US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5"/>
          </p:nvPr>
        </p:nvSpPr>
        <p:spPr>
          <a:xfrm>
            <a:off x="3124200" y="4767263"/>
            <a:ext cx="2895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6"/>
          </p:nvPr>
        </p:nvSpPr>
        <p:spPr>
          <a:xfrm>
            <a:off x="6553200" y="476726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A07E1-76F4-4AAE-A07F-3DC2E6DBCDB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image" Target="../media/image18.png"/><Relationship Id="rId1" Type="http://schemas.openxmlformats.org/officeDocument/2006/relationships/tags" Target="../tags/tag4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image" Target="../media/image19.png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48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59.xml"/><Relationship Id="rId5" Type="http://schemas.openxmlformats.org/officeDocument/2006/relationships/image" Target="../media/image21.png"/><Relationship Id="rId4" Type="http://schemas.openxmlformats.org/officeDocument/2006/relationships/tags" Target="../tags/tag58.xml"/><Relationship Id="rId3" Type="http://schemas.openxmlformats.org/officeDocument/2006/relationships/image" Target="../media/image20.png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63.xml"/><Relationship Id="rId5" Type="http://schemas.openxmlformats.org/officeDocument/2006/relationships/image" Target="../media/image21.png"/><Relationship Id="rId4" Type="http://schemas.openxmlformats.org/officeDocument/2006/relationships/tags" Target="../tags/tag62.xml"/><Relationship Id="rId3" Type="http://schemas.openxmlformats.org/officeDocument/2006/relationships/image" Target="../media/image20.png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68.xml"/><Relationship Id="rId6" Type="http://schemas.openxmlformats.org/officeDocument/2006/relationships/image" Target="../media/image23.png"/><Relationship Id="rId5" Type="http://schemas.openxmlformats.org/officeDocument/2006/relationships/tags" Target="../tags/tag67.xml"/><Relationship Id="rId4" Type="http://schemas.openxmlformats.org/officeDocument/2006/relationships/image" Target="../media/image22.png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75.xml"/><Relationship Id="rId5" Type="http://schemas.openxmlformats.org/officeDocument/2006/relationships/image" Target="../media/image26.jpeg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image" Target="../media/image25.jpeg"/><Relationship Id="rId1" Type="http://schemas.openxmlformats.org/officeDocument/2006/relationships/tags" Target="../tags/tag72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77.xml"/><Relationship Id="rId4" Type="http://schemas.openxmlformats.org/officeDocument/2006/relationships/image" Target="../media/image27.png"/><Relationship Id="rId3" Type="http://schemas.openxmlformats.org/officeDocument/2006/relationships/tags" Target="../tags/tag76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79.xml"/><Relationship Id="rId4" Type="http://schemas.openxmlformats.org/officeDocument/2006/relationships/image" Target="../media/image28.png"/><Relationship Id="rId3" Type="http://schemas.openxmlformats.org/officeDocument/2006/relationships/tags" Target="../tags/tag78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image" Target="../media/image31.png"/><Relationship Id="rId5" Type="http://schemas.openxmlformats.org/officeDocument/2006/relationships/tags" Target="../tags/tag82.xml"/><Relationship Id="rId4" Type="http://schemas.openxmlformats.org/officeDocument/2006/relationships/image" Target="../media/image30.png"/><Relationship Id="rId3" Type="http://schemas.openxmlformats.org/officeDocument/2006/relationships/tags" Target="../tags/tag81.xml"/><Relationship Id="rId2" Type="http://schemas.openxmlformats.org/officeDocument/2006/relationships/image" Target="../media/image29.pn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86.xml"/><Relationship Id="rId1" Type="http://schemas.openxmlformats.org/officeDocument/2006/relationships/tags" Target="../tags/tag80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image" Target="../media/image33.jpeg"/><Relationship Id="rId4" Type="http://schemas.openxmlformats.org/officeDocument/2006/relationships/tags" Target="../tags/tag92.xml"/><Relationship Id="rId3" Type="http://schemas.openxmlformats.org/officeDocument/2006/relationships/image" Target="../media/image32.png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image" Target="../media/image35.png"/><Relationship Id="rId4" Type="http://schemas.openxmlformats.org/officeDocument/2006/relationships/tags" Target="../tags/tag97.xml"/><Relationship Id="rId3" Type="http://schemas.openxmlformats.org/officeDocument/2006/relationships/image" Target="../media/image34.png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image" Target="../media/image9.png"/><Relationship Id="rId7" Type="http://schemas.openxmlformats.org/officeDocument/2006/relationships/tags" Target="../tags/tag15.xml"/><Relationship Id="rId6" Type="http://schemas.openxmlformats.org/officeDocument/2006/relationships/image" Target="../media/image8.png"/><Relationship Id="rId5" Type="http://schemas.openxmlformats.org/officeDocument/2006/relationships/tags" Target="../tags/tag14.xml"/><Relationship Id="rId4" Type="http://schemas.openxmlformats.org/officeDocument/2006/relationships/image" Target="../media/image7.png"/><Relationship Id="rId3" Type="http://schemas.openxmlformats.org/officeDocument/2006/relationships/tags" Target="../tags/tag13.xml"/><Relationship Id="rId2" Type="http://schemas.openxmlformats.org/officeDocument/2006/relationships/image" Target="../media/image6.png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6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image" Target="../media/image10.png"/><Relationship Id="rId1" Type="http://schemas.openxmlformats.org/officeDocument/2006/relationships/tags" Target="../tags/tag1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image" Target="../media/image12.png"/><Relationship Id="rId7" Type="http://schemas.openxmlformats.org/officeDocument/2006/relationships/tags" Target="../tags/tag25.xml"/><Relationship Id="rId6" Type="http://schemas.openxmlformats.org/officeDocument/2006/relationships/image" Target="../media/image11.png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27.xml"/><Relationship Id="rId1" Type="http://schemas.openxmlformats.org/officeDocument/2006/relationships/tags" Target="../tags/tag20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image" Target="../media/image14.GIF"/><Relationship Id="rId3" Type="http://schemas.openxmlformats.org/officeDocument/2006/relationships/tags" Target="../tags/tag29.xml"/><Relationship Id="rId2" Type="http://schemas.openxmlformats.org/officeDocument/2006/relationships/image" Target="../media/image13.GIF"/><Relationship Id="rId1" Type="http://schemas.openxmlformats.org/officeDocument/2006/relationships/tags" Target="../tags/tag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36.xml"/><Relationship Id="rId4" Type="http://schemas.openxmlformats.org/officeDocument/2006/relationships/image" Target="../media/image15.png"/><Relationship Id="rId3" Type="http://schemas.openxmlformats.org/officeDocument/2006/relationships/tags" Target="../tags/tag35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41.xml"/><Relationship Id="rId6" Type="http://schemas.openxmlformats.org/officeDocument/2006/relationships/image" Target="../media/image17.png"/><Relationship Id="rId5" Type="http://schemas.openxmlformats.org/officeDocument/2006/relationships/tags" Target="../tags/tag40.xml"/><Relationship Id="rId4" Type="http://schemas.openxmlformats.org/officeDocument/2006/relationships/image" Target="../media/image16.png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40362"/>
          <a:stretch>
            <a:fillRect/>
          </a:stretch>
        </p:blipFill>
        <p:spPr>
          <a:xfrm>
            <a:off x="0" y="1"/>
            <a:ext cx="4023360" cy="45159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020022"/>
            <a:ext cx="9144000" cy="1234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975676" y="0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2" name="矩形 31"/>
          <p:cNvSpPr/>
          <p:nvPr/>
        </p:nvSpPr>
        <p:spPr>
          <a:xfrm rot="16200000">
            <a:off x="2221979" y="2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139565" y="1275715"/>
            <a:ext cx="4641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800" b="1" spc="225" dirty="0" smtClean="0">
                <a:gradFill>
                  <a:gsLst>
                    <a:gs pos="100000">
                      <a:schemeClr val="accent6">
                        <a:lumMod val="60000"/>
                        <a:lumOff val="40000"/>
                      </a:schemeClr>
                    </a:gs>
                    <a:gs pos="0">
                      <a:srgbClr val="0CA45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+mn-ea"/>
                <a:cs typeface="+mn-ea"/>
              </a:rPr>
              <a:t>3.5 奇妙的透镜</a:t>
            </a:r>
            <a:endParaRPr sz="4800" b="1" spc="225" dirty="0" smtClean="0"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rgbClr val="0CA451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t="3306" b="3306"/>
          <a:stretch>
            <a:fillRect/>
          </a:stretch>
        </p:blipFill>
        <p:spPr>
          <a:xfrm>
            <a:off x="234315" y="228600"/>
            <a:ext cx="4114829" cy="468632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640" h="9840">
                <a:moveTo>
                  <a:pt x="0" y="0"/>
                </a:moveTo>
                <a:lnTo>
                  <a:pt x="8640" y="0"/>
                </a:lnTo>
                <a:lnTo>
                  <a:pt x="8640" y="9840"/>
                </a:lnTo>
                <a:lnTo>
                  <a:pt x="0" y="984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800638" y="1943116"/>
            <a:ext cx="3657629" cy="1143000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>
            <a:normAutofit lnSpcReduction="10000"/>
          </a:bodyPr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300" b="1" spc="17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凸透镜、凹透镜对太阳光的作用</a:t>
            </a:r>
            <a:endParaRPr lang="zh-CN" altLang="en-US" sz="3300" b="1" spc="170">
              <a:solidFill>
                <a:schemeClr val="accen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>
            <p:custDataLst>
              <p:tags r:id="rId4"/>
            </p:custDataLst>
          </p:nvPr>
        </p:nvCxnSpPr>
        <p:spPr>
          <a:xfrm>
            <a:off x="8636318" y="355283"/>
            <a:ext cx="285750" cy="0"/>
          </a:xfrm>
          <a:prstGeom prst="line">
            <a:avLst/>
          </a:prstGeom>
          <a:ln w="15875">
            <a:solidFill>
              <a:schemeClr val="dk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5"/>
            </p:custDataLst>
          </p:nvPr>
        </p:nvCxnSpPr>
        <p:spPr>
          <a:xfrm>
            <a:off x="8636318" y="424339"/>
            <a:ext cx="228600" cy="0"/>
          </a:xfrm>
          <a:prstGeom prst="line">
            <a:avLst/>
          </a:prstGeom>
          <a:ln w="15875">
            <a:solidFill>
              <a:schemeClr val="dk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6"/>
            </p:custDataLst>
          </p:nvPr>
        </p:nvCxnSpPr>
        <p:spPr>
          <a:xfrm>
            <a:off x="8636318" y="493395"/>
            <a:ext cx="171450" cy="0"/>
          </a:xfrm>
          <a:prstGeom prst="line">
            <a:avLst/>
          </a:prstGeom>
          <a:ln w="15875">
            <a:solidFill>
              <a:schemeClr val="dk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3438108" cy="51435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sz="1350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0" name="装饰 20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 flipH="1" flipV="1">
            <a:off x="440495" y="1031558"/>
            <a:ext cx="656749" cy="573405"/>
            <a:chOff x="3213087" y="1347855"/>
            <a:chExt cx="723913" cy="631688"/>
          </a:xfrm>
          <a:solidFill>
            <a:schemeClr val="bg1">
              <a:lumMod val="75000"/>
            </a:schemeClr>
          </a:solidFill>
        </p:grpSpPr>
        <p:sp>
          <p:nvSpPr>
            <p:cNvPr id="11" name="任意多边形: 形状 21"/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3213087" y="1347855"/>
              <a:ext cx="311295" cy="631688"/>
            </a:xfrm>
            <a:custGeom>
              <a:avLst/>
              <a:gdLst>
                <a:gd name="connsiteX0" fmla="*/ 0 w 311295"/>
                <a:gd name="connsiteY0" fmla="*/ 0 h 631688"/>
                <a:gd name="connsiteX1" fmla="*/ 311295 w 311295"/>
                <a:gd name="connsiteY1" fmla="*/ 0 h 631688"/>
                <a:gd name="connsiteX2" fmla="*/ 311295 w 311295"/>
                <a:gd name="connsiteY2" fmla="*/ 278573 h 631688"/>
                <a:gd name="connsiteX3" fmla="*/ 92015 w 311295"/>
                <a:gd name="connsiteY3" fmla="*/ 631688 h 631688"/>
                <a:gd name="connsiteX4" fmla="*/ 80962 w 311295"/>
                <a:gd name="connsiteY4" fmla="*/ 613739 h 631688"/>
                <a:gd name="connsiteX5" fmla="*/ 33054 w 311295"/>
                <a:gd name="connsiteY5" fmla="*/ 568483 h 631688"/>
                <a:gd name="connsiteX6" fmla="*/ 20355 w 311295"/>
                <a:gd name="connsiteY6" fmla="*/ 561364 h 631688"/>
                <a:gd name="connsiteX7" fmla="*/ 150652 w 311295"/>
                <a:gd name="connsiteY7" fmla="*/ 311295 h 631688"/>
                <a:gd name="connsiteX8" fmla="*/ 0 w 311295"/>
                <a:gd name="connsiteY8" fmla="*/ 311295 h 63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1295" h="631688">
                  <a:moveTo>
                    <a:pt x="0" y="0"/>
                  </a:moveTo>
                  <a:lnTo>
                    <a:pt x="311295" y="0"/>
                  </a:lnTo>
                  <a:lnTo>
                    <a:pt x="311295" y="278573"/>
                  </a:lnTo>
                  <a:cubicBezTo>
                    <a:pt x="300365" y="511936"/>
                    <a:pt x="92393" y="629207"/>
                    <a:pt x="92015" y="631688"/>
                  </a:cubicBezTo>
                  <a:lnTo>
                    <a:pt x="80962" y="613739"/>
                  </a:lnTo>
                  <a:cubicBezTo>
                    <a:pt x="67726" y="597568"/>
                    <a:pt x="51617" y="582153"/>
                    <a:pt x="33054" y="568483"/>
                  </a:cubicBezTo>
                  <a:lnTo>
                    <a:pt x="20355" y="561364"/>
                  </a:lnTo>
                  <a:cubicBezTo>
                    <a:pt x="21645" y="561467"/>
                    <a:pt x="135315" y="475631"/>
                    <a:pt x="150652" y="311295"/>
                  </a:cubicBezTo>
                  <a:lnTo>
                    <a:pt x="0" y="311295"/>
                  </a:lnTo>
                  <a:close/>
                </a:path>
              </a:pathLst>
            </a:custGeom>
            <a:solidFill>
              <a:schemeClr val="l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任意多边形: 形状 22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625705" y="1347855"/>
              <a:ext cx="311295" cy="631688"/>
            </a:xfrm>
            <a:custGeom>
              <a:avLst/>
              <a:gdLst>
                <a:gd name="connsiteX0" fmla="*/ 0 w 311295"/>
                <a:gd name="connsiteY0" fmla="*/ 0 h 631688"/>
                <a:gd name="connsiteX1" fmla="*/ 311295 w 311295"/>
                <a:gd name="connsiteY1" fmla="*/ 0 h 631688"/>
                <a:gd name="connsiteX2" fmla="*/ 311295 w 311295"/>
                <a:gd name="connsiteY2" fmla="*/ 278573 h 631688"/>
                <a:gd name="connsiteX3" fmla="*/ 92015 w 311295"/>
                <a:gd name="connsiteY3" fmla="*/ 631688 h 631688"/>
                <a:gd name="connsiteX4" fmla="*/ 80961 w 311295"/>
                <a:gd name="connsiteY4" fmla="*/ 613739 h 631688"/>
                <a:gd name="connsiteX5" fmla="*/ 33054 w 311295"/>
                <a:gd name="connsiteY5" fmla="*/ 568483 h 631688"/>
                <a:gd name="connsiteX6" fmla="*/ 20355 w 311295"/>
                <a:gd name="connsiteY6" fmla="*/ 561364 h 631688"/>
                <a:gd name="connsiteX7" fmla="*/ 150652 w 311295"/>
                <a:gd name="connsiteY7" fmla="*/ 311295 h 631688"/>
                <a:gd name="connsiteX8" fmla="*/ 0 w 311295"/>
                <a:gd name="connsiteY8" fmla="*/ 311295 h 63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1295" h="631688">
                  <a:moveTo>
                    <a:pt x="0" y="0"/>
                  </a:moveTo>
                  <a:lnTo>
                    <a:pt x="311295" y="0"/>
                  </a:lnTo>
                  <a:lnTo>
                    <a:pt x="311295" y="278573"/>
                  </a:lnTo>
                  <a:cubicBezTo>
                    <a:pt x="300365" y="511936"/>
                    <a:pt x="92393" y="629207"/>
                    <a:pt x="92015" y="631688"/>
                  </a:cubicBezTo>
                  <a:lnTo>
                    <a:pt x="80961" y="613739"/>
                  </a:lnTo>
                  <a:cubicBezTo>
                    <a:pt x="67726" y="597568"/>
                    <a:pt x="51617" y="582153"/>
                    <a:pt x="33054" y="568483"/>
                  </a:cubicBezTo>
                  <a:lnTo>
                    <a:pt x="20355" y="561364"/>
                  </a:lnTo>
                  <a:cubicBezTo>
                    <a:pt x="21645" y="561467"/>
                    <a:pt x="135315" y="475631"/>
                    <a:pt x="150652" y="311295"/>
                  </a:cubicBezTo>
                  <a:lnTo>
                    <a:pt x="0" y="311295"/>
                  </a:lnTo>
                  <a:close/>
                </a:path>
              </a:pathLst>
            </a:custGeom>
            <a:solidFill>
              <a:schemeClr val="l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457167" y="1828817"/>
            <a:ext cx="2743200" cy="1028700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>
            <a:normAutofit/>
          </a:bodyPr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900" b="1" spc="13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有关凸透镜的相关物理名词</a:t>
            </a:r>
            <a:endParaRPr lang="zh-CN" altLang="en-US" sz="2900" b="1" spc="130"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1963" r="1963"/>
          <a:stretch>
            <a:fillRect/>
          </a:stretch>
        </p:blipFill>
        <p:spPr>
          <a:xfrm>
            <a:off x="3886164" y="457112"/>
            <a:ext cx="4800600" cy="19432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080" h="3120">
                <a:moveTo>
                  <a:pt x="0" y="0"/>
                </a:moveTo>
                <a:lnTo>
                  <a:pt x="10080" y="0"/>
                </a:lnTo>
                <a:lnTo>
                  <a:pt x="10080" y="3120"/>
                </a:lnTo>
                <a:lnTo>
                  <a:pt x="0" y="312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5" name="Title 6"/>
          <p:cNvSpPr txBox="1"/>
          <p:nvPr>
            <p:custDataLst>
              <p:tags r:id="rId8"/>
            </p:custDataLst>
          </p:nvPr>
        </p:nvSpPr>
        <p:spPr>
          <a:xfrm>
            <a:off x="3886194" y="2628558"/>
            <a:ext cx="4800638" cy="203455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92100" lvl="0" indent="-2921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500" spc="7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光心：透镜的中心，用0表示。</a:t>
            </a:r>
            <a:endParaRPr lang="zh-CN" altLang="en-US" sz="1500" spc="7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92100" lvl="0" indent="-2921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500" spc="7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主光轴:经过透镜表面中心和光心的辅助线。</a:t>
            </a:r>
            <a:endParaRPr lang="zh-CN" altLang="en-US" sz="1500" spc="7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92100" lvl="0" indent="-2921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500" spc="7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焦点：平行于主光轴的入射光经过凸透镜折射后的折射光线相交的点，用F表示。焦点在主光轴上。</a:t>
            </a:r>
            <a:endParaRPr lang="zh-CN" altLang="en-US" sz="1500" spc="7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92100" lvl="0" indent="-2921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500" spc="7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焦距：焦点到光心的距离，用f表示。</a:t>
            </a:r>
            <a:endParaRPr lang="zh-CN" altLang="en-US" sz="1500" spc="7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6"/>
          <p:cNvSpPr txBox="1"/>
          <p:nvPr>
            <p:custDataLst>
              <p:tags r:id="rId1"/>
            </p:custDataLst>
          </p:nvPr>
        </p:nvSpPr>
        <p:spPr>
          <a:xfrm>
            <a:off x="457200" y="457200"/>
            <a:ext cx="8229600" cy="771049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3400" b="1" spc="26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会聚</a:t>
            </a:r>
            <a:r>
              <a:rPr lang="zh-CN" altLang="en-US" sz="3400" spc="2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作用</a:t>
            </a:r>
            <a:r>
              <a:rPr lang="zh-CN" altLang="en-US" sz="3400" spc="260">
                <a:ln w="3175">
                  <a:noFill/>
                  <a:prstDash val="dash"/>
                </a:ln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的本质</a:t>
            </a:r>
            <a:r>
              <a:rPr lang="zh-CN" altLang="en-US" sz="3400" spc="2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是折射光线</a:t>
            </a:r>
            <a:r>
              <a:rPr lang="zh-CN" altLang="en-US" sz="3400" b="1" spc="26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偏向主光轴</a:t>
            </a:r>
            <a:r>
              <a:rPr lang="zh-CN" altLang="en-US" sz="3400" spc="2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3400" spc="2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12776" r="12776"/>
          <a:stretch>
            <a:fillRect/>
          </a:stretch>
        </p:blipFill>
        <p:spPr>
          <a:xfrm>
            <a:off x="457114" y="1695159"/>
            <a:ext cx="4319483" cy="299122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000" h="5520">
                <a:moveTo>
                  <a:pt x="0" y="0"/>
                </a:moveTo>
                <a:lnTo>
                  <a:pt x="6000" y="0"/>
                </a:lnTo>
                <a:lnTo>
                  <a:pt x="6000" y="5520"/>
                </a:lnTo>
                <a:lnTo>
                  <a:pt x="0" y="55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15967" r="15967"/>
          <a:stretch>
            <a:fillRect/>
          </a:stretch>
        </p:blipFill>
        <p:spPr>
          <a:xfrm>
            <a:off x="5121926" y="1695159"/>
            <a:ext cx="3564960" cy="299123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000" h="2159">
                <a:moveTo>
                  <a:pt x="0" y="0"/>
                </a:moveTo>
                <a:lnTo>
                  <a:pt x="6000" y="0"/>
                </a:lnTo>
                <a:lnTo>
                  <a:pt x="6000" y="2159"/>
                </a:lnTo>
                <a:lnTo>
                  <a:pt x="0" y="2159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6"/>
          <p:cNvSpPr txBox="1"/>
          <p:nvPr>
            <p:custDataLst>
              <p:tags r:id="rId1"/>
            </p:custDataLst>
          </p:nvPr>
        </p:nvSpPr>
        <p:spPr>
          <a:xfrm>
            <a:off x="457200" y="457200"/>
            <a:ext cx="8229600" cy="771049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3400" spc="2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会聚作用</a:t>
            </a:r>
            <a:r>
              <a:rPr lang="zh-CN" altLang="en-US" sz="3600" b="1" spc="26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不等同</a:t>
            </a:r>
            <a:r>
              <a:rPr lang="zh-CN" altLang="en-US" sz="3400" spc="2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会聚于一点</a:t>
            </a:r>
            <a:endParaRPr lang="zh-CN" altLang="en-US" sz="3400" spc="2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12776" r="12776"/>
          <a:stretch>
            <a:fillRect/>
          </a:stretch>
        </p:blipFill>
        <p:spPr>
          <a:xfrm>
            <a:off x="457114" y="1695159"/>
            <a:ext cx="4319483" cy="299122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000" h="5520">
                <a:moveTo>
                  <a:pt x="0" y="0"/>
                </a:moveTo>
                <a:lnTo>
                  <a:pt x="6000" y="0"/>
                </a:lnTo>
                <a:lnTo>
                  <a:pt x="6000" y="5520"/>
                </a:lnTo>
                <a:lnTo>
                  <a:pt x="0" y="55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15967" r="15967"/>
          <a:stretch>
            <a:fillRect/>
          </a:stretch>
        </p:blipFill>
        <p:spPr>
          <a:xfrm>
            <a:off x="5121926" y="1695159"/>
            <a:ext cx="3564960" cy="299123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000" h="2159">
                <a:moveTo>
                  <a:pt x="0" y="0"/>
                </a:moveTo>
                <a:lnTo>
                  <a:pt x="6000" y="0"/>
                </a:lnTo>
                <a:lnTo>
                  <a:pt x="6000" y="2159"/>
                </a:lnTo>
                <a:lnTo>
                  <a:pt x="0" y="2159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219600" y="228150"/>
            <a:ext cx="8704800" cy="46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57171" y="457188"/>
            <a:ext cx="3310166" cy="1944815"/>
          </a:xfrm>
          <a:prstGeom prst="rect">
            <a:avLst/>
          </a:prstGeom>
          <a:noFill/>
        </p:spPr>
        <p:txBody>
          <a:bodyPr wrap="square" lIns="47625" tIns="19050" rIns="47625" bIns="19050" rtlCol="0" anchor="b" anchorCtr="0">
            <a:normAutofit lnSpcReduction="10000"/>
          </a:bodyPr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800" b="1" spc="22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发散作用也会使光线交于一点</a:t>
            </a:r>
            <a:endParaRPr lang="zh-CN" altLang="en-US" sz="3800" b="1" spc="220">
              <a:solidFill>
                <a:schemeClr val="accen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5093" r="5093"/>
          <a:stretch>
            <a:fillRect/>
          </a:stretch>
        </p:blipFill>
        <p:spPr>
          <a:xfrm>
            <a:off x="457167" y="2630608"/>
            <a:ext cx="3310138" cy="205570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60" h="7200">
                <a:moveTo>
                  <a:pt x="0" y="0"/>
                </a:moveTo>
                <a:lnTo>
                  <a:pt x="8160" y="0"/>
                </a:lnTo>
                <a:lnTo>
                  <a:pt x="8160" y="7200"/>
                </a:lnTo>
                <a:lnTo>
                  <a:pt x="0" y="72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l="9359" r="9359"/>
          <a:stretch>
            <a:fillRect/>
          </a:stretch>
        </p:blipFill>
        <p:spPr>
          <a:xfrm>
            <a:off x="4110242" y="457186"/>
            <a:ext cx="4576591" cy="422912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400" h="8880">
                <a:moveTo>
                  <a:pt x="0" y="0"/>
                </a:moveTo>
                <a:lnTo>
                  <a:pt x="8400" y="0"/>
                </a:lnTo>
                <a:lnTo>
                  <a:pt x="8400" y="8880"/>
                </a:lnTo>
                <a:lnTo>
                  <a:pt x="0" y="888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55809" y="1491615"/>
            <a:ext cx="353949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10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10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sz="210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在方框中填入适当的透镜</a:t>
            </a:r>
            <a:endParaRPr lang="zh-CN" sz="210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-46818" y="266735"/>
            <a:ext cx="8795288" cy="934530"/>
            <a:chOff x="1028700" y="971550"/>
            <a:chExt cx="10737581" cy="1524000"/>
          </a:xfrm>
        </p:grpSpPr>
        <p:sp>
          <p:nvSpPr>
            <p:cNvPr id="15" name="矩形 14"/>
            <p:cNvSpPr/>
            <p:nvPr/>
          </p:nvSpPr>
          <p:spPr>
            <a:xfrm>
              <a:off x="1028700" y="971550"/>
              <a:ext cx="10737581" cy="152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363018" y="1349003"/>
              <a:ext cx="9176000" cy="976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300" b="1" dirty="0">
                  <a:solidFill>
                    <a:schemeClr val="tx1"/>
                  </a:solidFill>
                </a:rPr>
                <a:t>课堂小练</a:t>
              </a:r>
              <a:endParaRPr lang="zh-CN" altLang="en-US" sz="33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图片 3"/>
          <p:cNvPicPr/>
          <p:nvPr/>
        </p:nvPicPr>
        <p:blipFill>
          <a:blip r:embed="rId1">
            <a:lum bright="-18000" contrast="30000"/>
          </a:blip>
          <a:srcRect b="55320"/>
          <a:stretch>
            <a:fillRect/>
          </a:stretch>
        </p:blipFill>
        <p:spPr>
          <a:xfrm>
            <a:off x="1331595" y="2355850"/>
            <a:ext cx="5913120" cy="2298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059992" y="2787510"/>
            <a:ext cx="6237418" cy="771156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焦距测量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3779639" y="149148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3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17447" r="17447"/>
          <a:stretch>
            <a:fillRect/>
          </a:stretch>
        </p:blipFill>
        <p:spPr>
          <a:xfrm>
            <a:off x="457171" y="457186"/>
            <a:ext cx="4572028" cy="422912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600" h="8880">
                <a:moveTo>
                  <a:pt x="0" y="0"/>
                </a:moveTo>
                <a:lnTo>
                  <a:pt x="9600" y="0"/>
                </a:lnTo>
                <a:lnTo>
                  <a:pt x="9600" y="8880"/>
                </a:lnTo>
                <a:lnTo>
                  <a:pt x="0" y="888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5372110" y="457184"/>
            <a:ext cx="3314719" cy="1367047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 fontScale="6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3600" b="1" spc="28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凸透镜焦距的测量</a:t>
            </a:r>
            <a:endParaRPr lang="zh-CN" altLang="en-US" sz="3600" b="1" spc="280">
              <a:ln w="3175">
                <a:noFill/>
                <a:prstDash val="dash"/>
              </a:ln>
              <a:solidFill>
                <a:srgbClr val="FF000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altLang="zh-CN" sz="3300" spc="2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</a:t>
            </a:r>
            <a:r>
              <a:rPr lang="zh-CN" altLang="en-US" sz="3300" spc="2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正对平行光源，最小最亮的光斑）</a:t>
            </a:r>
            <a:endParaRPr lang="zh-CN" altLang="en-US" sz="3300" spc="2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13011" r="13011"/>
          <a:stretch>
            <a:fillRect/>
          </a:stretch>
        </p:blipFill>
        <p:spPr>
          <a:xfrm>
            <a:off x="5372110" y="2167144"/>
            <a:ext cx="3314719" cy="251917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0" h="4080">
                <a:moveTo>
                  <a:pt x="0" y="0"/>
                </a:moveTo>
                <a:lnTo>
                  <a:pt x="6960" y="0"/>
                </a:lnTo>
                <a:lnTo>
                  <a:pt x="6960" y="4080"/>
                </a:lnTo>
                <a:lnTo>
                  <a:pt x="0" y="408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找焦点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7405" y="699770"/>
            <a:ext cx="7157085" cy="42310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79295" y="195580"/>
            <a:ext cx="47491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spc="280">
                <a:ln w="3175">
                  <a:noFill/>
                  <a:prstDash val="dash"/>
                </a:ln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凸透镜对太阳光的会聚及焦点</a:t>
            </a:r>
            <a:endParaRPr lang="zh-CN" altLang="en-US" sz="2000" spc="280">
              <a:ln w="3175">
                <a:noFill/>
                <a:prstDash val="dash"/>
              </a:ln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27605" y="195580"/>
            <a:ext cx="4289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/>
              <a:t>焦距的大小跟什么有关？</a:t>
            </a:r>
            <a:endParaRPr lang="zh-CN" altLang="en-US" sz="2400"/>
          </a:p>
        </p:txBody>
      </p:sp>
      <p:pic>
        <p:nvPicPr>
          <p:cNvPr id="3" name="焦距的影响因素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1505" y="843915"/>
            <a:ext cx="7877175" cy="42545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059992" y="2787510"/>
            <a:ext cx="6237418" cy="771156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认识透镜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3670419" y="155879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1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12274" r="12274"/>
          <a:stretch>
            <a:fillRect/>
          </a:stretch>
        </p:blipFill>
        <p:spPr>
          <a:xfrm>
            <a:off x="581024" y="2798807"/>
            <a:ext cx="2609632" cy="16908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12130" r="12130"/>
          <a:stretch>
            <a:fillRect/>
          </a:stretch>
        </p:blipFill>
        <p:spPr>
          <a:xfrm>
            <a:off x="3276559" y="2798807"/>
            <a:ext cx="2607679" cy="16908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l="7711" r="7711"/>
          <a:stretch>
            <a:fillRect/>
          </a:stretch>
        </p:blipFill>
        <p:spPr>
          <a:xfrm>
            <a:off x="5970141" y="2798806"/>
            <a:ext cx="2592836" cy="1689475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71500" y="679114"/>
            <a:ext cx="8001000" cy="19265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350"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24953" y="1443370"/>
            <a:ext cx="7294093" cy="106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627" tIns="35242" rIns="67627" bIns="35242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SzPct val="100000"/>
              <a:buNone/>
            </a:pPr>
            <a:r>
              <a:rPr lang="zh-CN" altLang="en-US" sz="2500" spc="170">
                <a:solidFill>
                  <a:schemeClr val="bg1"/>
                </a:solidFill>
                <a:ea typeface="微软雅黑" panose="020B0503020204020204" pitchFamily="34" charset="-122"/>
              </a:rPr>
              <a:t>凸透镜的厚度越厚，凸透镜对光线的会聚能力越强，焦距越短。</a:t>
            </a:r>
            <a:endParaRPr lang="zh-CN" altLang="en-US" sz="2500" spc="17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924953" y="814706"/>
            <a:ext cx="7294093" cy="534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627" tIns="35242" rIns="67627" bIns="35242">
            <a:normAutofit/>
          </a:bodyPr>
          <a:lstStyle>
            <a:defPPr>
              <a:defRPr lang="zh-CN"/>
            </a:defPPr>
            <a:lvl1pPr eaLnBrk="1" hangingPunct="1">
              <a:buFontTx/>
              <a:buNone/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>
              <a:spcBef>
                <a:spcPct val="20000"/>
              </a:spcBef>
              <a:buChar char="–"/>
              <a:defRPr sz="2800"/>
            </a:lvl2pPr>
            <a:lvl3pPr marL="1143000" indent="-228600">
              <a:spcBef>
                <a:spcPct val="20000"/>
              </a:spcBef>
              <a:buChar char="•"/>
              <a:defRPr sz="2400"/>
            </a:lvl3pPr>
            <a:lvl4pPr marL="1600200" indent="-228600">
              <a:spcBef>
                <a:spcPct val="20000"/>
              </a:spcBef>
              <a:buChar char="–"/>
              <a:defRPr sz="2000"/>
            </a:lvl4pPr>
            <a:lvl5pPr marL="2057400" indent="-228600">
              <a:spcBef>
                <a:spcPct val="20000"/>
              </a:spcBef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zh-CN" altLang="en-US" sz="2700" b="1" spc="30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凸透镜焦距与凸透镜的厚度有关</a:t>
            </a:r>
            <a:endParaRPr lang="zh-CN" altLang="en-US" sz="2700" b="1" spc="300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059992" y="2787510"/>
            <a:ext cx="6237418" cy="771156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透镜作图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3779639" y="149148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4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 userDrawn="1">
            <p:custDataLst>
              <p:tags r:id="rId1"/>
            </p:custDataLst>
          </p:nvPr>
        </p:nvSpPr>
        <p:spPr>
          <a:xfrm>
            <a:off x="219600" y="228150"/>
            <a:ext cx="8704800" cy="46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6546" r="6546"/>
          <a:stretch>
            <a:fillRect/>
          </a:stretch>
        </p:blipFill>
        <p:spPr>
          <a:xfrm>
            <a:off x="685770" y="800091"/>
            <a:ext cx="5229254" cy="354331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22987" r="22987"/>
          <a:stretch>
            <a:fillRect/>
          </a:stretch>
        </p:blipFill>
        <p:spPr>
          <a:xfrm>
            <a:off x="6143626" y="800088"/>
            <a:ext cx="2314604" cy="196119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60" h="3600">
                <a:moveTo>
                  <a:pt x="0" y="0"/>
                </a:moveTo>
                <a:lnTo>
                  <a:pt x="8160" y="0"/>
                </a:lnTo>
                <a:lnTo>
                  <a:pt x="8160" y="3600"/>
                </a:lnTo>
                <a:lnTo>
                  <a:pt x="0" y="3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Title 6"/>
          <p:cNvSpPr txBox="1"/>
          <p:nvPr>
            <p:custDataLst>
              <p:tags r:id="rId6"/>
            </p:custDataLst>
          </p:nvPr>
        </p:nvSpPr>
        <p:spPr>
          <a:xfrm>
            <a:off x="6143626" y="2875590"/>
            <a:ext cx="2314604" cy="1467822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 fontScale="8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3200" spc="240">
                <a:ln w="3175">
                  <a:noFill/>
                  <a:prstDash val="dash"/>
                </a:ln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凸透镜的</a:t>
            </a:r>
            <a:endParaRPr lang="zh-CN" altLang="en-US" sz="3200" spc="240">
              <a:ln w="3175">
                <a:noFill/>
                <a:prstDash val="dash"/>
              </a:ln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3200" b="1" spc="240">
                <a:ln w="3175">
                  <a:noFill/>
                  <a:prstDash val="dash"/>
                </a:ln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三条特殊光线</a:t>
            </a:r>
            <a:endParaRPr lang="zh-CN" altLang="en-US" sz="3200" b="1" spc="240">
              <a:ln w="3175">
                <a:noFill/>
                <a:prstDash val="dash"/>
              </a:ln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219600" y="228150"/>
            <a:ext cx="8704800" cy="46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685770" y="823278"/>
            <a:ext cx="5229254" cy="34969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7440">
                <a:moveTo>
                  <a:pt x="0" y="0"/>
                </a:moveTo>
                <a:lnTo>
                  <a:pt x="7680" y="0"/>
                </a:lnTo>
                <a:lnTo>
                  <a:pt x="768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6143626" y="1094252"/>
            <a:ext cx="2314604" cy="137287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60" h="3600">
                <a:moveTo>
                  <a:pt x="0" y="0"/>
                </a:moveTo>
                <a:lnTo>
                  <a:pt x="8160" y="0"/>
                </a:lnTo>
                <a:lnTo>
                  <a:pt x="8160" y="3600"/>
                </a:lnTo>
                <a:lnTo>
                  <a:pt x="0" y="3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Title 6"/>
          <p:cNvSpPr txBox="1"/>
          <p:nvPr>
            <p:custDataLst>
              <p:tags r:id="rId6"/>
            </p:custDataLst>
          </p:nvPr>
        </p:nvSpPr>
        <p:spPr>
          <a:xfrm>
            <a:off x="6143626" y="2875590"/>
            <a:ext cx="2314604" cy="1467822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 fontScale="8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3200" spc="2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凹透镜的</a:t>
            </a:r>
            <a:endParaRPr lang="zh-CN" altLang="en-US" sz="3200" spc="24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3200" b="1" spc="2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三条特殊光线</a:t>
            </a:r>
            <a:endParaRPr lang="zh-CN" altLang="en-US" sz="3200" b="1" spc="24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55809" y="1491615"/>
            <a:ext cx="598551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10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10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sz="210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画出相应的折射光线或入射光线（见书</a:t>
            </a:r>
            <a:r>
              <a:rPr lang="en-US" altLang="zh-CN" sz="210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74</a:t>
            </a:r>
            <a:r>
              <a:rPr lang="zh-CN" altLang="en-US" sz="210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页）</a:t>
            </a:r>
            <a:endParaRPr lang="zh-CN" altLang="en-US" sz="210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-46818" y="266735"/>
            <a:ext cx="8795288" cy="934530"/>
            <a:chOff x="1028700" y="971550"/>
            <a:chExt cx="10737581" cy="1524000"/>
          </a:xfrm>
        </p:grpSpPr>
        <p:sp>
          <p:nvSpPr>
            <p:cNvPr id="15" name="矩形 14"/>
            <p:cNvSpPr/>
            <p:nvPr/>
          </p:nvSpPr>
          <p:spPr>
            <a:xfrm>
              <a:off x="1028700" y="971550"/>
              <a:ext cx="10737581" cy="152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363018" y="1349003"/>
              <a:ext cx="9176000" cy="976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300" b="1" dirty="0">
                  <a:solidFill>
                    <a:schemeClr val="tx1"/>
                  </a:solidFill>
                </a:rPr>
                <a:t>课堂小练</a:t>
              </a:r>
              <a:endParaRPr lang="zh-CN" altLang="en-US" sz="33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b="12653"/>
          <a:stretch>
            <a:fillRect/>
          </a:stretch>
        </p:blipFill>
        <p:spPr>
          <a:xfrm>
            <a:off x="1188085" y="1905635"/>
            <a:ext cx="6010275" cy="3042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40362"/>
          <a:stretch>
            <a:fillRect/>
          </a:stretch>
        </p:blipFill>
        <p:spPr>
          <a:xfrm>
            <a:off x="0" y="1"/>
            <a:ext cx="4023360" cy="45159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020022"/>
            <a:ext cx="9144000" cy="1234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975676" y="0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2" name="矩形 31"/>
          <p:cNvSpPr/>
          <p:nvPr/>
        </p:nvSpPr>
        <p:spPr>
          <a:xfrm rot="16200000">
            <a:off x="2221979" y="2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6" name="PA-文本框 3"/>
          <p:cNvSpPr/>
          <p:nvPr/>
        </p:nvSpPr>
        <p:spPr>
          <a:xfrm>
            <a:off x="1975485" y="1711325"/>
            <a:ext cx="6715760" cy="109347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rPr>
              <a:t>有梦想</a:t>
            </a:r>
            <a:r>
              <a:rPr lang="en-US" altLang="zh-CN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rPr>
              <a:t>   </a:t>
            </a:r>
            <a:r>
              <a:rPr lang="zh-CN" altLang="en-US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rPr>
              <a:t>才有力量</a:t>
            </a:r>
            <a:endParaRPr lang="zh-CN" altLang="en-US" sz="5400" b="1" dirty="0">
              <a:solidFill>
                <a:srgbClr val="04528B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+mj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decel="7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placingpictureplaceholder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540" b="540"/>
          <a:stretch>
            <a:fillRect/>
          </a:stretch>
        </p:blipFill>
        <p:spPr>
          <a:xfrm>
            <a:off x="615596" y="857241"/>
            <a:ext cx="2988593" cy="1875075"/>
          </a:xfrm>
          <a:prstGeom prst="rect">
            <a:avLst/>
          </a:prstGeom>
        </p:spPr>
      </p:pic>
      <p:pic>
        <p:nvPicPr>
          <p:cNvPr id="17" name="图片 16" descr="placingpictureplaceholder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412" r="412"/>
          <a:stretch>
            <a:fillRect/>
          </a:stretch>
        </p:blipFill>
        <p:spPr>
          <a:xfrm>
            <a:off x="615596" y="2827566"/>
            <a:ext cx="1446672" cy="1458694"/>
          </a:xfrm>
          <a:prstGeom prst="rect">
            <a:avLst/>
          </a:prstGeom>
        </p:spPr>
      </p:pic>
      <p:pic>
        <p:nvPicPr>
          <p:cNvPr id="18" name="图片 17" descr="placingpictureplaceholder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409" r="409"/>
          <a:stretch>
            <a:fillRect/>
          </a:stretch>
        </p:blipFill>
        <p:spPr>
          <a:xfrm>
            <a:off x="3699440" y="2619375"/>
            <a:ext cx="1653251" cy="1666884"/>
          </a:xfrm>
          <a:prstGeom prst="rect">
            <a:avLst/>
          </a:prstGeom>
        </p:spPr>
      </p:pic>
      <p:pic>
        <p:nvPicPr>
          <p:cNvPr id="19" name="图片 18" descr="placingpictureplaceholder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412" r="412"/>
          <a:stretch>
            <a:fillRect/>
          </a:stretch>
        </p:blipFill>
        <p:spPr>
          <a:xfrm>
            <a:off x="2157518" y="2827566"/>
            <a:ext cx="1446672" cy="1458694"/>
          </a:xfrm>
          <a:prstGeom prst="rect">
            <a:avLst/>
          </a:prstGeom>
        </p:spPr>
      </p:pic>
      <p:pic>
        <p:nvPicPr>
          <p:cNvPr id="20" name="图片 19" descr="placingpictureplaceholder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409" r="409"/>
          <a:stretch>
            <a:fillRect/>
          </a:stretch>
        </p:blipFill>
        <p:spPr>
          <a:xfrm>
            <a:off x="3699440" y="857241"/>
            <a:ext cx="1653251" cy="1666884"/>
          </a:xfrm>
          <a:prstGeom prst="rect">
            <a:avLst/>
          </a:prstGeom>
        </p:spPr>
      </p:pic>
      <p:sp>
        <p:nvSpPr>
          <p:cNvPr id="13" name="Title 6"/>
          <p:cNvSpPr txBox="1"/>
          <p:nvPr>
            <p:custDataLst>
              <p:tags r:id="rId11"/>
            </p:custDataLst>
          </p:nvPr>
        </p:nvSpPr>
        <p:spPr>
          <a:xfrm>
            <a:off x="5857925" y="771530"/>
            <a:ext cx="2828944" cy="3428991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 fontScale="90000"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-285750" algn="ctr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3000" b="1" spc="220" dirty="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透镜在日常</a:t>
            </a:r>
            <a:endParaRPr lang="zh-CN" altLang="en-US" sz="3000" b="1" spc="220" dirty="0">
              <a:ln w="3175">
                <a:noFill/>
                <a:prstDash val="dash"/>
              </a:ln>
              <a:solidFill>
                <a:srgbClr val="FF000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-285750" algn="ctr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3000" b="1" spc="220" dirty="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生活中的应用</a:t>
            </a:r>
            <a:endParaRPr lang="zh-CN" altLang="en-US" sz="3000" b="1" spc="220" dirty="0">
              <a:ln w="3175">
                <a:noFill/>
                <a:prstDash val="dash"/>
              </a:ln>
              <a:solidFill>
                <a:srgbClr val="FF000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en-US" altLang="zh-CN" sz="3000" spc="2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ixie One" charset="-122"/>
              </a:rPr>
              <a:t>眼镜片、照相机、投影机上的透镜、投影机、显微镜、望远镜、放大镜</a:t>
            </a:r>
            <a:endParaRPr lang="en-US" altLang="zh-CN" sz="3000" spc="22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ixie One" charset="-122"/>
            </a:endParaRPr>
          </a:p>
        </p:txBody>
      </p:sp>
      <p:sp>
        <p:nvSpPr>
          <p:cNvPr id="6" name="矩形 5"/>
          <p:cNvSpPr/>
          <p:nvPr>
            <p:custDataLst>
              <p:tags r:id="rId12"/>
            </p:custDataLst>
          </p:nvPr>
        </p:nvSpPr>
        <p:spPr>
          <a:xfrm>
            <a:off x="8582030" y="228602"/>
            <a:ext cx="571505" cy="1143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3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矩形 13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3090641" cy="51435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sz="1350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3" name="直接连接符 2"/>
          <p:cNvCxnSpPr/>
          <p:nvPr>
            <p:custDataLst>
              <p:tags r:id="rId2"/>
            </p:custDataLst>
          </p:nvPr>
        </p:nvCxnSpPr>
        <p:spPr>
          <a:xfrm>
            <a:off x="457204" y="4743488"/>
            <a:ext cx="571505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57169" y="457200"/>
            <a:ext cx="2171710" cy="1081934"/>
          </a:xfrm>
          <a:prstGeom prst="rect">
            <a:avLst/>
          </a:prstGeom>
          <a:noFill/>
        </p:spPr>
        <p:txBody>
          <a:bodyPr wrap="square" lIns="47625" tIns="19050" rIns="47625" bIns="19050" rtlCol="0" anchor="t" anchorCtr="0">
            <a:normAutofit/>
          </a:bodyPr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lang="zh-CN" altLang="en-US" sz="3800" b="1" spc="220" dirty="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认识透镜</a:t>
            </a:r>
            <a:endParaRPr lang="zh-CN" altLang="en-US" sz="3800" b="1" spc="220" dirty="0"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itle 6"/>
          <p:cNvSpPr txBox="1"/>
          <p:nvPr>
            <p:custDataLst>
              <p:tags r:id="rId4"/>
            </p:custDataLst>
          </p:nvPr>
        </p:nvSpPr>
        <p:spPr>
          <a:xfrm>
            <a:off x="457200" y="1708150"/>
            <a:ext cx="2413000" cy="230695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spc="22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凸透镜</a:t>
            </a:r>
            <a:endParaRPr lang="zh-CN" altLang="en-US" sz="2400" spc="22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zh-CN" altLang="en-US" sz="2400" spc="22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spc="22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凹透镜</a:t>
            </a:r>
            <a:endParaRPr lang="zh-CN" altLang="en-US" sz="2400" spc="220">
              <a:ln w="3175">
                <a:noFill/>
                <a:prstDash val="dash"/>
              </a:ln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zh-CN" altLang="en-US" sz="2400" spc="220">
              <a:ln w="3175">
                <a:noFill/>
                <a:prstDash val="dash"/>
              </a:ln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740400" y="555625"/>
            <a:ext cx="3468370" cy="4229100"/>
            <a:chOff x="4365" y="648"/>
            <a:chExt cx="5462" cy="6660"/>
          </a:xfrm>
        </p:grpSpPr>
        <p:pic>
          <p:nvPicPr>
            <p:cNvPr id="13" name="图片 1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4365" y="648"/>
              <a:ext cx="3717" cy="666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760" h="7200">
                  <a:moveTo>
                    <a:pt x="0" y="0"/>
                  </a:moveTo>
                  <a:lnTo>
                    <a:pt x="5760" y="0"/>
                  </a:lnTo>
                  <a:lnTo>
                    <a:pt x="5760" y="7200"/>
                  </a:lnTo>
                  <a:lnTo>
                    <a:pt x="0" y="72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>
                  <a:alpha val="2000"/>
                </a:srgbClr>
              </a:solidFill>
            </a:ln>
            <a:effectLst>
              <a:outerShdw blurRad="444500" dist="127000" dir="2700000" algn="tl" rotWithShape="0">
                <a:srgbClr val="000000">
                  <a:alpha val="15000"/>
                </a:srgbClr>
              </a:outerShdw>
            </a:effectLst>
          </p:spPr>
        </p:pic>
        <p:sp>
          <p:nvSpPr>
            <p:cNvPr id="2" name="Title 6"/>
            <p:cNvSpPr txBox="1"/>
            <p:nvPr>
              <p:custDataLst>
                <p:tags r:id="rId7"/>
              </p:custDataLst>
            </p:nvPr>
          </p:nvSpPr>
          <p:spPr>
            <a:xfrm>
              <a:off x="6859" y="3268"/>
              <a:ext cx="2968" cy="2103"/>
            </a:xfrm>
            <a:prstGeom prst="rect">
              <a:avLst/>
            </a:prstGeom>
            <a:noFill/>
            <a:ln w="3175">
              <a:noFill/>
              <a:prstDash val="dash"/>
            </a:ln>
          </p:spPr>
          <p:txBody>
            <a:bodyPr wrap="square" lIns="47625" tIns="19050" rIns="47625" bIns="19050" anchor="t" anchorCtr="0">
              <a:noAutofit/>
            </a:bodyPr>
            <a:lstStyle>
              <a:lvl1pPr algn="l" defTabSz="91376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745" b="0" kern="1200" cap="none" spc="-49" baseline="0" dirty="0" smtClean="0">
                  <a:ln w="3175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n-ea"/>
                  <a:cs typeface="Segoe UI" panose="020B0502040204020203" pitchFamily="34" charset="0"/>
                </a:defRPr>
              </a:lvl1pPr>
            </a:lstStyle>
            <a:p>
              <a:pPr marL="431800" lvl="1" indent="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Arial" panose="020B0604020202020204" pitchFamily="34" charset="0"/>
                <a:buNone/>
              </a:pPr>
              <a:r>
                <a:rPr lang="zh-CN" altLang="en-US" sz="2200" spc="16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中间薄   边缘厚</a:t>
              </a:r>
              <a:endParaRPr lang="zh-CN" altLang="en-US" sz="22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347720" y="699770"/>
            <a:ext cx="3324860" cy="4077970"/>
            <a:chOff x="9241" y="988"/>
            <a:chExt cx="5236" cy="6422"/>
          </a:xfrm>
        </p:grpSpPr>
        <p:pic>
          <p:nvPicPr>
            <p:cNvPr id="4" name="图片 3" descr="微信图片_20251113100626_186_1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41" y="988"/>
              <a:ext cx="2909" cy="6422"/>
            </a:xfrm>
            <a:prstGeom prst="rect">
              <a:avLst/>
            </a:prstGeom>
          </p:spPr>
        </p:pic>
        <p:sp>
          <p:nvSpPr>
            <p:cNvPr id="6" name="Title 6"/>
            <p:cNvSpPr txBox="1"/>
            <p:nvPr>
              <p:custDataLst>
                <p:tags r:id="rId9"/>
              </p:custDataLst>
            </p:nvPr>
          </p:nvSpPr>
          <p:spPr>
            <a:xfrm>
              <a:off x="11509" y="3148"/>
              <a:ext cx="2968" cy="2103"/>
            </a:xfrm>
            <a:prstGeom prst="rect">
              <a:avLst/>
            </a:prstGeom>
            <a:noFill/>
            <a:ln w="3175">
              <a:noFill/>
              <a:prstDash val="dash"/>
            </a:ln>
          </p:spPr>
          <p:txBody>
            <a:bodyPr wrap="square" lIns="47625" tIns="19050" rIns="47625" bIns="19050" anchor="t" anchorCtr="0">
              <a:noAutofit/>
            </a:bodyPr>
            <a:lstStyle>
              <a:lvl1pPr algn="l" defTabSz="91376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745" b="0" kern="1200" cap="none" spc="-49" baseline="0" dirty="0" smtClean="0">
                  <a:ln w="3175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n-ea"/>
                  <a:cs typeface="Segoe UI" panose="020B0502040204020203" pitchFamily="34" charset="0"/>
                </a:defRPr>
              </a:lvl1pPr>
            </a:lstStyle>
            <a:p>
              <a:pPr marL="431800" lvl="1" indent="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Arial" panose="020B0604020202020204" pitchFamily="34" charset="0"/>
                <a:buNone/>
              </a:pPr>
              <a:r>
                <a:rPr lang="zh-CN" altLang="en-US" sz="2200" spc="16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中间厚  边缘薄</a:t>
              </a:r>
              <a:endParaRPr lang="zh-CN" altLang="en-US" sz="22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16277" r="16277"/>
          <a:stretch>
            <a:fillRect/>
          </a:stretch>
        </p:blipFill>
        <p:spPr>
          <a:xfrm>
            <a:off x="496505" y="650081"/>
            <a:ext cx="4601137" cy="384333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720" h="7440">
                <a:moveTo>
                  <a:pt x="0" y="0"/>
                </a:moveTo>
                <a:lnTo>
                  <a:pt x="6720" y="0"/>
                </a:lnTo>
                <a:lnTo>
                  <a:pt x="672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1090" b="1090"/>
          <a:stretch>
            <a:fillRect/>
          </a:stretch>
        </p:blipFill>
        <p:spPr>
          <a:xfrm>
            <a:off x="5433846" y="742905"/>
            <a:ext cx="3213163" cy="10648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358" h="1200">
                <a:moveTo>
                  <a:pt x="0" y="0"/>
                </a:moveTo>
                <a:lnTo>
                  <a:pt x="9358" y="0"/>
                </a:lnTo>
                <a:lnTo>
                  <a:pt x="9358" y="1200"/>
                </a:lnTo>
                <a:lnTo>
                  <a:pt x="0" y="12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5"/>
            </p:custDataLst>
          </p:nvPr>
        </p:nvSpPr>
        <p:spPr>
          <a:xfrm>
            <a:off x="5433846" y="2033223"/>
            <a:ext cx="3213649" cy="2367372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t" anchorCtr="0">
            <a:normAutofit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3200" b="1" spc="18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水瓶透镜</a:t>
            </a:r>
            <a:endParaRPr lang="zh-CN" altLang="en-US" sz="3200" b="1" spc="180">
              <a:ln w="3175">
                <a:noFill/>
                <a:prstDash val="dash"/>
              </a:ln>
              <a:solidFill>
                <a:srgbClr val="FF000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（侧面）类似中厚边薄的透镜</a:t>
            </a:r>
            <a:endParaRPr lang="zh-CN" altLang="en-US" sz="2600" spc="1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（俯视）类似上下均匀的柱体</a:t>
            </a:r>
            <a:endParaRPr lang="zh-CN" altLang="en-US" sz="2600" spc="1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24" name="组合 17423"/>
          <p:cNvGrpSpPr/>
          <p:nvPr/>
        </p:nvGrpSpPr>
        <p:grpSpPr>
          <a:xfrm>
            <a:off x="1085850" y="2364740"/>
            <a:ext cx="5904865" cy="2473960"/>
            <a:chOff x="0" y="0"/>
            <a:chExt cx="4705" cy="1899"/>
          </a:xfrm>
        </p:grpSpPr>
        <p:grpSp>
          <p:nvGrpSpPr>
            <p:cNvPr id="17425" name="组合 17424"/>
            <p:cNvGrpSpPr/>
            <p:nvPr/>
          </p:nvGrpSpPr>
          <p:grpSpPr>
            <a:xfrm>
              <a:off x="2154" y="0"/>
              <a:ext cx="1304" cy="1899"/>
              <a:chOff x="0" y="0"/>
              <a:chExt cx="1417" cy="2041"/>
            </a:xfrm>
          </p:grpSpPr>
          <p:grpSp>
            <p:nvGrpSpPr>
              <p:cNvPr id="17426" name="组合 17425"/>
              <p:cNvGrpSpPr/>
              <p:nvPr/>
            </p:nvGrpSpPr>
            <p:grpSpPr>
              <a:xfrm>
                <a:off x="0" y="0"/>
                <a:ext cx="1417" cy="2041"/>
                <a:chOff x="0" y="0"/>
                <a:chExt cx="1417" cy="2041"/>
              </a:xfrm>
            </p:grpSpPr>
            <p:grpSp>
              <p:nvGrpSpPr>
                <p:cNvPr id="17427" name="组合 17426"/>
                <p:cNvGrpSpPr/>
                <p:nvPr/>
              </p:nvGrpSpPr>
              <p:grpSpPr>
                <a:xfrm>
                  <a:off x="0" y="0"/>
                  <a:ext cx="1417" cy="2041"/>
                  <a:chOff x="0" y="0"/>
                  <a:chExt cx="1417" cy="2041"/>
                </a:xfrm>
              </p:grpSpPr>
              <p:sp>
                <p:nvSpPr>
                  <p:cNvPr id="17428" name="椭圆 17427"/>
                  <p:cNvSpPr/>
                  <p:nvPr/>
                </p:nvSpPr>
                <p:spPr>
                  <a:xfrm>
                    <a:off x="226" y="454"/>
                    <a:ext cx="908" cy="1162"/>
                  </a:xfrm>
                  <a:prstGeom prst="ellipse">
                    <a:avLst/>
                  </a:prstGeom>
                  <a:noFill/>
                  <a:ln w="285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 sz="1350"/>
                  </a:p>
                </p:txBody>
              </p:sp>
              <p:sp>
                <p:nvSpPr>
                  <p:cNvPr id="17429" name="椭圆 17428"/>
                  <p:cNvSpPr/>
                  <p:nvPr/>
                </p:nvSpPr>
                <p:spPr>
                  <a:xfrm>
                    <a:off x="198" y="143"/>
                    <a:ext cx="992" cy="1758"/>
                  </a:xfrm>
                  <a:prstGeom prst="ellipse">
                    <a:avLst/>
                  </a:prstGeom>
                  <a:noFill/>
                  <a:ln w="285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 sz="1350"/>
                  </a:p>
                </p:txBody>
              </p:sp>
              <p:sp>
                <p:nvSpPr>
                  <p:cNvPr id="17430" name="矩形 17429"/>
                  <p:cNvSpPr/>
                  <p:nvPr/>
                </p:nvSpPr>
                <p:spPr>
                  <a:xfrm>
                    <a:off x="0" y="0"/>
                    <a:ext cx="1219" cy="51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 sz="1350"/>
                  </a:p>
                </p:txBody>
              </p:sp>
              <p:sp>
                <p:nvSpPr>
                  <p:cNvPr id="17431" name="矩形 17430"/>
                  <p:cNvSpPr/>
                  <p:nvPr/>
                </p:nvSpPr>
                <p:spPr>
                  <a:xfrm>
                    <a:off x="198" y="1531"/>
                    <a:ext cx="1219" cy="51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 sz="1350"/>
                  </a:p>
                </p:txBody>
              </p:sp>
            </p:grpSp>
            <p:sp>
              <p:nvSpPr>
                <p:cNvPr id="17432" name="矩形 17431"/>
                <p:cNvSpPr/>
                <p:nvPr/>
              </p:nvSpPr>
              <p:spPr>
                <a:xfrm>
                  <a:off x="114" y="391"/>
                  <a:ext cx="567" cy="124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1350"/>
                </a:p>
              </p:txBody>
            </p:sp>
          </p:grpSp>
          <p:sp>
            <p:nvSpPr>
              <p:cNvPr id="17433" name="直接连接符 17432"/>
              <p:cNvSpPr/>
              <p:nvPr/>
            </p:nvSpPr>
            <p:spPr>
              <a:xfrm>
                <a:off x="879" y="524"/>
                <a:ext cx="227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434" name="直接连接符 17433"/>
              <p:cNvSpPr/>
              <p:nvPr/>
            </p:nvSpPr>
            <p:spPr>
              <a:xfrm>
                <a:off x="907" y="1525"/>
                <a:ext cx="199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17435" name="组合 17434"/>
            <p:cNvGrpSpPr/>
            <p:nvPr/>
          </p:nvGrpSpPr>
          <p:grpSpPr>
            <a:xfrm>
              <a:off x="0" y="17"/>
              <a:ext cx="1049" cy="1758"/>
              <a:chOff x="0" y="0"/>
              <a:chExt cx="1049" cy="1701"/>
            </a:xfrm>
          </p:grpSpPr>
          <p:grpSp>
            <p:nvGrpSpPr>
              <p:cNvPr id="17436" name="组合 17435"/>
              <p:cNvGrpSpPr/>
              <p:nvPr/>
            </p:nvGrpSpPr>
            <p:grpSpPr>
              <a:xfrm>
                <a:off x="86" y="142"/>
                <a:ext cx="963" cy="1474"/>
                <a:chOff x="0" y="0"/>
                <a:chExt cx="963" cy="1474"/>
              </a:xfrm>
            </p:grpSpPr>
            <p:sp>
              <p:nvSpPr>
                <p:cNvPr id="17437" name="椭圆 17436"/>
                <p:cNvSpPr/>
                <p:nvPr/>
              </p:nvSpPr>
              <p:spPr>
                <a:xfrm>
                  <a:off x="169" y="227"/>
                  <a:ext cx="794" cy="992"/>
                </a:xfrm>
                <a:prstGeom prst="ellipse">
                  <a:avLst/>
                </a:prstGeom>
                <a:solidFill>
                  <a:schemeClr val="bg1"/>
                </a:solidFill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 sz="1350"/>
                </a:p>
              </p:txBody>
            </p:sp>
            <p:sp>
              <p:nvSpPr>
                <p:cNvPr id="17438" name="椭圆 17437"/>
                <p:cNvSpPr/>
                <p:nvPr/>
              </p:nvSpPr>
              <p:spPr>
                <a:xfrm>
                  <a:off x="0" y="0"/>
                  <a:ext cx="822" cy="1474"/>
                </a:xfrm>
                <a:prstGeom prst="ellipse">
                  <a:avLst/>
                </a:prstGeom>
                <a:solidFill>
                  <a:schemeClr val="bg1"/>
                </a:solidFill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 sz="1350"/>
                </a:p>
              </p:txBody>
            </p:sp>
          </p:grpSp>
          <p:sp>
            <p:nvSpPr>
              <p:cNvPr id="17439" name="矩形 17438"/>
              <p:cNvSpPr/>
              <p:nvPr/>
            </p:nvSpPr>
            <p:spPr>
              <a:xfrm>
                <a:off x="0" y="0"/>
                <a:ext cx="823" cy="170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/>
              <a:p>
                <a:endParaRPr lang="zh-CN" altLang="en-US" sz="1350"/>
              </a:p>
            </p:txBody>
          </p:sp>
        </p:grpSp>
        <p:sp>
          <p:nvSpPr>
            <p:cNvPr id="17440" name="椭圆 17439"/>
            <p:cNvSpPr/>
            <p:nvPr/>
          </p:nvSpPr>
          <p:spPr>
            <a:xfrm>
              <a:off x="4394" y="556"/>
              <a:ext cx="113" cy="85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sz="1350"/>
            </a:p>
          </p:txBody>
        </p:sp>
        <p:grpSp>
          <p:nvGrpSpPr>
            <p:cNvPr id="17441" name="组合 17440"/>
            <p:cNvGrpSpPr/>
            <p:nvPr/>
          </p:nvGrpSpPr>
          <p:grpSpPr>
            <a:xfrm>
              <a:off x="2012" y="387"/>
              <a:ext cx="510" cy="1247"/>
              <a:chOff x="0" y="0"/>
              <a:chExt cx="510" cy="1247"/>
            </a:xfrm>
          </p:grpSpPr>
          <p:grpSp>
            <p:nvGrpSpPr>
              <p:cNvPr id="17442" name="组合 17441"/>
              <p:cNvGrpSpPr/>
              <p:nvPr/>
            </p:nvGrpSpPr>
            <p:grpSpPr>
              <a:xfrm>
                <a:off x="0" y="0"/>
                <a:ext cx="510" cy="1247"/>
                <a:chOff x="0" y="0"/>
                <a:chExt cx="510" cy="1247"/>
              </a:xfrm>
            </p:grpSpPr>
            <p:sp>
              <p:nvSpPr>
                <p:cNvPr id="17443" name="椭圆 17442"/>
                <p:cNvSpPr/>
                <p:nvPr/>
              </p:nvSpPr>
              <p:spPr>
                <a:xfrm>
                  <a:off x="28" y="57"/>
                  <a:ext cx="482" cy="992"/>
                </a:xfrm>
                <a:prstGeom prst="ellipse">
                  <a:avLst/>
                </a:prstGeom>
                <a:noFill/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 sz="1350"/>
                </a:p>
              </p:txBody>
            </p:sp>
            <p:sp>
              <p:nvSpPr>
                <p:cNvPr id="17444" name="矩形 17443"/>
                <p:cNvSpPr/>
                <p:nvPr/>
              </p:nvSpPr>
              <p:spPr>
                <a:xfrm>
                  <a:off x="0" y="0"/>
                  <a:ext cx="368" cy="12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1350"/>
                </a:p>
              </p:txBody>
            </p:sp>
          </p:grpSp>
          <p:sp>
            <p:nvSpPr>
              <p:cNvPr id="17445" name="直接连接符 17444"/>
              <p:cNvSpPr/>
              <p:nvPr/>
            </p:nvSpPr>
            <p:spPr>
              <a:xfrm>
                <a:off x="368" y="114"/>
                <a:ext cx="0" cy="907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17446" name="组合 17445"/>
            <p:cNvGrpSpPr/>
            <p:nvPr/>
          </p:nvGrpSpPr>
          <p:grpSpPr>
            <a:xfrm>
              <a:off x="1644" y="470"/>
              <a:ext cx="226" cy="907"/>
              <a:chOff x="0" y="0"/>
              <a:chExt cx="226" cy="907"/>
            </a:xfrm>
          </p:grpSpPr>
          <p:sp>
            <p:nvSpPr>
              <p:cNvPr id="17447" name="未知"/>
              <p:cNvSpPr/>
              <p:nvPr/>
            </p:nvSpPr>
            <p:spPr>
              <a:xfrm>
                <a:off x="28" y="0"/>
                <a:ext cx="57" cy="907"/>
              </a:xfrm>
              <a:custGeom>
                <a:avLst/>
                <a:gdLst/>
                <a:ahLst/>
                <a:cxnLst/>
                <a:pathLst>
                  <a:path w="57" h="907">
                    <a:moveTo>
                      <a:pt x="0" y="0"/>
                    </a:moveTo>
                    <a:cubicBezTo>
                      <a:pt x="28" y="137"/>
                      <a:pt x="57" y="274"/>
                      <a:pt x="57" y="425"/>
                    </a:cubicBezTo>
                    <a:cubicBezTo>
                      <a:pt x="57" y="576"/>
                      <a:pt x="9" y="827"/>
                      <a:pt x="0" y="907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p>
                <a:endParaRPr lang="zh-CN" altLang="en-US" sz="1350"/>
              </a:p>
            </p:txBody>
          </p:sp>
          <p:sp>
            <p:nvSpPr>
              <p:cNvPr id="17448" name="未知"/>
              <p:cNvSpPr/>
              <p:nvPr/>
            </p:nvSpPr>
            <p:spPr>
              <a:xfrm>
                <a:off x="136" y="0"/>
                <a:ext cx="90" cy="907"/>
              </a:xfrm>
              <a:custGeom>
                <a:avLst/>
                <a:gdLst/>
                <a:ahLst/>
                <a:cxnLst/>
                <a:pathLst>
                  <a:path w="90" h="907">
                    <a:moveTo>
                      <a:pt x="90" y="0"/>
                    </a:moveTo>
                    <a:cubicBezTo>
                      <a:pt x="50" y="137"/>
                      <a:pt x="10" y="274"/>
                      <a:pt x="5" y="425"/>
                    </a:cubicBezTo>
                    <a:cubicBezTo>
                      <a:pt x="0" y="576"/>
                      <a:pt x="31" y="741"/>
                      <a:pt x="62" y="907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p>
                <a:endParaRPr lang="zh-CN" altLang="en-US" sz="1350"/>
              </a:p>
            </p:txBody>
          </p:sp>
          <p:sp>
            <p:nvSpPr>
              <p:cNvPr id="17449" name="直接连接符 17448"/>
              <p:cNvSpPr/>
              <p:nvPr/>
            </p:nvSpPr>
            <p:spPr>
              <a:xfrm>
                <a:off x="0" y="0"/>
                <a:ext cx="226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450" name="直接连接符 17449"/>
              <p:cNvSpPr/>
              <p:nvPr/>
            </p:nvSpPr>
            <p:spPr>
              <a:xfrm>
                <a:off x="28" y="879"/>
                <a:ext cx="170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17451" name="组合 17450"/>
            <p:cNvGrpSpPr/>
            <p:nvPr/>
          </p:nvGrpSpPr>
          <p:grpSpPr>
            <a:xfrm>
              <a:off x="3685" y="470"/>
              <a:ext cx="170" cy="907"/>
              <a:chOff x="0" y="0"/>
              <a:chExt cx="170" cy="907"/>
            </a:xfrm>
          </p:grpSpPr>
          <p:sp>
            <p:nvSpPr>
              <p:cNvPr id="17452" name="直接连接符 17451"/>
              <p:cNvSpPr/>
              <p:nvPr/>
            </p:nvSpPr>
            <p:spPr>
              <a:xfrm>
                <a:off x="0" y="0"/>
                <a:ext cx="28" cy="907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453" name="未知"/>
              <p:cNvSpPr/>
              <p:nvPr/>
            </p:nvSpPr>
            <p:spPr>
              <a:xfrm>
                <a:off x="52" y="0"/>
                <a:ext cx="118" cy="907"/>
              </a:xfrm>
              <a:custGeom>
                <a:avLst/>
                <a:gdLst/>
                <a:ahLst/>
                <a:cxnLst/>
                <a:pathLst>
                  <a:path w="118" h="907">
                    <a:moveTo>
                      <a:pt x="90" y="0"/>
                    </a:moveTo>
                    <a:cubicBezTo>
                      <a:pt x="45" y="151"/>
                      <a:pt x="0" y="303"/>
                      <a:pt x="5" y="454"/>
                    </a:cubicBezTo>
                    <a:cubicBezTo>
                      <a:pt x="10" y="605"/>
                      <a:pt x="64" y="756"/>
                      <a:pt x="118" y="907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p>
                <a:endParaRPr lang="zh-CN" altLang="en-US" sz="1350"/>
              </a:p>
            </p:txBody>
          </p:sp>
          <p:sp>
            <p:nvSpPr>
              <p:cNvPr id="17454" name="直接连接符 17453"/>
              <p:cNvSpPr/>
              <p:nvPr/>
            </p:nvSpPr>
            <p:spPr>
              <a:xfrm>
                <a:off x="28" y="879"/>
                <a:ext cx="142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455" name="直接连接符 17454"/>
              <p:cNvSpPr/>
              <p:nvPr/>
            </p:nvSpPr>
            <p:spPr>
              <a:xfrm>
                <a:off x="0" y="19"/>
                <a:ext cx="142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17456" name="文本框 17455"/>
            <p:cNvSpPr txBox="1"/>
            <p:nvPr/>
          </p:nvSpPr>
          <p:spPr>
            <a:xfrm>
              <a:off x="680" y="1364"/>
              <a:ext cx="425" cy="31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en-US" altLang="zh-CN" sz="2100" b="1">
                  <a:solidFill>
                    <a:srgbClr val="000099"/>
                  </a:solidFill>
                  <a:latin typeface="Arial" panose="020B0604020202020204" pitchFamily="34" charset="0"/>
                </a:rPr>
                <a:t>A</a:t>
              </a:r>
              <a:endParaRPr lang="en-US" altLang="zh-CN" sz="2100" b="1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7" name="文本框 17456"/>
            <p:cNvSpPr txBox="1"/>
            <p:nvPr/>
          </p:nvSpPr>
          <p:spPr>
            <a:xfrm>
              <a:off x="1501" y="1383"/>
              <a:ext cx="425" cy="31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en-US" altLang="zh-CN" sz="2100" b="1">
                  <a:solidFill>
                    <a:srgbClr val="000099"/>
                  </a:solidFill>
                  <a:latin typeface="Arial" panose="020B0604020202020204" pitchFamily="34" charset="0"/>
                </a:rPr>
                <a:t>B</a:t>
              </a:r>
              <a:endParaRPr lang="en-US" altLang="zh-CN" sz="2100" b="1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8" name="文本框 17457"/>
            <p:cNvSpPr txBox="1"/>
            <p:nvPr/>
          </p:nvSpPr>
          <p:spPr>
            <a:xfrm>
              <a:off x="2239" y="1382"/>
              <a:ext cx="425" cy="31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en-US" altLang="zh-CN" sz="2100" b="1">
                  <a:solidFill>
                    <a:srgbClr val="000099"/>
                  </a:solidFill>
                  <a:latin typeface="Arial" panose="020B0604020202020204" pitchFamily="34" charset="0"/>
                </a:rPr>
                <a:t>C</a:t>
              </a:r>
              <a:endParaRPr lang="en-US" altLang="zh-CN" sz="2100" b="1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9" name="文本框 17458"/>
            <p:cNvSpPr txBox="1"/>
            <p:nvPr/>
          </p:nvSpPr>
          <p:spPr>
            <a:xfrm>
              <a:off x="2920" y="1383"/>
              <a:ext cx="425" cy="31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en-US" altLang="zh-CN" sz="2100" b="1">
                  <a:solidFill>
                    <a:srgbClr val="000099"/>
                  </a:solidFill>
                  <a:latin typeface="Arial" panose="020B0604020202020204" pitchFamily="34" charset="0"/>
                </a:rPr>
                <a:t>D</a:t>
              </a:r>
              <a:endParaRPr lang="en-US" altLang="zh-CN" sz="2100" b="1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0" name="文本框 17459"/>
            <p:cNvSpPr txBox="1"/>
            <p:nvPr/>
          </p:nvSpPr>
          <p:spPr>
            <a:xfrm>
              <a:off x="3600" y="1364"/>
              <a:ext cx="425" cy="31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en-US" altLang="zh-CN" sz="2100" b="1">
                  <a:solidFill>
                    <a:srgbClr val="000099"/>
                  </a:solidFill>
                  <a:latin typeface="Arial" panose="020B0604020202020204" pitchFamily="34" charset="0"/>
                </a:rPr>
                <a:t>E</a:t>
              </a:r>
              <a:endParaRPr lang="en-US" altLang="zh-CN" sz="2100" b="1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1" name="文本框 17460"/>
            <p:cNvSpPr txBox="1"/>
            <p:nvPr/>
          </p:nvSpPr>
          <p:spPr>
            <a:xfrm>
              <a:off x="4280" y="1364"/>
              <a:ext cx="425" cy="31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en-US" altLang="zh-CN" sz="2100" b="1">
                  <a:solidFill>
                    <a:srgbClr val="000099"/>
                  </a:solidFill>
                  <a:latin typeface="Arial" panose="020B0604020202020204" pitchFamily="34" charset="0"/>
                </a:rPr>
                <a:t>F</a:t>
              </a:r>
              <a:endParaRPr lang="en-US" altLang="zh-CN" sz="2100" b="1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09124" y="1630045"/>
            <a:ext cx="813943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10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10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、下列透镜中属于凸透镜的是</a:t>
            </a:r>
            <a:r>
              <a:rPr lang="en-US" altLang="zh-CN" sz="210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__________ </a:t>
            </a:r>
            <a:r>
              <a:rPr lang="zh-CN" altLang="en-US" sz="210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属于凹透镜的是</a:t>
            </a:r>
            <a:r>
              <a:rPr lang="en-US" altLang="zh-CN" sz="210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__________</a:t>
            </a:r>
            <a:endParaRPr lang="en-US" altLang="zh-CN" sz="210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-46818" y="266735"/>
            <a:ext cx="8795288" cy="934530"/>
            <a:chOff x="1028700" y="971550"/>
            <a:chExt cx="10737581" cy="1524000"/>
          </a:xfrm>
        </p:grpSpPr>
        <p:sp>
          <p:nvSpPr>
            <p:cNvPr id="15" name="矩形 14"/>
            <p:cNvSpPr/>
            <p:nvPr/>
          </p:nvSpPr>
          <p:spPr>
            <a:xfrm>
              <a:off x="1028700" y="971550"/>
              <a:ext cx="10737581" cy="152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363018" y="1349003"/>
              <a:ext cx="9176000" cy="976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300" b="1" dirty="0">
                  <a:solidFill>
                    <a:schemeClr val="tx1"/>
                  </a:solidFill>
                </a:rPr>
                <a:t>课堂小练</a:t>
              </a:r>
              <a:endParaRPr lang="zh-CN" altLang="en-US" sz="3300" b="1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059992" y="2787510"/>
            <a:ext cx="6237418" cy="771156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透镜对光的作用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3779639" y="149148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2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透镜对光的作用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43305" y="843915"/>
            <a:ext cx="7036435" cy="39668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27630" y="195580"/>
            <a:ext cx="4057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凸透镜、凹透镜对光的作用</a:t>
            </a:r>
            <a:endParaRPr lang="zh-CN" altLang="en-US" sz="2400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Title 6"/>
          <p:cNvSpPr txBox="1"/>
          <p:nvPr>
            <p:custDataLst>
              <p:tags r:id="rId1"/>
            </p:custDataLst>
          </p:nvPr>
        </p:nvSpPr>
        <p:spPr>
          <a:xfrm>
            <a:off x="199390" y="3314700"/>
            <a:ext cx="4357370" cy="14859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spc="2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凸透镜对光线有</a:t>
            </a:r>
            <a:r>
              <a:rPr lang="zh-CN" altLang="en-US" sz="2400" b="1" spc="22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会聚</a:t>
            </a:r>
            <a:r>
              <a:rPr lang="zh-CN" altLang="en-US" sz="2400" spc="2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作用</a:t>
            </a:r>
            <a:endParaRPr lang="zh-CN" altLang="en-US" sz="2400" spc="22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Title 6"/>
          <p:cNvSpPr txBox="1"/>
          <p:nvPr>
            <p:custDataLst>
              <p:tags r:id="rId2"/>
            </p:custDataLst>
          </p:nvPr>
        </p:nvSpPr>
        <p:spPr>
          <a:xfrm>
            <a:off x="4800638" y="3314726"/>
            <a:ext cx="3886229" cy="14859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spc="2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凹透镜对光线的</a:t>
            </a:r>
            <a:r>
              <a:rPr lang="zh-CN" altLang="en-US" sz="2400" b="1" spc="22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发散</a:t>
            </a:r>
            <a:r>
              <a:rPr lang="zh-CN" altLang="en-US" sz="2400" spc="2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作用</a:t>
            </a:r>
            <a:endParaRPr lang="zh-CN" altLang="en-US" sz="2400" spc="22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8462" r="8462"/>
          <a:stretch>
            <a:fillRect/>
          </a:stretch>
        </p:blipFill>
        <p:spPr>
          <a:xfrm>
            <a:off x="0" y="0"/>
            <a:ext cx="4572029" cy="297181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600" h="6240">
                <a:moveTo>
                  <a:pt x="0" y="0"/>
                </a:moveTo>
                <a:lnTo>
                  <a:pt x="9600" y="0"/>
                </a:lnTo>
                <a:lnTo>
                  <a:pt x="9600" y="6240"/>
                </a:lnTo>
                <a:lnTo>
                  <a:pt x="0" y="62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l="7647" r="7647"/>
          <a:stretch>
            <a:fillRect/>
          </a:stretch>
        </p:blipFill>
        <p:spPr>
          <a:xfrm>
            <a:off x="4582478" y="-476"/>
            <a:ext cx="4550093" cy="297226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554" h="6241">
                <a:moveTo>
                  <a:pt x="0" y="0"/>
                </a:moveTo>
                <a:lnTo>
                  <a:pt x="9554" y="0"/>
                </a:lnTo>
                <a:lnTo>
                  <a:pt x="9554" y="6241"/>
                </a:lnTo>
                <a:lnTo>
                  <a:pt x="0" y="6241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1*i*1"/>
  <p:tag name="KSO_WM_BEAUTIFY_FLAG" val="#wm#"/>
  <p:tag name="KSO_WM_TAG_VERSION" val="1.0"/>
  <p:tag name="KSO_WM_CHIP_GROUPID" val="62f9ee69295c1bf6da923790"/>
  <p:tag name="KSO_WM_CHIP_XID" val="62f9eeb6295c1bf6da9237a0"/>
  <p:tag name="KSO_WM_UNIT_DEC_AREA_ID" val="7c1aed2094c84b0e8c962fb02855ff08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94d61ccb6164efb9f38496ecffd48be"/>
</p:tagLst>
</file>

<file path=ppt/tags/tag10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00.xml><?xml version="1.0" encoding="utf-8"?>
<p:tagLst xmlns:p="http://schemas.openxmlformats.org/presentationml/2006/main">
  <p:tag name="ISPRING_PRESENTATION_TITLE" val="PowerPoint 演示文稿"/>
  <p:tag name="MH_CONTENTSID" val="1283"/>
  <p:tag name="MH_SECTIONID" val="1284,1285,"/>
  <p:tag name="COMMONDATA" val="eyJjb3VudCI6NCwiaGRpZCI6Ijk2ZDc5ZjZjNGZlMzUyYmZiNGQ4NThkNTdjZGUwN2UxIiwidXNlckNvdW50Ijo0fQ=="/>
  <p:tag name="KSO_WPP_MARK_KEY" val="18bad904-d4ab-4c14-b8f9-8650e3fbf8f4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12.xml><?xml version="1.0" encoding="utf-8"?>
<p:tagLst xmlns:p="http://schemas.openxmlformats.org/presentationml/2006/main">
  <p:tag name="KSO_WM_UNIT_VALUE" val="1269*1904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12026_1*d*1"/>
  <p:tag name="KSO_WM_TEMPLATE_CATEGORY" val="diagram"/>
  <p:tag name="KSO_WM_TEMPLATE_INDEX" val="20212026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3b858d749474a92ab83ee6f4111966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05746c8d4a4346e480edee70521067be"/>
  <p:tag name="KSO_WM_UNIT_PLACING_PICTURE" val="05746c8d4a4346e480edee70521067be"/>
  <p:tag name="KSO_WM_UNIT_SUPPORT_UNIT_TYPE" val="[&quot;d&quot;,&quot;β&quot;,&quot;θ&quot;]"/>
  <p:tag name="KSO_WM_TEMPLATE_ASSEMBLE_XID" val="60656f114054ed1e2fb802ea"/>
  <p:tag name="KSO_WM_TEMPLATE_ASSEMBLE_GROUPID" val="60656f114054ed1e2fb802ea"/>
  <p:tag name="KSO_WM_UNIT_PLACING_PICTURE_USER_VIEWPORT" val="{&quot;height&quot;:2191.5007874015746,&quot;width&quot;:3456}"/>
  <p:tag name="KSO_WM_UNIT_PLACING_PICTURE_INFO" val="{&quot;code&quot;:&quot;&quot;,&quot;full_picture&quot;:false,&quot;margin&quot;:{&quot;left&quot;:3.4717671245453374,&quot;right&quot;:3.7816625539297917},&quot;scheme&quot;:&quot;5-0&quot;,&quot;spacing&quot;:5}"/>
  <p:tag name="KSO_WM_UNIT_PLACING_PICTURE_USER_VIEWPORT_SMARTMENU" val="{&quot;height&quot;:2952.873863190757,&quot;width&quot;:4706.445920228611}"/>
  <p:tag name="KSO_WM_UNIT_PLACING_PICTURE_USER_RELATIVERECTANGLE_SMARTMENU" val="{&quot;bottom&quot;:0.005398975809483469,&quot;left&quot;:0,&quot;right&quot;:0,&quot;top&quot;:0.005398975809483469}"/>
</p:tagLst>
</file>

<file path=ppt/tags/tag13.xml><?xml version="1.0" encoding="utf-8"?>
<p:tagLst xmlns:p="http://schemas.openxmlformats.org/presentationml/2006/main">
  <p:tag name="KSO_WM_UNIT_VALUE" val="1269*1904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12026_1*d*1"/>
  <p:tag name="KSO_WM_TEMPLATE_CATEGORY" val="diagram"/>
  <p:tag name="KSO_WM_TEMPLATE_INDEX" val="20212026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3b858d749474a92ab83ee6f4111966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05746c8d4a4346e480edee70521067be"/>
  <p:tag name="KSO_WM_UNIT_PLACING_PICTURE" val="05746c8d4a4346e480edee70521067be"/>
  <p:tag name="KSO_WM_UNIT_SUPPORT_UNIT_TYPE" val="[&quot;d&quot;,&quot;β&quot;,&quot;θ&quot;]"/>
  <p:tag name="KSO_WM_TEMPLATE_ASSEMBLE_XID" val="60656f114054ed1e2fb802ea"/>
  <p:tag name="KSO_WM_TEMPLATE_ASSEMBLE_GROUPID" val="60656f114054ed1e2fb802ea"/>
  <p:tag name="KSO_WM_UNIT_PLACING_PICTURE_USER_VIEWPORT" val="{&quot;height&quot;:2300,&quot;width&quot;:2743}"/>
  <p:tag name="KSO_WM_UNIT_PLACING_PICTURE_INFO" val="{&quot;code&quot;:&quot;&quot;,&quot;full_picture&quot;:false,&quot;margin&quot;:{&quot;left&quot;:3.4717671245453374,&quot;right&quot;:3.7816625539297917},&quot;scheme&quot;:&quot;5-0&quot;,&quot;spacing&quot;:5}"/>
  <p:tag name="KSO_WM_UNIT_PLACING_PICTURE_USER_VIEWPORT_SMARTMENU" val="{&quot;height&quot;:2297.156044035805,&quot;width&quot;:2278.2229601143044}"/>
  <p:tag name="KSO_WM_UNIT_PLACING_PICTURE_USER_RELATIVERECTANGLE_SMARTMENU" val="{&quot;bottom&quot;:0,&quot;left&quot;:0.004120983415701563,&quot;right&quot;:0.004120983415701563,&quot;top&quot;:0}"/>
</p:tagLst>
</file>

<file path=ppt/tags/tag14.xml><?xml version="1.0" encoding="utf-8"?>
<p:tagLst xmlns:p="http://schemas.openxmlformats.org/presentationml/2006/main">
  <p:tag name="KSO_WM_UNIT_VALUE" val="1269*1904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12026_1*d*1"/>
  <p:tag name="KSO_WM_TEMPLATE_CATEGORY" val="diagram"/>
  <p:tag name="KSO_WM_TEMPLATE_INDEX" val="20212026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3b858d749474a92ab83ee6f4111966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05746c8d4a4346e480edee70521067be"/>
  <p:tag name="KSO_WM_UNIT_PLACING_PICTURE" val="05746c8d4a4346e480edee70521067be"/>
  <p:tag name="KSO_WM_UNIT_SUPPORT_UNIT_TYPE" val="[&quot;d&quot;,&quot;β&quot;,&quot;θ&quot;]"/>
  <p:tag name="KSO_WM_TEMPLATE_ASSEMBLE_XID" val="60656f114054ed1e2fb802ea"/>
  <p:tag name="KSO_WM_TEMPLATE_ASSEMBLE_GROUPID" val="60656f114054ed1e2fb802ea"/>
  <p:tag name="KSO_WM_UNIT_PLACING_PICTURE_USER_VIEWPORT" val="{&quot;height&quot;:2304,&quot;width&quot;:2372}"/>
  <p:tag name="KSO_WM_UNIT_PLACING_PICTURE_INFO" val="{&quot;code&quot;:&quot;&quot;,&quot;full_picture&quot;:false,&quot;margin&quot;:{&quot;left&quot;:3.4717671245453374,&quot;right&quot;:3.7816625539297917},&quot;scheme&quot;:&quot;5-0&quot;,&quot;spacing&quot;:5}"/>
  <p:tag name="KSO_WM_UNIT_PLACING_PICTURE_USER_VIEWPORT_SMARTMENU" val="{&quot;height&quot;:2625.0149536132812,&quot;width&quot;:2603.5453006550124}"/>
  <p:tag name="KSO_WM_UNIT_PLACING_PICTURE_USER_RELATIVERECTANGLE_SMARTMENU" val="{&quot;bottom&quot;:0,&quot;left&quot;:0.004089434410405203,&quot;right&quot;:0.004089434410405203,&quot;top&quot;:0}"/>
</p:tagLst>
</file>

<file path=ppt/tags/tag15.xml><?xml version="1.0" encoding="utf-8"?>
<p:tagLst xmlns:p="http://schemas.openxmlformats.org/presentationml/2006/main">
  <p:tag name="KSO_WM_UNIT_VALUE" val="1269*1904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12026_1*d*1"/>
  <p:tag name="KSO_WM_TEMPLATE_CATEGORY" val="diagram"/>
  <p:tag name="KSO_WM_TEMPLATE_INDEX" val="20212026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3b858d749474a92ab83ee6f4111966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05746c8d4a4346e480edee70521067be"/>
  <p:tag name="KSO_WM_UNIT_PLACING_PICTURE" val="05746c8d4a4346e480edee70521067be"/>
  <p:tag name="KSO_WM_UNIT_SUPPORT_UNIT_TYPE" val="[&quot;d&quot;,&quot;β&quot;,&quot;θ&quot;]"/>
  <p:tag name="KSO_WM_TEMPLATE_ASSEMBLE_XID" val="60656f114054ed1e2fb802ea"/>
  <p:tag name="KSO_WM_TEMPLATE_ASSEMBLE_GROUPID" val="60656f114054ed1e2fb802ea"/>
  <p:tag name="KSO_WM_UNIT_PLACING_PICTURE_USER_VIEWPORT" val="{&quot;height&quot;:2286,&quot;width&quot;:2679}"/>
  <p:tag name="KSO_WM_UNIT_PLACING_PICTURE_INFO" val="{&quot;code&quot;:&quot;&quot;,&quot;full_picture&quot;:false,&quot;margin&quot;:{&quot;left&quot;:3.4717671245453374,&quot;right&quot;:3.7816625539297917},&quot;scheme&quot;:&quot;5-0&quot;,&quot;spacing&quot;:5}"/>
  <p:tag name="KSO_WM_UNIT_PLACING_PICTURE_USER_VIEWPORT_SMARTMENU" val="{&quot;height&quot;:2297.156044035805,&quot;width&quot;:2278.2229601143044}"/>
  <p:tag name="KSO_WM_UNIT_PLACING_PICTURE_USER_RELATIVERECTANGLE_SMARTMENU" val="{&quot;bottom&quot;:0,&quot;left&quot;:0.004120983415701563,&quot;right&quot;:0.004120983415701563,&quot;top&quot;:0}"/>
</p:tagLst>
</file>

<file path=ppt/tags/tag16.xml><?xml version="1.0" encoding="utf-8"?>
<p:tagLst xmlns:p="http://schemas.openxmlformats.org/presentationml/2006/main">
  <p:tag name="KSO_WM_UNIT_VALUE" val="1269*1904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12026_1*d*1"/>
  <p:tag name="KSO_WM_TEMPLATE_CATEGORY" val="diagram"/>
  <p:tag name="KSO_WM_TEMPLATE_INDEX" val="20212026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3b858d749474a92ab83ee6f4111966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05746c8d4a4346e480edee70521067be"/>
  <p:tag name="KSO_WM_UNIT_PLACING_PICTURE" val="05746c8d4a4346e480edee70521067be"/>
  <p:tag name="KSO_WM_UNIT_SUPPORT_UNIT_TYPE" val="[&quot;d&quot;,&quot;β&quot;,&quot;θ&quot;]"/>
  <p:tag name="KSO_WM_TEMPLATE_ASSEMBLE_XID" val="60656f114054ed1e2fb802ea"/>
  <p:tag name="KSO_WM_TEMPLATE_ASSEMBLE_GROUPID" val="60656f114054ed1e2fb802ea"/>
  <p:tag name="KSO_WM_UNIT_PLACING_PICTURE_USER_VIEWPORT" val="{&quot;height&quot;:2287,&quot;width&quot;:2651}"/>
  <p:tag name="KSO_WM_UNIT_PLACING_PICTURE_INFO" val="{&quot;code&quot;:&quot;&quot;,&quot;full_picture&quot;:false,&quot;margin&quot;:{&quot;left&quot;:3.4717671245453374,&quot;right&quot;:3.7816625539297917},&quot;scheme&quot;:&quot;5-0&quot;,&quot;spacing&quot;:5}"/>
  <p:tag name="KSO_WM_UNIT_PLACING_PICTURE_USER_VIEWPORT_SMARTMENU" val="{&quot;height&quot;:2625.0149536132812,&quot;width&quot;:2603.5453006550124}"/>
  <p:tag name="KSO_WM_UNIT_PLACING_PICTURE_USER_RELATIVERECTANGLE_SMARTMENU" val="{&quot;bottom&quot;:0,&quot;left&quot;:0.004089434410405203,&quot;right&quot;:0.004089434410405203,&quot;top&quot;:0}"/>
</p:tagLst>
</file>

<file path=ppt/tags/tag17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026_1*f*1"/>
  <p:tag name="KSO_WM_TEMPLATE_CATEGORY" val="diagram"/>
  <p:tag name="KSO_WM_TEMPLATE_INDEX" val="20212026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84"/>
  <p:tag name="KSO_WM_UNIT_SHOW_EDIT_AREA_INDICATION" val="1"/>
  <p:tag name="KSO_WM_CHIP_GROUPID" val="5e6b05596848fb12bee65ac8"/>
  <p:tag name="KSO_WM_CHIP_XID" val="5e6b05596848fb12bee65aca"/>
  <p:tag name="KSO_WM_UNIT_DEC_AREA_ID" val="7b95c679221345409fc992a0180a6f5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bf591af329c34303bf18860378735beb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f114054ed1e2fb802ea"/>
  <p:tag name="KSO_WM_TEMPLATE_ASSEMBLE_GROUPID" val="60656f114054ed1e2fb802ea"/>
</p:tagLst>
</file>

<file path=ppt/tags/tag18.xml><?xml version="1.0" encoding="utf-8"?>
<p:tagLst xmlns:p="http://schemas.openxmlformats.org/presentationml/2006/main">
  <p:tag name="KSO_WM_UNIT_BLOCK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026_1*i*1"/>
  <p:tag name="KSO_WM_TEMPLATE_CATEGORY" val="diagram"/>
  <p:tag name="KSO_WM_TEMPLATE_INDEX" val="20212026"/>
  <p:tag name="KSO_WM_UNIT_LAYERLEVEL" val="1"/>
  <p:tag name="KSO_WM_TAG_VERSION" val="1.0"/>
  <p:tag name="KSO_WM_BEAUTIFY_FLAG" val="#wm#"/>
  <p:tag name="KSO_WM_UNIT_SM_LIMIT_TYPE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DEC_AREA_ID" val="8494b2603575400bb1eaa1ee5871cb1b"/>
  <p:tag name="KSO_WM_CHIP_GROUPID" val="5e9e5a4073d2384101fd9cd5"/>
  <p:tag name="KSO_WM_CHIP_XID" val="5e9e5a4073d2384101fd9cd6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3"/>
  <p:tag name="KSO_WM_TEMPLATE_ASSEMBLE_XID" val="60656f114054ed1e2fb802ea"/>
  <p:tag name="KSO_WM_TEMPLATE_ASSEMBLE_GROUPID" val="60656f114054ed1e2fb802ea"/>
</p:tagLst>
</file>

<file path=ppt/tags/tag19.xml><?xml version="1.0" encoding="utf-8"?>
<p:tagLst xmlns:p="http://schemas.openxmlformats.org/presentationml/2006/main">
  <p:tag name="KSO_WM_BEAUTIFY_FLAG" val="#wm#"/>
  <p:tag name="KSO_WM_TEMPLATE_CATEGORY" val="diagram"/>
  <p:tag name="KSO_WM_TEMPLATE_INDEX" val="2021202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27:01&quot;,&quot;maxSize&quot;:{&quot;size1&quot;:65},&quot;minSize&quot;:{&quot;size1&quot;:58.8},&quot;normalSize&quot;:{&quot;size1&quot;:61.5625},&quot;subLayout&quot;:[{&quot;id&quot;:&quot;2021-04-01T15:27:01&quot;,&quot;margin&quot;:{&quot;bottom&quot;:1.9049999713897705,&quot;left&quot;:2.117000102996826,&quot;right&quot;:0.847000002861023,&quot;top&quot;:1.9049999713897705},&quot;type&quot;:0},{&quot;id&quot;:&quot;2021-04-01T15:27:01&quot;,&quot;margin&quot;:{&quot;bottom&quot;:3.174999952316284,&quot;left&quot;:0.847000002861023,&quot;right&quot;:1.6929999589920044,&quot;top&quot;:3.174999952316284},&quot;type&quot;:0}],&quot;type&quot;:0}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9e5a4073d2384101fd9cd6"/>
  <p:tag name="KSO_WM_CHIP_FILLPROP" val="[[{&quot;text_align&quot;:&quot;lm&quot;,&quot;text_direction&quot;:&quot;horizontal&quot;,&quot;support_features&quot;:[&quot;collage&quot;,&quot;carousel&quot;],&quot;support_big_font&quot;:false,&quot;fill_id&quot;:&quot;86c53044cc924949be6d149992af7062&quot;,&quot;fill_align&quot;:&quot;rm&quot;,&quot;chip_types&quot;:[&quot;picture&quot;,&quot;table&quot;,&quot;video&quot;]},{&quot;text_align&quot;:&quot;lm&quot;,&quot;text_direction&quot;:&quot;horizontal&quot;,&quot;support_big_font&quot;:true,&quot;fill_id&quot;:&quot;f6a7e44faf434b728f016a5c6d2d1b9e&quot;,&quot;fill_align&quot;:&quot;lm&quot;,&quot;chip_types&quot;:[&quot;text&quot;,&quot;header&quot;]}]]"/>
  <p:tag name="KSO_WM_SLIDE_ID" val="diagram20212026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01*425"/>
  <p:tag name="KSO_WM_SLIDE_POSITION" val="60*24"/>
  <p:tag name="KSO_WM_TAG_VERSION" val="1.0"/>
  <p:tag name="KSO_WM_SLIDE_LAYOUT" val="d_f"/>
  <p:tag name="KSO_WM_SLIDE_LAYOUT_CNT" val="1_1"/>
  <p:tag name="KSO_WM_SLIDE_CAN_ADD_NAVIGATION" val="1"/>
  <p:tag name="KSO_WM_CHIP_DECFILLPROP" val="[]"/>
  <p:tag name="KSO_WM_CHIP_GROUPID" val="5e9e5a4073d2384101fd9cd5"/>
  <p:tag name="KSO_WM_SLIDE_BK_DARK_LIGHT" val="2"/>
  <p:tag name="KSO_WM_SLIDE_BACKGROUND_TYPE" val="general"/>
  <p:tag name="KSO_WM_SLIDE_SUPPORT_FEATURE_TYPE" val="3"/>
  <p:tag name="KSO_WM_TEMPLATE_ASSEMBLE_XID" val="60656f114054ed1e2fb802ea"/>
  <p:tag name="KSO_WM_TEMPLATE_ASSEMBLE_GROUPID" val="60656f114054ed1e2fb802ea"/>
</p:tagLst>
</file>

<file path=ppt/tags/tag2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12*i*1"/>
  <p:tag name="KSO_WM_BEAUTIFY_FLAG" val="#wm#"/>
  <p:tag name="KSO_WM_TAG_VERSION" val="1.0"/>
  <p:tag name="KSO_WM_CHIP_GROUPID" val="62f9ee69295c1bf6da923790"/>
  <p:tag name="KSO_WM_CHIP_XID" val="62f9eeb6295c1bf6da92379f"/>
  <p:tag name="KSO_WM_UNIT_DEC_AREA_ID" val="da6db079681647d8872ac207672e77aa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5be0ebccc86479cb9eb3feaed9d37d4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066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6066"/>
  <p:tag name="KSO_WM_UNIT_VALUE" val="450"/>
  <p:tag name="KSO_WM_TEMPLATE_ASSEMBLE_XID" val="5fb5d4bc30a0f79ad1c9a9d6"/>
  <p:tag name="KSO_WM_TEMPLATE_ASSEMBLE_GROUPID" val="5fb5d4bc30a0f79ad1c9a9d6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6066_1*i*2"/>
  <p:tag name="KSO_WM_TEMPLATE_CATEGORY" val="diagram"/>
  <p:tag name="KSO_WM_TEMPLATE_INDEX" val="20216066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42a120d7b03744e48af79dbb8de2745b"/>
  <p:tag name="KSO_WM_UNIT_DECORATE_INFO" val="{&quot;ReferentInfo&quot;:{&quot;Id&quot;:&quot;slide&quot;,&quot;X&quot;:{&quot;Pos&quot;:0},&quot;Y&quot;:{&quot;Pos&quot;:2}},&quot;DecorateInfoX&quot;:{&quot;Pos&quot;:0,&quot;IsAbs&quot;:false},&quot;DecorateInfoY&quot;:{&quot;Pos&quot;:2,&quot;IsAbs&quot;:false},&quot;DecorateInfoW&quot;:{&quot;IsAbs&quot;:false},&quot;DecorateInfoH&quot;:{&quot;IsAbs&quot;:false},&quot;whChangeMode&quot;:1}"/>
  <p:tag name="KSO_WM_CHIP_GROUPID" val="5fab54f0341d2fac3cfce989"/>
  <p:tag name="KSO_WM_CHIP_XID" val="5facaf38998712faa657a5a9"/>
  <p:tag name="KSO_WM_UNIT_LINE_FORE_SCHEMECOLOR_INDEX_BRIGHTNESS" val="0"/>
  <p:tag name="KSO_WM_UNIT_LINE_FORE_SCHEMECOLOR_INDEX" val="5"/>
  <p:tag name="KSO_WM_UNIT_LINE_FILL_TYPE" val="2"/>
  <p:tag name="KSO_WM_TEMPLATE_ASSEMBLE_XID" val="5fb5d4bc30a0f79ad1c9a9d6"/>
  <p:tag name="KSO_WM_TEMPLATE_ASSEMBLE_GROUPID" val="5fb5d4bc30a0f79ad1c9a9d6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066_1*a*1"/>
  <p:tag name="KSO_WM_TEMPLATE_CATEGORY" val="diagram"/>
  <p:tag name="KSO_WM_TEMPLATE_INDEX" val="20216066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12"/>
  <p:tag name="KSO_WM_UNIT_TYPE" val="a"/>
  <p:tag name="KSO_WM_UNIT_INDEX" val="1"/>
  <p:tag name="KSO_WM_UNIT_PRESET_TEXT" val="单击添加大标题"/>
  <p:tag name="KSO_WM_CHIP_GROUPID" val="5fb3a290bfe68cd3a08997ef"/>
  <p:tag name="KSO_WM_CHIP_XID" val="5fb3a290bfe68cd3a08997f0"/>
  <p:tag name="KSO_WM_UNIT_DEC_AREA_ID" val="7cde27c7520f47ee8c8d87095704db0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adaptive&quot;,&quot;sacle_strategy&quot;:&quot;smart&quot;}"/>
  <p:tag name="KSO_WM_ASSEMBLE_CHIP_INDEX" val="606d400dd5524110b53f4437311cdb85"/>
  <p:tag name="KSO_WM_UNIT_TEXT_FILL_FORE_SCHEMECOLOR_INDEX_BRIGHTNESS" val="0.15"/>
  <p:tag name="KSO_WM_UNIT_TEXT_FILL_FORE_SCHEMECOLOR_INDEX" val="13"/>
  <p:tag name="KSO_WM_UNIT_TEXT_FILL_TYPE" val="1"/>
  <p:tag name="KSO_WM_TEMPLATE_ASSEMBLE_XID" val="5fb5d4bc30a0f79ad1c9a9d6"/>
  <p:tag name="KSO_WM_TEMPLATE_ASSEMBLE_GROUPID" val="5fb5d4bc30a0f79ad1c9a9d6"/>
</p:tagLst>
</file>

<file path=ppt/tags/tag2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6066_1*f*1"/>
  <p:tag name="KSO_WM_TEMPLATE_CATEGORY" val="diagram"/>
  <p:tag name="KSO_WM_TEMPLATE_INDEX" val="20216066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44"/>
  <p:tag name="KSO_WM_UNIT_SHOW_EDIT_AREA_INDICATION" val="1"/>
  <p:tag name="KSO_WM_CHIP_GROUPID" val="5e6b05596848fb12bee65ac8"/>
  <p:tag name="KSO_WM_CHIP_XID" val="5e6b05596848fb12bee65aca"/>
  <p:tag name="KSO_WM_UNIT_DEC_AREA_ID" val="707f89f16f7b451a8dd762005749e5a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6b665746d23a41c7b0ddbda6fb0c17cd"/>
  <p:tag name="KSO_WM_UNIT_TEXT_FILL_FORE_SCHEMECOLOR_INDEX_BRIGHTNESS" val="0.25"/>
  <p:tag name="KSO_WM_UNIT_TEXT_FILL_FORE_SCHEMECOLOR_INDEX" val="13"/>
  <p:tag name="KSO_WM_UNIT_TEXT_FILL_TYPE" val="1"/>
  <p:tag name="KSO_WM_TEMPLATE_ASSEMBLE_XID" val="5fb5d4bc30a0f79ad1c9a9d6"/>
  <p:tag name="KSO_WM_TEMPLATE_ASSEMBLE_GROUPID" val="5fb5d4bc30a0f79ad1c9a9d6"/>
</p:tagLst>
</file>

<file path=ppt/tags/tag24.xml><?xml version="1.0" encoding="utf-8"?>
<p:tagLst xmlns:p="http://schemas.openxmlformats.org/presentationml/2006/main">
  <p:tag name="KSO_WM_UNIT_VALUE" val="1269*101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6066_1*d*1"/>
  <p:tag name="KSO_WM_TEMPLATE_CATEGORY" val="diagram"/>
  <p:tag name="KSO_WM_TEMPLATE_INDEX" val="20216066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91e5719eb93c48c1a6bc817e106cf18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738f639e9b11449397b5258270dd72b7"/>
  <p:tag name="KSO_WM_TEMPLATE_ASSEMBLE_XID" val="5fb5d4bc30a0f79ad1c9a9d6"/>
  <p:tag name="KSO_WM_TEMPLATE_ASSEMBLE_GROUPID" val="5fb5d4bc30a0f79ad1c9a9d6"/>
</p:tagLst>
</file>

<file path=ppt/tags/tag25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3"/>
  <p:tag name="KSO_WM_UNIT_ID" val="diagram20216066_1*f*3"/>
  <p:tag name="KSO_WM_TEMPLATE_CATEGORY" val="diagram"/>
  <p:tag name="KSO_WM_TEMPLATE_INDEX" val="20216066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66"/>
  <p:tag name="KSO_WM_UNIT_SHOW_EDIT_AREA_INDICATION" val="1"/>
  <p:tag name="KSO_WM_CHIP_GROUPID" val="5e6b05596848fb12bee65ac8"/>
  <p:tag name="KSO_WM_CHIP_XID" val="5e6b05596848fb12bee65aca"/>
  <p:tag name="KSO_WM_UNIT_DEC_AREA_ID" val="f85e379a58f64efc9cb395f3a8afec3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9165c57cbf944344883e0bccd2c581ae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5fb5d4bc30a0f79ad1c9a9d6"/>
  <p:tag name="KSO_WM_TEMPLATE_ASSEMBLE_GROUPID" val="5fb5d4bc30a0f79ad1c9a9d6"/>
  <p:tag name="KSO_WM_UNIT_SMARTLAYOUT_COMPRESS_INFO" val="{&#10;    &quot;id&quot;: &quot;2020-11-19T10:13:20&quot;,&#10;    &quot;max&quot;: 0,&#10;    &quot;parentMax&quot;: {&#10;        &quot;max&quot;: 23.08499999999998,&#10;        &quot;parentMax&quot;: {&#10;            &quot;max&quot;: 37.40003937007879&#10;        }&#10;    },&#10;    &quot;topChanged&quot;: 0&#10;}&#10;"/>
  <p:tag name="KSO_WM_UNIT_LAST_MAX_FONTSIZE" val="520"/>
</p:tagLst>
</file>

<file path=ppt/tags/tag2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3"/>
  <p:tag name="KSO_WM_UNIT_ID" val="diagram20216066_1*f*3"/>
  <p:tag name="KSO_WM_TEMPLATE_CATEGORY" val="diagram"/>
  <p:tag name="KSO_WM_TEMPLATE_INDEX" val="20216066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66"/>
  <p:tag name="KSO_WM_UNIT_SHOW_EDIT_AREA_INDICATION" val="1"/>
  <p:tag name="KSO_WM_CHIP_GROUPID" val="5e6b05596848fb12bee65ac8"/>
  <p:tag name="KSO_WM_CHIP_XID" val="5e6b05596848fb12bee65aca"/>
  <p:tag name="KSO_WM_UNIT_DEC_AREA_ID" val="f85e379a58f64efc9cb395f3a8afec3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9165c57cbf944344883e0bccd2c581ae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5fb5d4bc30a0f79ad1c9a9d6"/>
  <p:tag name="KSO_WM_TEMPLATE_ASSEMBLE_GROUPID" val="5fb5d4bc30a0f79ad1c9a9d6"/>
  <p:tag name="KSO_WM_UNIT_SMARTLAYOUT_COMPRESS_INFO" val="{&#10;    &quot;id&quot;: &quot;2020-11-19T10:13:20&quot;,&#10;    &quot;max&quot;: 0,&#10;    &quot;parentMax&quot;: {&#10;        &quot;max&quot;: 23.08499999999998,&#10;        &quot;parentMax&quot;: {&#10;            &quot;max&quot;: 37.40003937007879&#10;        }&#10;    },&#10;    &quot;topChanged&quot;: 0&#10;}&#10;"/>
  <p:tag name="KSO_WM_UNIT_LAST_MAX_FONTSIZE" val="520"/>
</p:tagLst>
</file>

<file path=ppt/tags/tag27.xml><?xml version="1.0" encoding="utf-8"?>
<p:tagLst xmlns:p="http://schemas.openxmlformats.org/presentationml/2006/main">
  <p:tag name="KSO_WM_SLIDE_ID" val="diagram20216066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12*540"/>
  <p:tag name="KSO_WM_SLIDE_POSITION" val="0*0"/>
  <p:tag name="KSO_WM_TAG_VERSION" val="1.0"/>
  <p:tag name="KSO_WM_BEAUTIFY_FLAG" val="#wm#"/>
  <p:tag name="KSO_WM_TEMPLATE_CATEGORY" val="diagram"/>
  <p:tag name="KSO_WM_TEMPLATE_INDEX" val="20216066"/>
  <p:tag name="KSO_WM_SLIDE_LAYOUT" val="a_d_f"/>
  <p:tag name="KSO_WM_SLIDE_LAYOUT_CNT" val="1_1_3"/>
  <p:tag name="KSO_WM_SLIDE_LAYOUT_INFO" val="{&quot;direction&quot;:1,&quot;id&quot;:&quot;2020-11-19T10:13:20&quot;,&quot;maxSize&quot;:{&quot;size1&quot;:33.79965945879618},&quot;minSize&quot;:{&quot;size1&quot;:33.79965945879618},&quot;normalSize&quot;:{&quot;size1&quot;:33.79965945879618},&quot;subLayout&quot;:[{&quot;backgroundInfo&quot;:[{&quot;bottom&quot;:0,&quot;bottomAbs&quot;:false,&quot;left&quot;:0,&quot;leftAbs&quot;:false,&quot;right&quot;:0,&quot;rightAbs&quot;:false,&quot;top&quot;:0,&quot;topAbs&quot;:false,&quot;type&quot;:&quot;leftRight&quot;}],&quot;id&quot;:&quot;2020-11-19T10:13:20&quot;,&quot;maxSize&quot;:{&quot;size1&quot;:70},&quot;minSize&quot;:{&quot;size1&quot;:30.1},&quot;normalSize&quot;:{&quot;size1&quot;:30.1},&quot;subLayout&quot;:[{&quot;id&quot;:&quot;2020-11-19T10:13:20&quot;,&quot;margin&quot;:{&quot;bottom&quot;:0.02600000612437725,&quot;left&quot;:1.6929999589920044,&quot;right&quot;:1.720000147819519,&quot;top&quot;:1.6929999589920044},&quot;type&quot;:0},{&quot;id&quot;:&quot;2020-11-19T10:13:20&quot;,&quot;margin&quot;:{&quot;bottom&quot;:1.4290000200271606,&quot;left&quot;:1.6929999589920044,&quot;right&quot;:1.720000147819519,&quot;top&quot;:0.8199999928474426},&quot;type&quot;:0}],&quot;type&quot;:0},{&quot;direction&quot;:1,&quot;id&quot;:&quot;2020-11-19T10:13:20&quot;,&quot;maxSize&quot;:{&quot;size1&quot;:62.2994855899516},&quot;minSize&quot;:{&quot;size1&quot;:50.999485589951604},&quot;normalSize&quot;:{&quot;size1&quot;:50.99948558995161},&quot;subLayout&quot;:[{&quot;id&quot;:&quot;2020-11-19T10:13:20&quot;,&quot;margin&quot;:{&quot;bottom&quot;:1.6929999589920044,&quot;left&quot;:1.6670000553131104,&quot;right&quot;:0.8199999928474426,&quot;top&quot;:1.6929999589920044},&quot;type&quot;:0},{&quot;id&quot;:&quot;2020-11-19T10:13:20&quot;,&quot;maxSize&quot;:{&quot;size1&quot;:54.4},&quot;minSize&quot;:{&quot;size1&quot;:41.1},&quot;normalSize&quot;:{&quot;size1&quot;:41.1},&quot;subLayout&quot;:[{&quot;id&quot;:&quot;2020-11-19T10:13:20&quot;,&quot;margin&quot;:{&quot;bottom&quot;:0.02600000612437725,&quot;left&quot;:0.02600000612437725,&quot;right&quot;:1.6929999589920044,&quot;top&quot;:1.6929999589920044},&quot;type&quot;:0},{&quot;id&quot;:&quot;2020-11-19T10:13:20&quot;,&quot;margin&quot;:{&quot;bottom&quot;:1.6929999589920044,&quot;left&quot;:0.02600000612437725,&quot;right&quot;:1.6929999589920044,&quot;top&quot;:0.8199999928474426},&quot;type&quot;:0}],&quot;type&quot;:0}],&quot;type&quot;:0}],&quot;type&quot;:0}"/>
  <p:tag name="KSO_WM_SLIDE_BACKGROUND" val="[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caf38998712faa657a5a9"/>
  <p:tag name="KSO_WM_CHIP_FILLPROP" val="[[{&quot;text_align&quot;:&quot;lt&quot;,&quot;text_direction&quot;:&quot;horizontal&quot;,&quot;support_big_font&quot;:false,&quot;picture_toward&quot;:0,&quot;picture_dockside&quot;:[],&quot;fill_id&quot;:&quot;5dd85faa62c74070b8daa1a85a426ea6&quot;,&quot;fill_align&quot;:&quot;lt&quot;,&quot;chip_types&quot;:[&quot;header&quot;]},{&quot;text_align&quot;:&quot;lt&quot;,&quot;text_direction&quot;:&quot;horizontal&quot;,&quot;support_big_font&quot;:false,&quot;picture_toward&quot;:0,&quot;picture_dockside&quot;:[],&quot;fill_id&quot;:&quot;fd97c14727bb45f5954d7ef4b58a31f9&quot;,&quot;fill_align&quot;:&quot;lt&quot;,&quot;chip_types&quot;:[&quot;text&quot;]},{&quot;text_align&quot;:&quot;lm&quot;,&quot;text_direction&quot;:&quot;horizontal&quot;,&quot;support_big_font&quot;:false,&quot;picture_toward&quot;:0,&quot;picture_dockside&quot;:[],&quot;fill_id&quot;:&quot;e9d6bc5b0ef24aa2a0e9106035aa0513&quot;,&quot;fill_align&quot;:&quot;lm&quot;,&quot;chip_types&quot;:[&quot;picture&quot;]},{&quot;text_align&quot;:&quot;lt&quot;,&quot;text_direction&quot;:&quot;horizontal&quot;,&quot;support_big_font&quot;:false,&quot;picture_toward&quot;:0,&quot;picture_dockside&quot;:[],&quot;fill_id&quot;:&quot;dc2f619a743b4d329540cf0327fa14f1&quot;,&quot;fill_align&quot;:&quot;lt&quot;,&quot;chip_types&quot;:[&quot;text&quot;,&quot;picture&quot;]},{&quot;text_align&quot;:&quot;lt&quot;,&quot;text_direction&quot;:&quot;horizontal&quot;,&quot;support_big_font&quot;:false,&quot;picture_toward&quot;:0,&quot;picture_dockside&quot;:[],&quot;fill_id&quot;:&quot;19b09e1b96884c75b0c62e417011663f&quot;,&quot;fill_align&quot;:&quot;lt&quot;,&quot;chip_types&quot;:[&quot;text&quot;,&quot;picture&quot;]}]]"/>
  <p:tag name="KSO_WM_CHIP_DECFILLPROP" val="[]"/>
  <p:tag name="FIXED_XID_TMP" val="5fab54f0341d2fac3cfce989"/>
  <p:tag name="KSO_WM_CHIP_GROUPID" val="5fab54f0341d2fac3cfce989"/>
  <p:tag name="KSO_WM_SLIDE_BK_DARK_LIGHT" val="2"/>
  <p:tag name="KSO_WM_SLIDE_BACKGROUND_TYPE" val="leftRight"/>
  <p:tag name="KSO_WM_SLIDE_SUPPORT_FEATURE_TYPE" val="0"/>
  <p:tag name="KSO_WM_TEMPLATE_ASSEMBLE_XID" val="5fb5d4bc30a0f79ad1c9a9d6"/>
  <p:tag name="KSO_WM_TEMPLATE_ASSEMBLE_GROUPID" val="5fb5d4bc30a0f79ad1c9a9d6"/>
</p:tagLst>
</file>

<file path=ppt/tags/tag28.xml><?xml version="1.0" encoding="utf-8"?>
<p:tagLst xmlns:p="http://schemas.openxmlformats.org/presentationml/2006/main">
  <p:tag name="KSO_WM_UNIT_VALUE" val="1311*1184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2"/>
  <p:tag name="KSO_WM_UNIT_ID" val="diagram20229703_1*d*2"/>
  <p:tag name="KSO_WM_TEMPLATE_CATEGORY" val="diagram"/>
  <p:tag name="KSO_WM_TEMPLATE_INDEX" val="2022970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704ffc7732e94de6b5f39e507e4ddc4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41e179a87b374041950138eccbcf7673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39b08600c9383becde74187"/>
  <p:tag name="KSO_WM_TEMPLATE_ASSEMBLE_GROUPID" val="639b08600c9383becde74187"/>
</p:tagLst>
</file>

<file path=ppt/tags/tag29.xml><?xml version="1.0" encoding="utf-8"?>
<p:tagLst xmlns:p="http://schemas.openxmlformats.org/presentationml/2006/main">
  <p:tag name="KSO_WM_UNIT_VALUE" val="212*164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29703_1*d*1"/>
  <p:tag name="KSO_WM_TEMPLATE_CATEGORY" val="diagram"/>
  <p:tag name="KSO_WM_TEMPLATE_INDEX" val="2022970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a93839a6ad8c4cbbb22e44f2cbb725e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22963ebeb2314a699ea6abd85ec2a4a5"/>
  <p:tag name="KSO_WM_UNIT_SUPPORT_UNIT_TYPE" val="[&quot;d&quot;]"/>
  <p:tag name="KSO_WM_TEMPLATE_ASSEMBLE_XID" val="639b08600c9383becde74187"/>
  <p:tag name="KSO_WM_TEMPLATE_ASSEMBLE_GROUPID" val="639b08600c9383becde74187"/>
</p:tagLst>
</file>

<file path=ppt/tags/tag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3*i*1"/>
  <p:tag name="KSO_WM_BEAUTIFY_FLAG" val="#wm#"/>
  <p:tag name="KSO_WM_TAG_VERSION" val="1.0"/>
  <p:tag name="KSO_WM_CHIP_GROUPID" val="62f9ee69295c1bf6da923790"/>
  <p:tag name="KSO_WM_CHIP_XID" val="62f9eeb6295c1bf6da92379d"/>
  <p:tag name="KSO_WM_UNIT_DEC_AREA_ID" val="fa7c995781d44be5b18a1d55c2739186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26895860041435283393d5b57a68672"/>
</p:tagLst>
</file>

<file path=ppt/tags/tag3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地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地表达观点，往往事半功倍。当您的内容到达这个限度时，或许已经不纯粹作用于演示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9703_1*f*1"/>
  <p:tag name="KSO_WM_TEMPLATE_CATEGORY" val="diagram"/>
  <p:tag name="KSO_WM_TEMPLATE_INDEX" val="2022970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25"/>
  <p:tag name="KSO_WM_UNIT_SHOW_EDIT_AREA_INDICATION" val="1"/>
  <p:tag name="KSO_WM_CHIP_GROUPID" val="5e6b05596848fb12bee65ac8"/>
  <p:tag name="KSO_WM_CHIP_XID" val="5e6b05596848fb12bee65aca"/>
  <p:tag name="KSO_WM_UNIT_DEC_AREA_ID" val="63567dd371f248e9a5677e2f87180a7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ceb44461335c48e6b9339134f0d0ea2d"/>
  <p:tag name="KSO_WM_UNIT_TEXT_FILL_FORE_SCHEMECOLOR_INDEX_BRIGHTNESS" val="0.25"/>
  <p:tag name="KSO_WM_UNIT_TEXT_FILL_FORE_SCHEMECOLOR_INDEX" val="13"/>
  <p:tag name="KSO_WM_UNIT_TEXT_FILL_TYPE" val="1"/>
  <p:tag name="KSO_WM_TEMPLATE_ASSEMBLE_XID" val="639b08600c9383becde74187"/>
  <p:tag name="KSO_WM_TEMPLATE_ASSEMBLE_GROUPID" val="639b08600c9383becde74187"/>
</p:tagLst>
</file>

<file path=ppt/tags/tag31.xml><?xml version="1.0" encoding="utf-8"?>
<p:tagLst xmlns:p="http://schemas.openxmlformats.org/presentationml/2006/main">
  <p:tag name="KSO_WM_SLIDE_ID" val="diagram20229703_1"/>
  <p:tag name="KSO_WM_TEMPLATE_SUBCATEGORY" val="2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9703"/>
  <p:tag name="KSO_WM_SLIDE_TYPE" val="text"/>
  <p:tag name="KSO_WM_SLIDE_SUBTYPE" val="picTxt"/>
  <p:tag name="KSO_WM_SLIDE_SIZE" val="888*372"/>
  <p:tag name="KSO_WM_SLIDE_POSITION" val="36*84"/>
  <p:tag name="KSO_WM_SLIDE_LAYOUT" val="d_f"/>
  <p:tag name="KSO_WM_SLIDE_LAYOUT_CNT" val="2_1"/>
  <p:tag name="KSO_WM_TEMPLATE_MASTER_TYPE" val="0"/>
  <p:tag name="KSO_WM_TEMPLATE_COLOR_TYPE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2-12-15T19:43:31&quot;,&quot;maxSize&quot;:{&quot;size1&quot;:55.825364937384926},&quot;minSize&quot;:{&quot;size1&quot;:34.62536493738492},&quot;normalSize&quot;:{&quot;size1&quot;:55.82526077071826},&quot;subLayout&quot;:[{&quot;id&quot;:&quot;2022-12-15T19:43:31&quot;,&quot;margin&quot;:{&quot;bottom&quot;:1.6929999589920044,&quot;left&quot;:1.2840001583099365,&quot;right&quot;:0.02600000612437725,&quot;top&quot;:1.6929999589920044},&quot;type&quot;:0},{&quot;id&quot;:&quot;2022-12-15T19:43:31&quot;,&quot;maxSize&quot;:{&quot;size1&quot;:54.44357412832755},&quot;minSize&quot;:{&quot;size1&quot;:16.643574128327543},&quot;normalSize&quot;:{&quot;size1&quot;:35.23598153573496},&quot;subLayout&quot;:[{&quot;id&quot;:&quot;2022-12-15T19:43:31&quot;,&quot;margin&quot;:{&quot;bottom&quot;:0.03500000014901161,&quot;left&quot;:1.2279998064041138,&quot;right&quot;:1.2720000743865967,&quot;top&quot;:1.6929999589920044},&quot;type&quot;:0},{&quot;id&quot;:&quot;2022-12-15T19:43:31&quot;,&quot;margin&quot;:{&quot;bottom&quot;:1.6929999589920044,&quot;left&quot;:1.2279998064041138,&quot;right&quot;:1.2720000743865967,&quot;top&quot;:0.8179999589920044},&quot;type&quot;:0}],&quot;type&quot;:0}],&quot;type&quot;:0}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ecac08a758c1ec0b7089df"/>
  <p:tag name="KSO_WM_CHIP_FILLPROP" val="[[{&quot;text_align&quot;:&quot;lm&quot;,&quot;text_direction&quot;:&quot;horizontal&quot;,&quot;support_features&quot;:[&quot;collage&quot;,&quot;carousel&quot;,&quot;creativecrop&quot;],&quot;support_big_font&quot;:false,&quot;picture_toward&quot;:0,&quot;picture_dockside&quot;:[],&quot;fill_id&quot;:&quot;aa002354d82a42ada3683e379c3e2aaf&quot;,&quot;fill_align&quot;:&quot;rm&quot;,&quot;chip_types&quot;:[&quot;diagram&quot;,&quot;pictext&quot;,&quot;text&quot;,&quot;picture&quot;,&quot;chart&quot;,&quot;table&quot;,&quot;video&quot;]},{&quot;text_align&quot;:&quot;lb&quot;,&quot;text_direction&quot;:&quot;horizontal&quot;,&quot;support_big_font&quot;:false,&quot;picture_toward&quot;:0,&quot;picture_dockside&quot;:[],&quot;fill_id&quot;:&quot;3f9a9f64c04447f0a3b2a9aabf5ba267&quot;,&quot;fill_align&quot;:&quot;lb&quot;,&quot;chip_types&quot;:[&quot;header&quot;]},{&quot;text_align&quot;:&quot;lt&quot;,&quot;text_direction&quot;:&quot;horizontal&quot;,&quot;support_big_font&quot;:false,&quot;picture_toward&quot;:0,&quot;picture_dockside&quot;:[],&quot;fill_id&quot;:&quot;ac71787c34b9486c80fe97510903788a&quot;,&quot;fill_align&quot;:&quot;lt&quot;,&quot;chip_types&quot;:[&quot;text&quot;,&quot;picture&quot;,&quot;chart&quot;,&quot;table&quot;,&quot;video&quot;]}],[{&quot;text_align&quot;:&quot;lm&quot;,&quot;text_direction&quot;:&quot;horizontal&quot;,&quot;support_big_font&quot;:false,&quot;picture_toward&quot;:0,&quot;picture_dockside&quot;:[],&quot;fill_id&quot;:&quot;aa002354d82a42ada3683e379c3e2aaf&quot;,&quot;fill_align&quot;:&quot;cm&quot;,&quot;chip_types&quot;:[&quot;text&quot;]},{&quot;text_align&quot;:&quot;lm&quot;,&quot;text_direction&quot;:&quot;horizontal&quot;,&quot;support_big_font&quot;:false,&quot;picture_toward&quot;:0,&quot;picture_dockside&quot;:[],&quot;fill_id&quot;:&quot;3f9a9f64c04447f0a3b2a9aabf5ba267&quot;,&quot;fill_align&quot;:&quot;lm&quot;,&quot;chip_types&quot;:[&quot;picture&quot;]},{&quot;text_align&quot;:&quot;lm&quot;,&quot;text_direction&quot;:&quot;horizontal&quot;,&quot;support_big_font&quot;:false,&quot;picture_toward&quot;:0,&quot;picture_dockside&quot;:[],&quot;fill_id&quot;:&quot;ac71787c34b9486c80fe97510903788a&quot;,&quot;fill_align&quot;:&quot;lm&quot;,&quot;chip_types&quot;:[&quot;picture&quot;]}],[{&quot;text_align&quot;:&quot;lm&quot;,&quot;text_direction&quot;:&quot;horizontal&quot;,&quot;support_features&quot;:[&quot;collage&quot;,&quot;carousel&quot;,&quot;creativecrop&quot;],&quot;support_big_font&quot;:false,&quot;picture_toward&quot;:0,&quot;picture_dockside&quot;:[],&quot;fill_id&quot;:&quot;aa002354d82a42ada3683e379c3e2aaf&quot;,&quot;fill_align&quot;:&quot;rm&quot;,&quot;chip_types&quot;:[&quot;diagram&quot;,&quot;pictext&quot;,&quot;text&quot;,&quot;picture&quot;,&quot;header&quot;,&quot;chart&quot;,&quot;table&quot;,&quot;video&quot;]},{&quot;text_align&quot;:&quot;lb&quot;,&quot;text_direction&quot;:&quot;horizontal&quot;,&quot;support_big_font&quot;:false,&quot;picture_toward&quot;:0,&quot;picture_dockside&quot;:[],&quot;fill_id&quot;:&quot;3f9a9f64c04447f0a3b2a9aabf5ba267&quot;,&quot;fill_align&quot;:&quot;lb&quot;,&quot;chip_types&quot;:[&quot;text&quot;,&quot;picture&quot;]},{&quot;text_align&quot;:&quot;lt&quot;,&quot;text_direction&quot;:&quot;horizontal&quot;,&quot;support_big_font&quot;:false,&quot;picture_toward&quot;:0,&quot;picture_dockside&quot;:[],&quot;fill_id&quot;:&quot;ac71787c34b9486c80fe97510903788a&quot;,&quot;fill_align&quot;:&quot;lt&quot;,&quot;chip_types&quot;:[&quot;text&quot;]}],[{&quot;text_align&quot;:&quot;lm&quot;,&quot;text_direction&quot;:&quot;horizontal&quot;,&quot;support_big_font&quot;:false,&quot;picture_toward&quot;:0,&quot;picture_dockside&quot;:[],&quot;fill_id&quot;:&quot;aa002354d82a42ada3683e379c3e2aaf&quot;,&quot;fill_align&quot;:&quot;cm&quot;,&quot;chip_types&quot;:[&quot;text&quot;]},{&quot;text_align&quot;:&quot;lm&quot;,&quot;text_direction&quot;:&quot;horizontal&quot;,&quot;support_big_font&quot;:false,&quot;picture_toward&quot;:0,&quot;picture_dockside&quot;:[],&quot;fill_id&quot;:&quot;3f9a9f64c04447f0a3b2a9aabf5ba267&quot;,&quot;fill_align&quot;:&quot;lm&quot;,&quot;chip_types&quot;:[&quot;diagram&quot;,&quot;picture&quot;]},{&quot;text_align&quot;:&quot;lm&quot;,&quot;text_direction&quot;:&quot;horizontal&quot;,&quot;support_big_font&quot;:false,&quot;picture_toward&quot;:0,&quot;picture_dockside&quot;:[],&quot;fill_id&quot;:&quot;ac71787c34b9486c80fe97510903788a&quot;,&quot;fill_align&quot;:&quot;lm&quot;,&quot;chip_types&quot;:[&quot;text&quot;]}]]"/>
  <p:tag name="KSO_WM_CHIP_DECFILLPROP" val="[]"/>
  <p:tag name="KSO_WM_SLIDE_CAN_ADD_NAVIGATION" val="1"/>
  <p:tag name="KSO_WM_CHIP_GROUPID" val="5eecac08a758c1ec0b7089de"/>
  <p:tag name="KSO_WM_SLIDE_BK_DARK_LIGHT" val="2"/>
  <p:tag name="KSO_WM_SLIDE_BACKGROUND_TYPE" val="general"/>
  <p:tag name="KSO_WM_SLIDE_SUPPORT_FEATURE_TYPE" val="0"/>
  <p:tag name="KSO_WM_TEMPLATE_ASSEMBLE_XID" val="639b08600c9383becde74187"/>
  <p:tag name="KSO_WM_TEMPLATE_ASSEMBLE_GROUPID" val="639b08600c9383becde74187"/>
</p:tagLst>
</file>

<file path=ppt/tags/tag3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33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3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6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03"/>
</p:tagLst>
</file>

<file path=ppt/tags/tag37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1014_1*f*2"/>
  <p:tag name="KSO_WM_TEMPLATE_CATEGORY" val="diagram"/>
  <p:tag name="KSO_WM_TEMPLATE_INDEX" val="2021101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32"/>
  <p:tag name="KSO_WM_UNIT_SHOW_EDIT_AREA_INDICATION" val="1"/>
  <p:tag name="KSO_WM_CHIP_GROUPID" val="5e6b05596848fb12bee65ac8"/>
  <p:tag name="KSO_WM_CHIP_XID" val="5e6b05596848fb12bee65aca"/>
  <p:tag name="KSO_WM_UNIT_DEC_AREA_ID" val="8463326b551c4829a63c9bd4909e906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2890df73bf46688ab3de4fc77a0d4a"/>
  <p:tag name="KSO_WM_UNIT_TEXT_FILL_FORE_SCHEMECOLOR_INDEX_BRIGHTNESS" val="0.25"/>
  <p:tag name="KSO_WM_UNIT_TEXT_FILL_FORE_SCHEMECOLOR_INDEX" val="13"/>
  <p:tag name="KSO_WM_UNIT_TEXT_FILL_TYPE" val="1"/>
  <p:tag name="KSO_WM_TEMPLATE_ASSEMBLE_XID" val="60656ea24054ed1e2fb7fccd"/>
  <p:tag name="KSO_WM_TEMPLATE_ASSEMBLE_GROUPID" val="60656ea24054ed1e2fb7fccd"/>
</p:tagLst>
</file>

<file path=ppt/tags/tag38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014_1*f*1"/>
  <p:tag name="KSO_WM_TEMPLATE_CATEGORY" val="diagram"/>
  <p:tag name="KSO_WM_TEMPLATE_INDEX" val="2021101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32"/>
  <p:tag name="KSO_WM_UNIT_SHOW_EDIT_AREA_INDICATION" val="1"/>
  <p:tag name="KSO_WM_CHIP_GROUPID" val="5e6b05596848fb12bee65ac8"/>
  <p:tag name="KSO_WM_CHIP_XID" val="5e6b05596848fb12bee65aca"/>
  <p:tag name="KSO_WM_UNIT_DEC_AREA_ID" val="e038b4be574745b58e2f0d72253f187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e86fbc73ce147de93914dc58f2c3c71"/>
  <p:tag name="KSO_WM_UNIT_TEXT_FILL_FORE_SCHEMECOLOR_INDEX_BRIGHTNESS" val="0.25"/>
  <p:tag name="KSO_WM_UNIT_TEXT_FILL_FORE_SCHEMECOLOR_INDEX" val="13"/>
  <p:tag name="KSO_WM_UNIT_TEXT_FILL_TYPE" val="1"/>
  <p:tag name="KSO_WM_TEMPLATE_ASSEMBLE_XID" val="60656ea24054ed1e2fb7fccd"/>
  <p:tag name="KSO_WM_TEMPLATE_ASSEMBLE_GROUPID" val="60656ea24054ed1e2fb7fccd"/>
</p:tagLst>
</file>

<file path=ppt/tags/tag39.xml><?xml version="1.0" encoding="utf-8"?>
<p:tagLst xmlns:p="http://schemas.openxmlformats.org/presentationml/2006/main">
  <p:tag name="KSO_WM_UNIT_VALUE" val="1100*169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1014_1*d*2"/>
  <p:tag name="KSO_WM_TEMPLATE_CATEGORY" val="diagram"/>
  <p:tag name="KSO_WM_TEMPLATE_INDEX" val="2021101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575669dbc0a4d579c5cc5ee08fbcfa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b07c365db9d348eeb24b15dc3ea9027f"/>
  <p:tag name="KSO_WM_TEMPLATE_ASSEMBLE_XID" val="60656ea24054ed1e2fb7fccd"/>
  <p:tag name="KSO_WM_TEMPLATE_ASSEMBLE_GROUPID" val="60656ea24054ed1e2fb7fccd"/>
</p:tagLst>
</file>

<file path=ppt/tags/tag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4*i*1"/>
  <p:tag name="KSO_WM_BEAUTIFY_FLAG" val="#wm#"/>
  <p:tag name="KSO_WM_TAG_VERSION" val="1.0"/>
  <p:tag name="KSO_WM_CHIP_GROUPID" val="62f9ee69295c1bf6da923790"/>
  <p:tag name="KSO_WM_CHIP_XID" val="62f9eeb6295c1bf6da92379e"/>
  <p:tag name="KSO_WM_UNIT_DEC_AREA_ID" val="a3b76c1f1c6c4600afb0a62fd7f72e33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7eae9f48fe6490d9ab2ed64a09d845c"/>
</p:tagLst>
</file>

<file path=ppt/tags/tag40.xml><?xml version="1.0" encoding="utf-8"?>
<p:tagLst xmlns:p="http://schemas.openxmlformats.org/presentationml/2006/main">
  <p:tag name="KSO_WM_UNIT_VALUE" val="1100*16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014_1*d*1"/>
  <p:tag name="KSO_WM_TEMPLATE_CATEGORY" val="diagram"/>
  <p:tag name="KSO_WM_TEMPLATE_INDEX" val="2021101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a830df1fd34a4692ae588b98e8ca3da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3806aded0d04b5cb5467194b0e9cf6e"/>
  <p:tag name="KSO_WM_TEMPLATE_ASSEMBLE_XID" val="60656ea24054ed1e2fb7fccd"/>
  <p:tag name="KSO_WM_TEMPLATE_ASSEMBLE_GROUPID" val="60656ea24054ed1e2fb7fccd"/>
</p:tagLst>
</file>

<file path=ppt/tags/tag41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14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false,&quot;picture_toward&quot;:0,&quot;picture_dockside&quot;:[],&quot;fill_id&quot;:&quot;90267bd7ef1c414db164ead36f9a6c5c&quot;,&quot;fill_align&quot;:&quot;cm&quot;,&quot;chip_types&quot;:[&quot;text&quot;]},{&quot;text_align&quot;:&quot;lm&quot;,&quot;text_direction&quot;:&quot;horizontal&quot;,&quot;support_big_font&quot;:false,&quot;picture_toward&quot;:0,&quot;picture_dockside&quot;:[],&quot;fill_id&quot;:&quot;b2c8a29ad6ae4a9e8cad6abfa14e27af&quot;,&quot;fill_align&quot;:&quot;cm&quot;,&quot;chip_types&quot;:[&quot;text&quot;]},{&quot;text_align&quot;:&quot;cm&quot;,&quot;text_direction&quot;:&quot;horizontal&quot;,&quot;support_big_font&quot;:false,&quot;picture_toward&quot;:0,&quot;picture_dockside&quot;:[],&quot;fill_id&quot;:&quot;946f7153d9194725b877a786fa01b39a&quot;,&quot;fill_align&quot;:&quot;rm&quot;,&quot;chip_types&quot;:[&quot;picture&quot;]},{&quot;text_align&quot;:&quot;cm&quot;,&quot;text_direction&quot;:&quot;horizontal&quot;,&quot;support_big_font&quot;:false,&quot;picture_toward&quot;:0,&quot;picture_dockside&quot;:[],&quot;fill_id&quot;:&quot;a35b93c42b1c4cc7bd3301a39c03a758&quot;,&quot;fill_align&quot;:&quot;lm&quot;,&quot;chip_types&quot;:[&quot;picture&quot;]}]]"/>
  <p:tag name="KSO_WM_SLIDE_ID" val="diagram20211014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8*504"/>
  <p:tag name="KSO_WM_SLIDE_POSITION" val="0*0"/>
  <p:tag name="KSO_WM_TAG_VERSION" val="1.0"/>
  <p:tag name="KSO_WM_SLIDE_LAYOUT" val="d_f"/>
  <p:tag name="KSO_WM_SLIDE_LAYOUT_CNT" val="2_2"/>
  <p:tag name="KSO_WM_CHIP_XID" val="5efae4f5c9a2f50afb51000a"/>
  <p:tag name="KSO_WM_CHIP_DECFILLPROP" val="[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10:11&quot;,&quot;maxSize&quot;:{&quot;size1&quot;:50.1},&quot;minSize&quot;:{&quot;size1&quot;:50.1},&quot;normalSize&quot;:{&quot;size1&quot;:50.1},&quot;subLayout&quot;:[{&quot;id&quot;:&quot;2021-04-01T15:10:11&quot;,&quot;maxSize&quot;:{&quot;size1&quot;:64.3},&quot;minSize&quot;:{&quot;size1&quot;:57.8},&quot;normalSize&quot;:{&quot;size1&quot;:64.3},&quot;subLayout&quot;:[{&quot;id&quot;:&quot;2021-04-01T15:10:11&quot;,&quot;margin&quot;:{&quot;bottom&quot;:1.2699999809265137,&quot;left&quot;:0,&quot;right&quot;:0,&quot;top&quot;:0},&quot;type&quot;:0},{&quot;id&quot;:&quot;2021-04-01T15:10:11&quot;,&quot;margin&quot;:{&quot;bottom&quot;:1.2699999809265137,&quot;left&quot;:1.6929999589920044,&quot;right&quot;:0.8730000257492065,&quot;top&quot;:0.0260000042617321},&quot;type&quot;:0}],&quot;type&quot;:0},{&quot;id&quot;:&quot;2021-04-01T15:10:11&quot;,&quot;maxSize&quot;:{&quot;size1&quot;:64.3},&quot;minSize&quot;:{&quot;size1&quot;:57.8},&quot;normalSize&quot;:{&quot;size1&quot;:64.3},&quot;subLayout&quot;:[{&quot;id&quot;:&quot;2021-04-01T15:10:11&quot;,&quot;margin&quot;:{&quot;bottom&quot;:1.2699999809265137,&quot;left&quot;:0,&quot;right&quot;:0,&quot;top&quot;:0},&quot;type&quot;:0},{&quot;id&quot;:&quot;2021-04-01T15:10:11&quot;,&quot;margin&quot;:{&quot;bottom&quot;:1.2699999809265137,&quot;left&quot;:0.8199999928474426,&quot;right&quot;:1.6929999589920044,&quot;top&quot;:0.0260000042617321},&quot;type&quot;:0}],&quot;type&quot;:0}],&quot;type&quot;:0}"/>
  <p:tag name="KSO_WM_SLIDE_CAN_ADD_NAVIGATION" val="1"/>
  <p:tag name="KSO_WM_SLIDE_BACKGROUND" val="[&quot;general&quot;]"/>
  <p:tag name="KSO_WM_CHIP_GROUPID" val="5efae4f5c9a2f50afb510009"/>
  <p:tag name="KSO_WM_SLIDE_BK_DARK_LIGHT" val="2"/>
  <p:tag name="KSO_WM_SLIDE_BACKGROUND_TYPE" val="general"/>
  <p:tag name="KSO_WM_SLIDE_SUPPORT_FEATURE_TYPE" val="0"/>
  <p:tag name="KSO_WM_TEMPLATE_ASSEMBLE_XID" val="60656ea24054ed1e2fb7fccd"/>
  <p:tag name="KSO_WM_TEMPLATE_ASSEMBLE_GROUPID" val="60656ea24054ed1e2fb7fccd"/>
</p:tagLst>
</file>

<file path=ppt/tags/tag42.xml><?xml version="1.0" encoding="utf-8"?>
<p:tagLst xmlns:p="http://schemas.openxmlformats.org/presentationml/2006/main">
  <p:tag name="KSO_WM_UNIT_VALUE" val="1734*1523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2900_1*d*1"/>
  <p:tag name="KSO_WM_TEMPLATE_CATEGORY" val="diagram"/>
  <p:tag name="KSO_WM_TEMPLATE_INDEX" val="20212900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f7b730157eec48109d419d998673b1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f32f7a0aafe4447bc1c7297ba81f524"/>
  <p:tag name="KSO_WM_TEMPLATE_ASSEMBLE_XID" val="60656efd4054ed1e2fb801df"/>
  <p:tag name="KSO_WM_TEMPLATE_ASSEMBLE_GROUPID" val="60656efd4054ed1e2fb801df"/>
</p:tagLst>
</file>

<file path=ppt/tags/tag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900_1*a*1"/>
  <p:tag name="KSO_WM_TEMPLATE_CATEGORY" val="diagram"/>
  <p:tag name="KSO_WM_TEMPLATE_INDEX" val="2021290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7d86f7715aa4c97ac6aa4cb3b3c42d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4ddc21b1da24b5391a1e16c18cc9ab8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efd4054ed1e2fb801df"/>
  <p:tag name="KSO_WM_TEMPLATE_ASSEMBLE_GROUPID" val="60656efd4054ed1e2fb801df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900_1*i*1"/>
  <p:tag name="KSO_WM_TEMPLATE_CATEGORY" val="diagram"/>
  <p:tag name="KSO_WM_TEMPLATE_INDEX" val="2021290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a70ddfdcb3c64a239e5702c6dc41047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6db1f49c98c299aacce6af"/>
  <p:tag name="KSO_WM_CHIP_XID" val="5f6db1f49c98c299aacce6b0"/>
  <p:tag name="KSO_WM_UNIT_LINE_FORE_SCHEMECOLOR_INDEX_BRIGHTNESS" val="0"/>
  <p:tag name="KSO_WM_UNIT_LINE_FORE_SCHEMECOLOR_INDEX" val="13"/>
  <p:tag name="KSO_WM_UNIT_LINE_FILL_TYPE" val="2"/>
  <p:tag name="KSO_WM_TEMPLATE_ASSEMBLE_XID" val="60656efd4054ed1e2fb801df"/>
  <p:tag name="KSO_WM_TEMPLATE_ASSEMBLE_GROUPID" val="60656efd4054ed1e2fb801df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900_1*i*2"/>
  <p:tag name="KSO_WM_TEMPLATE_CATEGORY" val="diagram"/>
  <p:tag name="KSO_WM_TEMPLATE_INDEX" val="2021290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1d05f5920ab4faa98c6ac4ec217b8e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6db1f49c98c299aacce6af"/>
  <p:tag name="KSO_WM_CHIP_XID" val="5f6db1f49c98c299aacce6b0"/>
  <p:tag name="KSO_WM_UNIT_LINE_FORE_SCHEMECOLOR_INDEX_BRIGHTNESS" val="0"/>
  <p:tag name="KSO_WM_UNIT_LINE_FORE_SCHEMECOLOR_INDEX" val="13"/>
  <p:tag name="KSO_WM_UNIT_LINE_FILL_TYPE" val="2"/>
  <p:tag name="KSO_WM_TEMPLATE_ASSEMBLE_XID" val="60656efd4054ed1e2fb801df"/>
  <p:tag name="KSO_WM_TEMPLATE_ASSEMBLE_GROUPID" val="60656efd4054ed1e2fb801df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900_1*i*3"/>
  <p:tag name="KSO_WM_TEMPLATE_CATEGORY" val="diagram"/>
  <p:tag name="KSO_WM_TEMPLATE_INDEX" val="2021290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7507b5e27a4f4e699ba58557b5cab2e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6db1f49c98c299aacce6af"/>
  <p:tag name="KSO_WM_CHIP_XID" val="5f6db1f49c98c299aacce6b0"/>
  <p:tag name="KSO_WM_UNIT_LINE_FORE_SCHEMECOLOR_INDEX_BRIGHTNESS" val="0"/>
  <p:tag name="KSO_WM_UNIT_LINE_FORE_SCHEMECOLOR_INDEX" val="13"/>
  <p:tag name="KSO_WM_UNIT_LINE_FILL_TYPE" val="2"/>
  <p:tag name="KSO_WM_TEMPLATE_ASSEMBLE_XID" val="60656efd4054ed1e2fb801df"/>
  <p:tag name="KSO_WM_TEMPLATE_ASSEMBLE_GROUPID" val="60656efd4054ed1e2fb801df"/>
</p:tagLst>
</file>

<file path=ppt/tags/tag47.xml><?xml version="1.0" encoding="utf-8"?>
<p:tagLst xmlns:p="http://schemas.openxmlformats.org/presentationml/2006/main">
  <p:tag name="KSO_WM_BEAUTIFY_FLAG" val="#wm#"/>
  <p:tag name="KSO_WM_TEMPLATE_CATEGORY" val="diagram"/>
  <p:tag name="KSO_WM_TEMPLATE_INDEX" val="20212900"/>
  <p:tag name="KSO_WM_SLIDE_ID" val="diagram20212900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SLIDE_LAYOUT" val="a_d"/>
  <p:tag name="KSO_WM_SLIDE_LAYOUT_CNT" val="1_1"/>
  <p:tag name="KSO_WM_SLIDE_TYPE" val="text"/>
  <p:tag name="KSO_WM_SLIDE_SUBTYPE" val="picTxt"/>
  <p:tag name="KSO_WM_SLIDE_SIZE" val="912*492"/>
  <p:tag name="KSO_WM_SLIDE_POSITION" val="24*2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24:10&quot;,&quot;maxSize&quot;:{&quot;size1&quot;:60},&quot;minSize&quot;:{&quot;size1&quot;:47.7},&quot;normalSize&quot;:{&quot;size1&quot;:47.7},&quot;subLayout&quot;:[{&quot;id&quot;:&quot;2021-04-01T15:24:10&quot;,&quot;margin&quot;:{&quot;bottom&quot;:0.824999988079071,&quot;left&quot;:0.8679999709129333,&quot;right&quot;:0.0260000042617321,&quot;top&quot;:0.8679999709129333},&quot;type&quot;:0},{&quot;id&quot;:&quot;2021-04-01T15:24:10&quot;,&quot;margin&quot;:{&quot;bottom&quot;:4.2330002784729,&quot;left&quot;:1.6460000276565552,&quot;right&quot;:2.5399999618530273,&quot;top&quot;:4.2330002784729},&quot;type&quot;:0}],&quot;type&quot;:0}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db1f49c98c299aacce6b0"/>
  <p:tag name="KSO_WM_CHIP_FILLPROP" val="[[{&quot;text_align&quot;:&quot;cm&quot;,&quot;text_direction&quot;:&quot;horizontal&quot;,&quot;support_features&quot;:[&quot;collage&quot;,&quot;carousel&quot;],&quot;support_big_font&quot;:false,&quot;fill_id&quot;:&quot;3677946713be46388f666fab032183a9&quot;,&quot;fill_align&quot;:&quot;cm&quot;,&quot;chip_types&quot;:[&quot;picture&quot;]},{&quot;text_align&quot;:&quot;lm&quot;,&quot;text_direction&quot;:&quot;horizontal&quot;,&quot;support_big_font&quot;:true,&quot;fill_id&quot;:&quot;10ac3afb38e2416bb2cc8a531c8cc6a2&quot;,&quot;fill_align&quot;:&quot;cm&quot;,&quot;chip_types&quot;:[&quot;text&quot;,&quot;header&quot;]}],[{&quot;text_align&quot;:&quot;cm&quot;,&quot;text_direction&quot;:&quot;horizontal&quot;,&quot;support_features&quot;:[&quot;collage&quot;,&quot;carousel&quot;],&quot;support_big_font&quot;:false,&quot;fill_id&quot;:&quot;3677946713be46388f666fab032183a9&quot;,&quot;fill_align&quot;:&quot;cm&quot;,&quot;chip_types&quot;:[&quot;picture&quot;]},{&quot;text_align&quot;:&quot;cm&quot;,&quot;text_direction&quot;:&quot;horizontal&quot;,&quot;support_big_font&quot;:true,&quot;fill_id&quot;:&quot;10ac3afb38e2416bb2cc8a531c8cc6a2&quot;,&quot;fill_align&quot;:&quot;cm&quot;,&quot;chip_types&quot;:[&quot;text&quot;,&quot;header&quot;]}]]"/>
  <p:tag name="KSO_WM_CHIP_DECFILLPROP" val="[]"/>
  <p:tag name="KSO_WM_SLIDE_CAN_ADD_NAVIGATION" val="1"/>
  <p:tag name="KSO_WM_CHIP_GROUPID" val="5f6db1f49c98c299aacce6af"/>
  <p:tag name="KSO_WM_SLIDE_BK_DARK_LIGHT" val="2"/>
  <p:tag name="KSO_WM_SLIDE_BACKGROUND_TYPE" val="general"/>
  <p:tag name="KSO_WM_SLIDE_SUPPORT_FEATURE_TYPE" val="3"/>
  <p:tag name="KSO_WM_TEMPLATE_ASSEMBLE_XID" val="60656efd4054ed1e2fb801df"/>
  <p:tag name="KSO_WM_TEMPLATE_ASSEMBLE_GROUPID" val="60656efd4054ed1e2fb801df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9301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09301"/>
  <p:tag name="KSO_WM_UNIT_VALUE" val="500"/>
  <p:tag name="KSO_WM_TEMPLATE_ASSEMBLE_XID" val="60656e8d4054ed1e2fb7fb3f"/>
  <p:tag name="KSO_WM_TEMPLATE_ASSEMBLE_GROUPID" val="60656e8d4054ed1e2fb7fb3f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9301_1*i*2"/>
  <p:tag name="KSO_WM_TEMPLATE_CATEGORY" val="diagram"/>
  <p:tag name="KSO_WM_TEMPLATE_INDEX" val="20209301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31bc3d0c79d3463fb830225761ee03e5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2},&quot;ReferentInfo&quot;:{&quot;Id&quot;:&quot;70db01aa80c74bdfb97857dc8aa0b04e&quot;,&quot;X&quot;:{&quot;Pos&quot;:0},&quot;Y&quot;:{&quot;Pos&quot;:0}},&quot;whChangeMode&quot;:0}"/>
  <p:tag name="KSO_WM_CHIP_GROUPID" val="5f0e62ba8050c250ba65b19c"/>
  <p:tag name="KSO_WM_CHIP_XID" val="5f0e62ba8050c250ba65b19d"/>
  <p:tag name="KSO_WM_TEMPLATE_ASSEMBLE_XID" val="60656e8d4054ed1e2fb7fb3f"/>
  <p:tag name="KSO_WM_TEMPLATE_ASSEMBLE_GROUPID" val="60656e8d4054ed1e2fb7fb3f"/>
</p:tagLst>
</file>

<file path=ppt/tags/tag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9301_1*i*3"/>
  <p:tag name="KSO_WM_TEMPLATE_CATEGORY" val="diagram"/>
  <p:tag name="KSO_WM_TEMPLATE_INDEX" val="20209301"/>
  <p:tag name="KSO_WM_UNIT_LAYERLEVEL" val="1"/>
  <p:tag name="KSO_WM_TAG_VERSION" val="1.0"/>
  <p:tag name="KSO_WM_BEAUTIFY_FLAG" val="#wm#"/>
  <p:tag name="KSO_WM_UNIT_SM_LIMIT_TYPE" val="0"/>
  <p:tag name="KSO_WM_CHIP_GROUPID" val="5f0e62ba8050c250ba65b19c"/>
  <p:tag name="KSO_WM_CHIP_XID" val="5f0e62ba8050c250ba65b19d"/>
  <p:tag name="KSO_WM_UNIT_FILL_FORE_SCHEMECOLOR_INDEX_BRIGHTNESS" val="-0.25"/>
  <p:tag name="KSO_WM_UNIT_FILL_FORE_SCHEMECOLOR_INDEX" val="14"/>
  <p:tag name="KSO_WM_UNIT_FILL_TYPE" val="1"/>
  <p:tag name="KSO_WM_UNIT_VALUE" val="3"/>
  <p:tag name="KSO_WM_TEMPLATE_ASSEMBLE_XID" val="60656e8d4054ed1e2fb7fb3f"/>
  <p:tag name="KSO_WM_TEMPLATE_ASSEMBLE_GROUPID" val="60656e8d4054ed1e2fb7fb3f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9301_1*i*4"/>
  <p:tag name="KSO_WM_TEMPLATE_CATEGORY" val="diagram"/>
  <p:tag name="KSO_WM_TEMPLATE_INDEX" val="20209301"/>
  <p:tag name="KSO_WM_UNIT_LAYERLEVEL" val="1"/>
  <p:tag name="KSO_WM_TAG_VERSION" val="1.0"/>
  <p:tag name="KSO_WM_BEAUTIFY_FLAG" val="#wm#"/>
  <p:tag name="KSO_WM_UNIT_SM_LIMIT_TYPE" val="0"/>
  <p:tag name="KSO_WM_CHIP_GROUPID" val="5f0e62ba8050c250ba65b19c"/>
  <p:tag name="KSO_WM_CHIP_XID" val="5f0e62ba8050c250ba65b19d"/>
  <p:tag name="KSO_WM_UNIT_FILL_FORE_SCHEMECOLOR_INDEX_BRIGHTNESS" val="-0.25"/>
  <p:tag name="KSO_WM_UNIT_FILL_FORE_SCHEMECOLOR_INDEX" val="14"/>
  <p:tag name="KSO_WM_UNIT_FILL_TYPE" val="1"/>
  <p:tag name="KSO_WM_UNIT_VALUE" val="3"/>
  <p:tag name="KSO_WM_TEMPLATE_ASSEMBLE_XID" val="60656e8d4054ed1e2fb7fb3f"/>
  <p:tag name="KSO_WM_TEMPLATE_ASSEMBLE_GROUPID" val="60656e8d4054ed1e2fb7fb3f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9301_1*a*1"/>
  <p:tag name="KSO_WM_TEMPLATE_CATEGORY" val="diagram"/>
  <p:tag name="KSO_WM_TEMPLATE_INDEX" val="20209301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0db01aa80c74bdfb97857dc8aa0b04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02ecc951d32c41bc9e0c47d9161b4394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e8d4054ed1e2fb7fb3f"/>
  <p:tag name="KSO_WM_TEMPLATE_ASSEMBLE_GROUPID" val="60656e8d4054ed1e2fb7fb3f"/>
</p:tagLst>
</file>

<file path=ppt/tags/tag53.xml><?xml version="1.0" encoding="utf-8"?>
<p:tagLst xmlns:p="http://schemas.openxmlformats.org/presentationml/2006/main">
  <p:tag name="KSO_WM_UNIT_VALUE" val="550*177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9301_1*d*1"/>
  <p:tag name="KSO_WM_TEMPLATE_CATEGORY" val="diagram"/>
  <p:tag name="KSO_WM_TEMPLATE_INDEX" val="2020930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9703c038fc014f12a1d2e36fa8a7fd3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5091ac5d3bfc4229a972bdfe8c681926"/>
  <p:tag name="KSO_WM_UNIT_SUPPORT_UNIT_TYPE" val="[&quot;d&quot;,&quot;α&quot;,&quot;β&quot;,&quot;θ&quot;]"/>
  <p:tag name="KSO_WM_TEMPLATE_ASSEMBLE_XID" val="60656e8d4054ed1e2fb7fb3f"/>
  <p:tag name="KSO_WM_TEMPLATE_ASSEMBLE_GROUPID" val="60656e8d4054ed1e2fb7fb3f"/>
</p:tagLst>
</file>

<file path=ppt/tags/tag54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9301_1*f*1"/>
  <p:tag name="KSO_WM_TEMPLATE_CATEGORY" val="diagram"/>
  <p:tag name="KSO_WM_TEMPLATE_INDEX" val="2020930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25"/>
  <p:tag name="KSO_WM_UNIT_SHOW_EDIT_AREA_INDICATION" val="1"/>
  <p:tag name="KSO_WM_CHIP_GROUPID" val="5e6b05596848fb12bee65ac8"/>
  <p:tag name="KSO_WM_CHIP_XID" val="5e6b05596848fb12bee65aca"/>
  <p:tag name="KSO_WM_UNIT_DEC_AREA_ID" val="f3b53e00eb794716ac0c94e34bed161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86696b13c2784d2d8c71d4d069116b18"/>
  <p:tag name="KSO_WM_UNIT_TEXT_FILL_FORE_SCHEMECOLOR_INDEX_BRIGHTNESS" val="0.25"/>
  <p:tag name="KSO_WM_UNIT_TEXT_FILL_FORE_SCHEMECOLOR_INDEX" val="13"/>
  <p:tag name="KSO_WM_UNIT_TEXT_FILL_TYPE" val="1"/>
  <p:tag name="KSO_WM_TEMPLATE_ASSEMBLE_XID" val="60656e8d4054ed1e2fb7fb3f"/>
  <p:tag name="KSO_WM_TEMPLATE_ASSEMBLE_GROUPID" val="60656e8d4054ed1e2fb7fb3f"/>
</p:tagLst>
</file>

<file path=ppt/tags/tag55.xml><?xml version="1.0" encoding="utf-8"?>
<p:tagLst xmlns:p="http://schemas.openxmlformats.org/presentationml/2006/main">
  <p:tag name="KSO_WM_BEAUTIFY_FLAG" val="#wm#"/>
  <p:tag name="KSO_WM_TEMPLATE_CATEGORY" val="diagram"/>
  <p:tag name="KSO_WM_TEMPLATE_INDEX" val="20209301"/>
  <p:tag name="KSO_WM_SLIDE_BACKGROUND" val="[&quot;general&quot;,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true,&quot;fill_id&quot;:&quot;15d635f685fd4d2491c2cd80a5f3ea4a&quot;,&quot;fill_align&quot;:&quot;lm&quot;,&quot;chip_types&quot;:[&quot;header&quot;]},{&quot;text_align&quot;:&quot;lm&quot;,&quot;text_direction&quot;:&quot;horizontal&quot;,&quot;support_features&quot;:[&quot;collage&quot;,&quot;carousel&quot;,&quot;creativecrop&quot;],&quot;support_big_font&quot;:false,&quot;fill_id&quot;:&quot;9cbd9f1010bd4d7788a004738f3d0e36&quot;,&quot;fill_align&quot;:&quot;lm&quot;,&quot;chip_types&quot;:[&quot;picture&quot;,&quot;chart&quot;,&quot;table&quot;,&quot;video&quot;]},{&quot;text_align&quot;:&quot;lm&quot;,&quot;text_direction&quot;:&quot;horizontal&quot;,&quot;support_big_font&quot;:false,&quot;fill_id&quot;:&quot;2d6de27137194b1b9669246963d33e19&quot;,&quot;fill_align&quot;:&quot;lm&quot;,&quot;chip_types&quot;:[&quot;text&quot;]}],[{&quot;text_align&quot;:&quot;lm&quot;,&quot;text_direction&quot;:&quot;horizontal&quot;,&quot;support_big_font&quot;:true,&quot;fill_id&quot;:&quot;15d635f685fd4d2491c2cd80a5f3ea4a&quot;,&quot;fill_align&quot;:&quot;lm&quot;,&quot;chip_types&quot;:[&quot;header&quot;]},{&quot;text_align&quot;:&quot;lm&quot;,&quot;text_direction&quot;:&quot;horizontal&quot;,&quot;support_big_font&quot;:false,&quot;fill_id&quot;:&quot;9cbd9f1010bd4d7788a004738f3d0e36&quot;,&quot;fill_align&quot;:&quot;lm&quot;,&quot;chip_types&quot;:[&quot;pictext&quot;,&quot;picture&quot;,&quot;chart&quot;,&quot;table&quot;,&quot;video&quot;]},{&quot;text_align&quot;:&quot;lm&quot;,&quot;text_direction&quot;:&quot;horizontal&quot;,&quot;support_features&quot;:[&quot;collage&quot;,&quot;carousel&quot;,&quot;creativecrop&quot;],&quot;support_big_font&quot;:true,&quot;fill_id&quot;:&quot;2d6de27137194b1b9669246963d33e19&quot;,&quot;fill_align&quot;:&quot;lm&quot;,&quot;chip_types&quot;:[&quot;picture&quot;,&quot;chart&quot;,&quot;table&quot;,&quot;video&quot;]}]]"/>
  <p:tag name="KSO_WM_SLIDE_ID" val="diagram20209301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12*540"/>
  <p:tag name="KSO_WM_SLIDE_POSITION" val="0*0"/>
  <p:tag name="KSO_WM_TAG_VERSION" val="1.0"/>
  <p:tag name="KSO_WM_SLIDE_LAYOUT" val="a_d_f"/>
  <p:tag name="KSO_WM_SLIDE_LAYOUT_CNT" val="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05:52&quot;,&quot;maxSize&quot;:{&quot;size1&quot;:37.599602156361414},&quot;minSize&quot;:{&quot;size1&quot;:37.599602156361414},&quot;normalSize&quot;:{&quot;size1&quot;:37.599602156361414},&quot;subLayout&quot;:[{&quot;backgroundInfo&quot;:[{&quot;bottom&quot;:0,&quot;bottomAbs&quot;:false,&quot;left&quot;:0,&quot;leftAbs&quot;:false,&quot;right&quot;:0,&quot;rightAbs&quot;:false,&quot;top&quot;:0,&quot;topAbs&quot;:false,&quot;type&quot;:&quot;leftRight&quot;}],&quot;id&quot;:&quot;2021-04-01T15:05:52&quot;,&quot;margin&quot;:{&quot;bottom&quot;:3.809999942779541,&quot;left&quot;:1.6319999694824219,&quot;right&quot;:0.8730000257492065,&quot;top&quot;:4.691999912261963},&quot;type&quot;:0},{&quot;id&quot;:&quot;2021-04-01T15:05:52&quot;,&quot;maxSize&quot;:{&quot;size1&quot;:57.8},&quot;minSize&quot;:{&quot;size1&quot;:37.8},&quot;normalSize&quot;:{&quot;size1&quot;:46.8},&quot;subLayout&quot;:[{&quot;id&quot;:&quot;2021-04-01T15:05:52&quot;,&quot;margin&quot;:{&quot;bottom&quot;:0.02600000612437725,&quot;left&quot;:1.6590001583099365,&quot;right&quot;:1.6929999589920044,&quot;top&quot;:1.6929999589920044},&quot;type&quot;:0},{&quot;id&quot;:&quot;2021-04-01T15:05:52&quot;,&quot;margin&quot;:{&quot;bottom&quot;:1.6929999589920044,&quot;left&quot;:1.659999966621399,&quot;right&quot;:1.6929999589920044,&quot;top&quot;:0.8199999928474426},&quot;type&quot;:0}],&quot;type&quot;:0}],&quot;type&quot;:0}"/>
  <p:tag name="KSO_WM_CHIP_XID" val="5f0e62ba8050c250ba65b19d"/>
  <p:tag name="KSO_WM_CHIP_DECFILLPROP" val="[]"/>
  <p:tag name="KSO_WM_SLIDE_CAN_ADD_NAVIGATION" val="1"/>
  <p:tag name="KSO_WM_CHIP_GROUPID" val="5f0e62ba8050c250ba65b19c"/>
  <p:tag name="KSO_WM_SLIDE_BK_DARK_LIGHT" val="2"/>
  <p:tag name="KSO_WM_SLIDE_BACKGROUND_TYPE" val="leftRight"/>
  <p:tag name="KSO_WM_SLIDE_SUPPORT_FEATURE_TYPE" val="7"/>
  <p:tag name="KSO_WM_TEMPLATE_ASSEMBLE_XID" val="60656e8d4054ed1e2fb7fb3f"/>
  <p:tag name="KSO_WM_TEMPLATE_ASSEMBLE_GROUPID" val="60656e8d4054ed1e2fb7fb3f"/>
</p:tagLst>
</file>

<file path=ppt/tags/tag5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9752_1*f*1"/>
  <p:tag name="KSO_WM_TEMPLATE_CATEGORY" val="diagram"/>
  <p:tag name="KSO_WM_TEMPLATE_INDEX" val="2022975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96"/>
  <p:tag name="KSO_WM_UNIT_SHOW_EDIT_AREA_INDICATION" val="1"/>
  <p:tag name="KSO_WM_CHIP_GROUPID" val="5e6b05596848fb12bee65ac8"/>
  <p:tag name="KSO_WM_CHIP_XID" val="5e6b05596848fb12bee65aca"/>
  <p:tag name="KSO_WM_UNIT_DEC_AREA_ID" val="f20cf71ab4a84041b05319658878771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1f2e7387a9e413d82cd6233fdc81fe5"/>
  <p:tag name="KSO_WM_UNIT_TEXT_FILL_FORE_SCHEMECOLOR_INDEX_BRIGHTNESS" val="0.25"/>
  <p:tag name="KSO_WM_UNIT_TEXT_FILL_FORE_SCHEMECOLOR_INDEX" val="13"/>
  <p:tag name="KSO_WM_UNIT_TEXT_FILL_TYPE" val="1"/>
  <p:tag name="KSO_WM_TEMPLATE_ASSEMBLE_XID" val="639b15140c9383becde835e2"/>
  <p:tag name="KSO_WM_TEMPLATE_ASSEMBLE_GROUPID" val="639b15140c9383becde835e2"/>
</p:tagLst>
</file>

<file path=ppt/tags/tag57.xml><?xml version="1.0" encoding="utf-8"?>
<p:tagLst xmlns:p="http://schemas.openxmlformats.org/presentationml/2006/main">
  <p:tag name="KSO_WM_UNIT_VALUE" val="973*105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29752_1*d*2"/>
  <p:tag name="KSO_WM_TEMPLATE_CATEGORY" val="diagram"/>
  <p:tag name="KSO_WM_TEMPLATE_INDEX" val="2022975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d0cef8a73e4b4e0c91e134a54db82c1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472677c6e35a4eb8a0ce5867aad56860"/>
  <p:tag name="KSO_WM_UNIT_SUPPORT_UNIT_TYPE" val="[&quot;d&quot;]"/>
  <p:tag name="KSO_WM_TEMPLATE_ASSEMBLE_XID" val="639b15140c9383becde835e2"/>
  <p:tag name="KSO_WM_TEMPLATE_ASSEMBLE_GROUPID" val="639b15140c9383becde835e2"/>
</p:tagLst>
</file>

<file path=ppt/tags/tag58.xml><?xml version="1.0" encoding="utf-8"?>
<p:tagLst xmlns:p="http://schemas.openxmlformats.org/presentationml/2006/main">
  <p:tag name="KSO_WM_UNIT_VALUE" val="381*105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29752_1*d*1"/>
  <p:tag name="KSO_WM_TEMPLATE_CATEGORY" val="diagram"/>
  <p:tag name="KSO_WM_TEMPLATE_INDEX" val="2022975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467597a706d44a290d08c469ba409c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4a7fc6e45194e009690af5e6e234a84"/>
  <p:tag name="KSO_WM_UNIT_SUPPORT_UNIT_TYPE" val="[&quot;d&quot;]"/>
  <p:tag name="KSO_WM_TEMPLATE_ASSEMBLE_XID" val="639b15140c9383becde835e2"/>
  <p:tag name="KSO_WM_TEMPLATE_ASSEMBLE_GROUPID" val="639b15140c9383becde835e2"/>
</p:tagLst>
</file>

<file path=ppt/tags/tag59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52"/>
  <p:tag name="KSO_WM_SLIDE_ID" val="diagram2022975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44"/>
  <p:tag name="KSO_WM_SLIDE_POSITION" val="48*48"/>
  <p:tag name="KSO_WM_TAG_VERSION" val="1.0"/>
  <p:tag name="KSO_WM_SLIDE_LAYOUT" val="d_f"/>
  <p:tag name="KSO_WM_SLIDE_LAYOUT_CNT" val="2_1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764553136823a5e624b"/>
  <p:tag name="KSO_WM_CHIP_FILLPROP" val="[[{&quot;text_align&quot;:&quot;ct&quot;,&quot;text_direction&quot;:&quot;horizontal&quot;,&quot;support_big_font&quot;:false,&quot;picture_toward&quot;:0,&quot;picture_dockside&quot;:[],&quot;fill_id&quot;:&quot;722accd572074b41a2d4cf8c733c9957&quot;,&quot;fill_align&quot;:&quot;ct&quot;,&quot;chip_types&quot;:[&quot;header&quot;]},{&quot;text_align&quot;:&quot;lm&quot;,&quot;text_direction&quot;:&quot;horizontal&quot;,&quot;support_features&quot;:[&quot;collage&quot;],&quot;support_big_font&quot;:false,&quot;picture_toward&quot;:0,&quot;picture_dockside&quot;:[],&quot;fill_id&quot;:&quot;e836bed5e59843b5bc0179a1591ebf37&quot;,&quot;fill_align&quot;:&quot;rm&quot;,&quot;chip_types&quot;:[&quot;pictext&quot;,&quot;text&quot;,&quot;picture&quot;,&quot;chart&quot;,&quot;table&quot;,&quot;video&quot;]},{&quot;text_align&quot;:&quot;lm&quot;,&quot;text_direction&quot;:&quot;horizontal&quot;,&quot;support_features&quot;:[&quot;collage&quot;],&quot;support_big_font&quot;:false,&quot;picture_toward&quot;:0,&quot;picture_dockside&quot;:[],&quot;fill_id&quot;:&quot;164c300f690d423ab1b6e3b65edb0bf9&quot;,&quot;fill_align&quot;:&quot;lm&quot;,&quot;chip_types&quot;:[&quot;pictext&quot;,&quot;text&quot;,&quot;picture&quot;,&quot;chart&quot;,&quot;table&quot;,&quot;video&quot;]}],[{&quot;text_align&quot;:&quot;lt&quot;,&quot;text_direction&quot;:&quot;horizontal&quot;,&quot;support_big_font&quot;:false,&quot;picture_toward&quot;:0,&quot;picture_dockside&quot;:[],&quot;fill_id&quot;:&quot;722accd572074b41a2d4cf8c733c9957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e836bed5e59843b5bc0179a1591ebf37&quot;,&quot;fill_align&quot;:&quot;lm&quot;,&quot;chip_types&quot;:[&quot;diagram&quot;,&quot;pictext&quot;,&quot;text&quot;,&quot;picture&quot;,&quot;chart&quot;,&quot;table&quot;,&quot;video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164c300f690d423ab1b6e3b65edb0bf9&quot;,&quot;fill_align&quot;:&quot;lm&quot;,&quot;chip_types&quot;:[&quot;pictext&quot;,&quot;text&quot;,&quot;picture&quot;,&quot;chart&quot;,&quot;table&quot;,&quot;video&quot;]}],[{&quot;text_align&quot;:&quot;cm&quot;,&quot;text_direction&quot;:&quot;horizontal&quot;,&quot;support_big_font&quot;:false,&quot;picture_toward&quot;:0,&quot;picture_dockside&quot;:[],&quot;fill_id&quot;:&quot;722accd572074b41a2d4cf8c733c9957&quot;,&quot;fill_align&quot;:&quot;cm&quot;,&quot;chip_types&quot;:[&quot;text&quot;,&quot;header&quot;]},{&quot;text_align&quot;:&quot;lm&quot;,&quot;text_direction&quot;:&quot;horizontal&quot;,&quot;support_big_font&quot;:false,&quot;picture_toward&quot;:0,&quot;picture_dockside&quot;:[],&quot;fill_id&quot;:&quot;e836bed5e59843b5bc0179a1591ebf37&quot;,&quot;fill_align&quot;:&quot;rm&quot;,&quot;chip_types&quot;:[&quot;text&quot;,&quot;picture&quot;]},{&quot;text_align&quot;:&quot;lm&quot;,&quot;text_direction&quot;:&quot;horizontal&quot;,&quot;support_big_font&quot;:false,&quot;picture_toward&quot;:0,&quot;picture_dockside&quot;:[],&quot;fill_id&quot;:&quot;164c300f690d423ab1b6e3b65edb0bf9&quot;,&quot;fill_align&quot;:&quot;lm&quot;,&quot;chip_types&quot;:[&quot;text&quot;,&quot;picture&quot;]}],[{&quot;text_align&quot;:&quot;lt&quot;,&quot;text_direction&quot;:&quot;horizontal&quot;,&quot;support_big_font&quot;:false,&quot;picture_toward&quot;:0,&quot;picture_dockside&quot;:[],&quot;fill_id&quot;:&quot;722accd572074b41a2d4cf8c733c9957&quot;,&quot;fill_align&quot;:&quot;lt&quot;,&quot;chip_types&quot;:[&quot;header&quot;]},{&quot;text_align&quot;:&quot;lm&quot;,&quot;text_direction&quot;:&quot;horizontal&quot;,&quot;support_features&quot;:[&quot;collage&quot;],&quot;support_big_font&quot;:false,&quot;picture_toward&quot;:0,&quot;picture_dockside&quot;:[],&quot;fill_id&quot;:&quot;e836bed5e59843b5bc0179a1591ebf37&quot;,&quot;fill_align&quot;:&quot;lm&quot;,&quot;chip_types&quot;:[&quot;pictext&quot;,&quot;picture&quot;,&quot;chart&quot;,&quot;table&quot;,&quot;video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164c300f690d423ab1b6e3b65edb0bf9&quot;,&quot;fill_align&quot;:&quot;lm&quot;,&quot;chip_types&quot;:[&quot;diagram&quot;,&quot;text&quot;,&quot;picture&quot;,&quot;chart&quot;,&quot;table&quot;,&quot;video&quot;]}]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2-12-15T20:37:42&quot;,&quot;maxSize&quot;:{&quot;size1&quot;:30},&quot;minSize&quot;:{&quot;size1&quot;:15.6},&quot;normalSize&quot;:{&quot;size1&quot;:28.51111111111111},&quot;subLayout&quot;:[{&quot;id&quot;:&quot;2022-12-15T20:37:42&quot;,&quot;margin&quot;:{&quot;bottom&quot;:0,&quot;left&quot;:1.6929999589920044,&quot;right&quot;:1.6929999589920044,&quot;top&quot;:1.6929999589920044},&quot;type&quot;:0},{&quot;direction&quot;:1,&quot;id&quot;:&quot;2022-12-15T20:37:42&quot;,&quot;maxSize&quot;:{&quot;size1&quot;:71.19999375979087},&quot;minSize&quot;:{&quot;size1&quot;:26.199993759790868},&quot;normalSize&quot;:{&quot;size1&quot;:52.237493759790866},&quot;subLayout&quot;:[{&quot;id&quot;:&quot;2022-12-15T20:37:42&quot;,&quot;margin&quot;:{&quot;bottom&quot;:1.6929999589920044,&quot;left&quot;:1.6929999589920044,&quot;right&quot;:0,&quot;top&quot;:0.847000002861023},&quot;type&quot;:0},{&quot;id&quot;:&quot;2022-12-15T20:37:42&quot;,&quot;margin&quot;:{&quot;bottom&quot;:1.6929999589920044,&quot;left&quot;:1.2790000438690186,&quot;right&quot;:1.6929999589920044,&quot;top&quot;:0.847000002861023},&quot;type&quot;:0}],&quot;type&quot;:0}],&quot;type&quot;:0}"/>
  <p:tag name="KSO_WM_SLIDE_BACKGROUND" val="[&quot;general&quot;]"/>
  <p:tag name="KSO_WM_SLIDE_RATIO" val="1.777778"/>
  <p:tag name="FIXED_XID_TMP" val="5f5ee1ca4d6848d78f644aed"/>
  <p:tag name="KSO_WM_CHIP_DECFILLPROP" val="[]"/>
  <p:tag name="KSO_WM_CHIP_GROUPID" val="5f5ee1ca4d6848d78f644aed"/>
  <p:tag name="KSO_WM_SLIDE_BK_DARK_LIGHT" val="2"/>
  <p:tag name="KSO_WM_SLIDE_BACKGROUND_TYPE" val="general"/>
  <p:tag name="KSO_WM_SLIDE_SUPPORT_FEATURE_TYPE" val="0"/>
  <p:tag name="KSO_WM_TEMPLATE_ASSEMBLE_XID" val="639b15140c9383becde835e2"/>
  <p:tag name="KSO_WM_TEMPLATE_ASSEMBLE_GROUPID" val="639b15140c9383becde835e2"/>
</p:tagLst>
</file>

<file path=ppt/tags/tag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9752_1*f*1"/>
  <p:tag name="KSO_WM_TEMPLATE_CATEGORY" val="diagram"/>
  <p:tag name="KSO_WM_TEMPLATE_INDEX" val="2022975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96"/>
  <p:tag name="KSO_WM_UNIT_SHOW_EDIT_AREA_INDICATION" val="1"/>
  <p:tag name="KSO_WM_CHIP_GROUPID" val="5e6b05596848fb12bee65ac8"/>
  <p:tag name="KSO_WM_CHIP_XID" val="5e6b05596848fb12bee65aca"/>
  <p:tag name="KSO_WM_UNIT_DEC_AREA_ID" val="f20cf71ab4a84041b05319658878771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1f2e7387a9e413d82cd6233fdc81fe5"/>
  <p:tag name="KSO_WM_UNIT_TEXT_FILL_FORE_SCHEMECOLOR_INDEX_BRIGHTNESS" val="0.25"/>
  <p:tag name="KSO_WM_UNIT_TEXT_FILL_FORE_SCHEMECOLOR_INDEX" val="13"/>
  <p:tag name="KSO_WM_UNIT_TEXT_FILL_TYPE" val="1"/>
  <p:tag name="KSO_WM_TEMPLATE_ASSEMBLE_XID" val="639b15140c9383becde835e2"/>
  <p:tag name="KSO_WM_TEMPLATE_ASSEMBLE_GROUPID" val="639b15140c9383becde835e2"/>
</p:tagLst>
</file>

<file path=ppt/tags/tag61.xml><?xml version="1.0" encoding="utf-8"?>
<p:tagLst xmlns:p="http://schemas.openxmlformats.org/presentationml/2006/main">
  <p:tag name="KSO_WM_UNIT_VALUE" val="973*105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29752_1*d*2"/>
  <p:tag name="KSO_WM_TEMPLATE_CATEGORY" val="diagram"/>
  <p:tag name="KSO_WM_TEMPLATE_INDEX" val="2022975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d0cef8a73e4b4e0c91e134a54db82c1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472677c6e35a4eb8a0ce5867aad56860"/>
  <p:tag name="KSO_WM_UNIT_SUPPORT_UNIT_TYPE" val="[&quot;d&quot;]"/>
  <p:tag name="KSO_WM_TEMPLATE_ASSEMBLE_XID" val="639b15140c9383becde835e2"/>
  <p:tag name="KSO_WM_TEMPLATE_ASSEMBLE_GROUPID" val="639b15140c9383becde835e2"/>
</p:tagLst>
</file>

<file path=ppt/tags/tag62.xml><?xml version="1.0" encoding="utf-8"?>
<p:tagLst xmlns:p="http://schemas.openxmlformats.org/presentationml/2006/main">
  <p:tag name="KSO_WM_UNIT_VALUE" val="381*105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29752_1*d*1"/>
  <p:tag name="KSO_WM_TEMPLATE_CATEGORY" val="diagram"/>
  <p:tag name="KSO_WM_TEMPLATE_INDEX" val="2022975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467597a706d44a290d08c469ba409c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4a7fc6e45194e009690af5e6e234a84"/>
  <p:tag name="KSO_WM_UNIT_SUPPORT_UNIT_TYPE" val="[&quot;d&quot;]"/>
  <p:tag name="KSO_WM_TEMPLATE_ASSEMBLE_XID" val="639b15140c9383becde835e2"/>
  <p:tag name="KSO_WM_TEMPLATE_ASSEMBLE_GROUPID" val="639b15140c9383becde835e2"/>
</p:tagLst>
</file>

<file path=ppt/tags/tag63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52"/>
  <p:tag name="KSO_WM_SLIDE_ID" val="diagram2022975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44"/>
  <p:tag name="KSO_WM_SLIDE_POSITION" val="48*48"/>
  <p:tag name="KSO_WM_TAG_VERSION" val="1.0"/>
  <p:tag name="KSO_WM_SLIDE_LAYOUT" val="d_f"/>
  <p:tag name="KSO_WM_SLIDE_LAYOUT_CNT" val="2_1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764553136823a5e624b"/>
  <p:tag name="KSO_WM_CHIP_FILLPROP" val="[[{&quot;text_align&quot;:&quot;ct&quot;,&quot;text_direction&quot;:&quot;horizontal&quot;,&quot;support_big_font&quot;:false,&quot;picture_toward&quot;:0,&quot;picture_dockside&quot;:[],&quot;fill_id&quot;:&quot;722accd572074b41a2d4cf8c733c9957&quot;,&quot;fill_align&quot;:&quot;ct&quot;,&quot;chip_types&quot;:[&quot;header&quot;]},{&quot;text_align&quot;:&quot;lm&quot;,&quot;text_direction&quot;:&quot;horizontal&quot;,&quot;support_features&quot;:[&quot;collage&quot;],&quot;support_big_font&quot;:false,&quot;picture_toward&quot;:0,&quot;picture_dockside&quot;:[],&quot;fill_id&quot;:&quot;e836bed5e59843b5bc0179a1591ebf37&quot;,&quot;fill_align&quot;:&quot;rm&quot;,&quot;chip_types&quot;:[&quot;pictext&quot;,&quot;text&quot;,&quot;picture&quot;,&quot;chart&quot;,&quot;table&quot;,&quot;video&quot;]},{&quot;text_align&quot;:&quot;lm&quot;,&quot;text_direction&quot;:&quot;horizontal&quot;,&quot;support_features&quot;:[&quot;collage&quot;],&quot;support_big_font&quot;:false,&quot;picture_toward&quot;:0,&quot;picture_dockside&quot;:[],&quot;fill_id&quot;:&quot;164c300f690d423ab1b6e3b65edb0bf9&quot;,&quot;fill_align&quot;:&quot;lm&quot;,&quot;chip_types&quot;:[&quot;pictext&quot;,&quot;text&quot;,&quot;picture&quot;,&quot;chart&quot;,&quot;table&quot;,&quot;video&quot;]}],[{&quot;text_align&quot;:&quot;lt&quot;,&quot;text_direction&quot;:&quot;horizontal&quot;,&quot;support_big_font&quot;:false,&quot;picture_toward&quot;:0,&quot;picture_dockside&quot;:[],&quot;fill_id&quot;:&quot;722accd572074b41a2d4cf8c733c9957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e836bed5e59843b5bc0179a1591ebf37&quot;,&quot;fill_align&quot;:&quot;lm&quot;,&quot;chip_types&quot;:[&quot;diagram&quot;,&quot;pictext&quot;,&quot;text&quot;,&quot;picture&quot;,&quot;chart&quot;,&quot;table&quot;,&quot;video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164c300f690d423ab1b6e3b65edb0bf9&quot;,&quot;fill_align&quot;:&quot;lm&quot;,&quot;chip_types&quot;:[&quot;pictext&quot;,&quot;text&quot;,&quot;picture&quot;,&quot;chart&quot;,&quot;table&quot;,&quot;video&quot;]}],[{&quot;text_align&quot;:&quot;cm&quot;,&quot;text_direction&quot;:&quot;horizontal&quot;,&quot;support_big_font&quot;:false,&quot;picture_toward&quot;:0,&quot;picture_dockside&quot;:[],&quot;fill_id&quot;:&quot;722accd572074b41a2d4cf8c733c9957&quot;,&quot;fill_align&quot;:&quot;cm&quot;,&quot;chip_types&quot;:[&quot;text&quot;,&quot;header&quot;]},{&quot;text_align&quot;:&quot;lm&quot;,&quot;text_direction&quot;:&quot;horizontal&quot;,&quot;support_big_font&quot;:false,&quot;picture_toward&quot;:0,&quot;picture_dockside&quot;:[],&quot;fill_id&quot;:&quot;e836bed5e59843b5bc0179a1591ebf37&quot;,&quot;fill_align&quot;:&quot;rm&quot;,&quot;chip_types&quot;:[&quot;text&quot;,&quot;picture&quot;]},{&quot;text_align&quot;:&quot;lm&quot;,&quot;text_direction&quot;:&quot;horizontal&quot;,&quot;support_big_font&quot;:false,&quot;picture_toward&quot;:0,&quot;picture_dockside&quot;:[],&quot;fill_id&quot;:&quot;164c300f690d423ab1b6e3b65edb0bf9&quot;,&quot;fill_align&quot;:&quot;lm&quot;,&quot;chip_types&quot;:[&quot;text&quot;,&quot;picture&quot;]}],[{&quot;text_align&quot;:&quot;lt&quot;,&quot;text_direction&quot;:&quot;horizontal&quot;,&quot;support_big_font&quot;:false,&quot;picture_toward&quot;:0,&quot;picture_dockside&quot;:[],&quot;fill_id&quot;:&quot;722accd572074b41a2d4cf8c733c9957&quot;,&quot;fill_align&quot;:&quot;lt&quot;,&quot;chip_types&quot;:[&quot;header&quot;]},{&quot;text_align&quot;:&quot;lm&quot;,&quot;text_direction&quot;:&quot;horizontal&quot;,&quot;support_features&quot;:[&quot;collage&quot;],&quot;support_big_font&quot;:false,&quot;picture_toward&quot;:0,&quot;picture_dockside&quot;:[],&quot;fill_id&quot;:&quot;e836bed5e59843b5bc0179a1591ebf37&quot;,&quot;fill_align&quot;:&quot;lm&quot;,&quot;chip_types&quot;:[&quot;pictext&quot;,&quot;picture&quot;,&quot;chart&quot;,&quot;table&quot;,&quot;video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164c300f690d423ab1b6e3b65edb0bf9&quot;,&quot;fill_align&quot;:&quot;lm&quot;,&quot;chip_types&quot;:[&quot;diagram&quot;,&quot;text&quot;,&quot;picture&quot;,&quot;chart&quot;,&quot;table&quot;,&quot;video&quot;]}]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2-12-15T20:37:42&quot;,&quot;maxSize&quot;:{&quot;size1&quot;:30},&quot;minSize&quot;:{&quot;size1&quot;:15.6},&quot;normalSize&quot;:{&quot;size1&quot;:28.51111111111111},&quot;subLayout&quot;:[{&quot;id&quot;:&quot;2022-12-15T20:37:42&quot;,&quot;margin&quot;:{&quot;bottom&quot;:0,&quot;left&quot;:1.6929999589920044,&quot;right&quot;:1.6929999589920044,&quot;top&quot;:1.6929999589920044},&quot;type&quot;:0},{&quot;direction&quot;:1,&quot;id&quot;:&quot;2022-12-15T20:37:42&quot;,&quot;maxSize&quot;:{&quot;size1&quot;:71.19999375979087},&quot;minSize&quot;:{&quot;size1&quot;:26.199993759790868},&quot;normalSize&quot;:{&quot;size1&quot;:52.237493759790866},&quot;subLayout&quot;:[{&quot;id&quot;:&quot;2022-12-15T20:37:42&quot;,&quot;margin&quot;:{&quot;bottom&quot;:1.6929999589920044,&quot;left&quot;:1.6929999589920044,&quot;right&quot;:0,&quot;top&quot;:0.847000002861023},&quot;type&quot;:0},{&quot;id&quot;:&quot;2022-12-15T20:37:42&quot;,&quot;margin&quot;:{&quot;bottom&quot;:1.6929999589920044,&quot;left&quot;:1.2790000438690186,&quot;right&quot;:1.6929999589920044,&quot;top&quot;:0.847000002861023},&quot;type&quot;:0}],&quot;type&quot;:0}],&quot;type&quot;:0}"/>
  <p:tag name="KSO_WM_SLIDE_BACKGROUND" val="[&quot;general&quot;]"/>
  <p:tag name="KSO_WM_SLIDE_RATIO" val="1.777778"/>
  <p:tag name="FIXED_XID_TMP" val="5f5ee1ca4d6848d78f644aed"/>
  <p:tag name="KSO_WM_CHIP_DECFILLPROP" val="[]"/>
  <p:tag name="KSO_WM_CHIP_GROUPID" val="5f5ee1ca4d6848d78f644aed"/>
  <p:tag name="KSO_WM_SLIDE_BK_DARK_LIGHT" val="2"/>
  <p:tag name="KSO_WM_SLIDE_BACKGROUND_TYPE" val="general"/>
  <p:tag name="KSO_WM_SLIDE_SUPPORT_FEATURE_TYPE" val="0"/>
  <p:tag name="KSO_WM_TEMPLATE_ASSEMBLE_XID" val="639b15140c9383becde835e2"/>
  <p:tag name="KSO_WM_TEMPLATE_ASSEMBLE_GROUPID" val="639b15140c9383becde835e2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028_1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2028"/>
  <p:tag name="KSO_WM_UNIT_VALUE" val="1150"/>
  <p:tag name="KSO_WM_TEMPLATE_ASSEMBLE_XID" val="60656f234054ed1e2fb8040e"/>
  <p:tag name="KSO_WM_TEMPLATE_ASSEMBLE_GROUPID" val="60656f234054ed1e2fb8040e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028_1*a*1"/>
  <p:tag name="KSO_WM_TEMPLATE_CATEGORY" val="diagram"/>
  <p:tag name="KSO_WM_TEMPLATE_INDEX" val="20212028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71268b40e5c41d781c4e08bebf0dff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cf3bb2fe99154551b1990f264de6b43c"/>
  <p:tag name="KSO_WM_UNIT_TEXT_FILL_FORE_SCHEMECOLOR_INDEX_BRIGHTNESS" val="0"/>
  <p:tag name="KSO_WM_UNIT_TEXT_FILL_FORE_SCHEMECOLOR_INDEX" val="13"/>
  <p:tag name="KSO_WM_UNIT_TEXT_FILL_TYPE" val="1"/>
  <p:tag name="KSO_WM_TEMPLATE_ASSEMBLE_XID" val="60656f234054ed1e2fb8040e"/>
  <p:tag name="KSO_WM_TEMPLATE_ASSEMBLE_GROUPID" val="60656f234054ed1e2fb8040e"/>
</p:tagLst>
</file>

<file path=ppt/tags/tag66.xml><?xml version="1.0" encoding="utf-8"?>
<p:tagLst xmlns:p="http://schemas.openxmlformats.org/presentationml/2006/main">
  <p:tag name="KSO_WM_UNIT_VALUE" val="1269*14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028_1*d*1"/>
  <p:tag name="KSO_WM_TEMPLATE_CATEGORY" val="diagram"/>
  <p:tag name="KSO_WM_TEMPLATE_INDEX" val="20212028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775c6635f49494eb4cbc9368c2d80e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8ab5a4fa875241e8b3d68cc168a2066b"/>
  <p:tag name="KSO_WM_TEMPLATE_ASSEMBLE_XID" val="60656f234054ed1e2fb8040e"/>
  <p:tag name="KSO_WM_TEMPLATE_ASSEMBLE_GROUPID" val="60656f234054ed1e2fb8040e"/>
</p:tagLst>
</file>

<file path=ppt/tags/tag67.xml><?xml version="1.0" encoding="utf-8"?>
<p:tagLst xmlns:p="http://schemas.openxmlformats.org/presentationml/2006/main">
  <p:tag name="KSO_WM_UNIT_VALUE" val="1565*148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2028_1*d*2"/>
  <p:tag name="KSO_WM_TEMPLATE_CATEGORY" val="diagram"/>
  <p:tag name="KSO_WM_TEMPLATE_INDEX" val="20212028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728d6807ad754e798b0f58ed2127eee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c292ae550d60437a86af9542661b0bbf"/>
  <p:tag name="KSO_WM_UNIT_SUPPORT_UNIT_TYPE" val="[&quot;d&quot;,&quot;α&quot;,&quot;β&quot;,&quot;θ&quot;]"/>
  <p:tag name="KSO_WM_TEMPLATE_ASSEMBLE_XID" val="60656f234054ed1e2fb8040e"/>
  <p:tag name="KSO_WM_TEMPLATE_ASSEMBLE_GROUPID" val="60656f234054ed1e2fb8040e"/>
</p:tagLst>
</file>

<file path=ppt/tags/tag68.xml><?xml version="1.0" encoding="utf-8"?>
<p:tagLst xmlns:p="http://schemas.openxmlformats.org/presentationml/2006/main">
  <p:tag name="KSO_WM_BEAUTIFY_FLAG" val="#wm#"/>
  <p:tag name="KSO_WM_TEMPLATE_CATEGORY" val="diagram"/>
  <p:tag name="KSO_WM_TEMPLATE_INDEX" val="20212028"/>
  <p:tag name="KSO_WM_SLIDE_ID" val="diagram20212028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44"/>
  <p:tag name="KSO_WM_SLIDE_POSITION" val="48*48"/>
  <p:tag name="KSO_WM_TAG_VERSION" val="1.0"/>
  <p:tag name="KSO_WM_SLIDE_LAYOUT" val="a_d"/>
  <p:tag name="KSO_WM_SLIDE_LAYOUT_CNT" val="1_2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cf868286bf8da9b67401ed"/>
  <p:tag name="KSO_WM_CHIP_FILLPROP" val="[[{&quot;text_align&quot;:&quot;lb&quot;,&quot;text_direction&quot;:&quot;horizontal&quot;,&quot;support_big_font&quot;:false,&quot;picture_toward&quot;:0,&quot;picture_dockside&quot;:[],&quot;fill_id&quot;:&quot;722accd572074b41a2d4cf8c733c9957&quot;,&quot;fill_align&quot;:&quot;lb&quot;,&quot;chip_types&quot;:[&quot;header&quot;]},{&quot;text_align&quot;:&quot;lt&quot;,&quot;text_direction&quot;:&quot;horizontal&quot;,&quot;support_features&quot;:[&quot;collage&quot;],&quot;support_big_font&quot;:false,&quot;picture_toward&quot;:0,&quot;picture_dockside&quot;:[],&quot;fill_id&quot;:&quot;164c300f690d423ab1b6e3b65edb0bf9&quot;,&quot;fill_align&quot;:&quot;lt&quot;,&quot;chip_types&quot;:[&quot;pictext&quot;,&quot;text&quot;,&quot;picture&quot;,&quot;chart&quot;,&quot;table&quot;,&quot;video&quot;]},{&quot;text_align&quot;:&quot;lm&quot;,&quot;text_direction&quot;:&quot;horizontal&quot;,&quot;support_features&quot;:[&quot;collage&quot;],&quot;support_big_font&quot;:false,&quot;picture_toward&quot;:0,&quot;picture_dockside&quot;:[],&quot;fill_id&quot;:&quot;e836bed5e59843b5bc0179a1591ebf37&quot;,&quot;fill_align&quot;:&quot;rm&quot;,&quot;chip_types&quot;:[&quot;diagram&quot;,&quot;pictext&quot;,&quot;text&quot;,&quot;picture&quot;,&quot;chart&quot;,&quot;table&quot;,&quot;video&quot;]}],[{&quot;text_align&quot;:&quot;lb&quot;,&quot;text_direction&quot;:&quot;horizontal&quot;,&quot;support_big_font&quot;:false,&quot;picture_toward&quot;:0,&quot;picture_dockside&quot;:[],&quot;fill_id&quot;:&quot;722accd572074b41a2d4cf8c733c9957&quot;,&quot;fill_align&quot;:&quot;lb&quot;,&quot;chip_types&quot;:[&quot;text&quot;,&quot;header&quot;]},{&quot;text_align&quot;:&quot;lt&quot;,&quot;text_direction&quot;:&quot;horizontal&quot;,&quot;support_features&quot;:[&quot;collage&quot;],&quot;support_big_font&quot;:false,&quot;picture_toward&quot;:0,&quot;picture_dockside&quot;:[],&quot;fill_id&quot;:&quot;164c300f690d423ab1b6e3b65edb0bf9&quot;,&quot;fill_align&quot;:&quot;lt&quot;,&quot;chip_types&quot;:[&quot;picture&quot;]},{&quot;text_align&quot;:&quot;lm&quot;,&quot;text_direction&quot;:&quot;horizontal&quot;,&quot;support_features&quot;:[&quot;collage&quot;],&quot;support_big_font&quot;:false,&quot;picture_toward&quot;:0,&quot;picture_dockside&quot;:[],&quot;fill_id&quot;:&quot;e836bed5e59843b5bc0179a1591ebf37&quot;,&quot;fill_align&quot;:&quot;rm&quot;,&quot;chip_types&quot;:[&quot;pictext&quot;,&quot;picture&quot;,&quot;chart&quot;,&quot;table&quot;,&quot;video&quot;]}]]"/>
  <p:tag name="KSO_WM_SLIDE_BACKGROUND" val="[&quot;general&quot;,&quot;frame&quot;]"/>
  <p:tag name="KSO_WM_SLIDE_RATIO" val="1.777778"/>
  <p:tag name="FIXED_XID_TMP" val="5f5ee1ca4d6848d78f644aed"/>
  <p:tag name="KSO_WM_CHIP_DECFILLPROP" val="[]"/>
  <p:tag name="KSO_WM_CHIP_GROUPID" val="5ed8b357afe44fab1839c14c"/>
  <p:tag name="KSO_WM_SLIDE_BK_DARK_LIGHT" val="2"/>
  <p:tag name="KSO_WM_SLIDE_BACKGROUND_TYPE" val="frame"/>
  <p:tag name="KSO_WM_SLIDE_SUPPORT_FEATURE_TYPE" val="0"/>
  <p:tag name="KSO_WM_TEMPLATE_ASSEMBLE_XID" val="60656f234054ed1e2fb8040e"/>
  <p:tag name="KSO_WM_TEMPLATE_ASSEMBLE_GROUPID" val="60656f234054ed1e2fb8040e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direction&quot;:1,&quot;id&quot;:&quot;2021-04-01T15:29:59&quot;,&quot;maxSize&quot;:{&quot;size1&quot;:47.49963919321696},&quot;minSize&quot;:{&quot;size1&quot;:41.19963919321696},&quot;normalSize&quot;:{&quot;size1&quot;:41.19974335988362},&quot;subLayout&quot;:[{&quot;id&quot;:&quot;2021-04-01T15:29:59&quot;,&quot;maxSize&quot;:{&quot;size1&quot;:46.69968620137898},&quot;minSize&quot;:{&quot;size1&quot;:19.999686201378978},&quot;normalSize&quot;:{&quot;size1&quot;:46.69968620137898},&quot;subLayout&quot;:[{&quot;id&quot;:&quot;2021-04-01T15:29:59&quot;,&quot;margin&quot;:{&quot;bottom&quot;:0.02600000612437725,&quot;left&quot;:1.6929999589920044,&quot;right&quot;:0,&quot;top&quot;:1.6929999589920044},&quot;type&quot;:0},{&quot;id&quot;:&quot;2021-04-01T15:29:59&quot;,&quot;margin&quot;:{&quot;bottom&quot;:1.6929999589920044,&quot;left&quot;:1.6929999589920044,&quot;right&quot;:0,&quot;top&quot;:0.8199999928474426},&quot;type&quot;:0}],&quot;type&quot;:0},{&quot;id&quot;:&quot;2021-04-01T15:29:59&quot;,&quot;margin&quot;:{&quot;bottom&quot;:1.6929999589920044,&quot;left&quot;:1.2699999809265137,&quot;right&quot;:1.6929999589920044,&quot;top&quot;:1.6929999589920044},&quot;type&quot;:0}],&quot;type&quot;:0}"/>
  <p:tag name="KSO_WM_SLIDE_CAN_ADD_NAVIGATION" val="1"/>
</p:tagLst>
</file>

<file path=ppt/tags/tag6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0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72.xml><?xml version="1.0" encoding="utf-8"?>
<p:tagLst xmlns:p="http://schemas.openxmlformats.org/presentationml/2006/main">
  <p:tag name="KSO_WM_UNIT_VALUE" val="1565*169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2776_1*d*2"/>
  <p:tag name="KSO_WM_TEMPLATE_CATEGORY" val="diagram"/>
  <p:tag name="KSO_WM_TEMPLATE_INDEX" val="20212776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76e091ab3eac4d7eba76c40ac6cdbfbc"/>
  <p:tag name="KSO_WM_CHIP_FILLAREA_FILL_RULE" val="{&quot;fill_align&quot;:&quot;cm&quot;,&quot;fill_mode&quot;:&quot;full&quot;,&quot;sacle_strategy&quot;:&quot;smart&quot;}"/>
  <p:tag name="KSO_WM_ASSEMBLE_CHIP_INDEX" val="7c56ac41dfaa48b59bd1b2223462eaae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f424054ed1e2fb8066f"/>
  <p:tag name="KSO_WM_TEMPLATE_ASSEMBLE_GROUPID" val="60656f424054ed1e2fb8066f"/>
</p:tagLst>
</file>

<file path=ppt/tags/tag7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776_1*f*1"/>
  <p:tag name="KSO_WM_TEMPLATE_CATEGORY" val="diagram"/>
  <p:tag name="KSO_WM_TEMPLATE_INDEX" val="20212776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52"/>
  <p:tag name="KSO_WM_UNIT_SHOW_EDIT_AREA_INDICATION" val="1"/>
  <p:tag name="KSO_WM_CHIP_GROUPID" val="5e6b05596848fb12bee65ac8"/>
  <p:tag name="KSO_WM_CHIP_XID" val="5e6b05596848fb12bee65aca"/>
  <p:tag name="KSO_WM_UNIT_DEC_AREA_ID" val="a96403b06d6e40908bf562e145655edd"/>
  <p:tag name="KSO_WM_CHIP_FILLAREA_FILL_RULE" val="{&quot;fill_align&quot;:&quot;lm&quot;,&quot;fill_mode&quot;:&quot;full&quot;,&quot;sacle_strategy&quot;:&quot;smart&quot;}"/>
  <p:tag name="KSO_WM_ASSEMBLE_CHIP_INDEX" val="04cc6fb3fa4f4d0db787083503bd19da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60656f424054ed1e2fb8066f"/>
  <p:tag name="KSO_WM_TEMPLATE_ASSEMBLE_GROUPID" val="60656f424054ed1e2fb8066f"/>
</p:tagLst>
</file>

<file path=ppt/tags/tag74.xml><?xml version="1.0" encoding="utf-8"?>
<p:tagLst xmlns:p="http://schemas.openxmlformats.org/presentationml/2006/main">
  <p:tag name="KSO_WM_UNIT_VALUE" val="719*122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776_1*d*1"/>
  <p:tag name="KSO_WM_TEMPLATE_CATEGORY" val="diagram"/>
  <p:tag name="KSO_WM_TEMPLATE_INDEX" val="20212776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d8e87d208d94418963a775a637fc995"/>
  <p:tag name="KSO_WM_CHIP_FILLAREA_FILL_RULE" val="{&quot;fill_align&quot;:&quot;lm&quot;,&quot;fill_mode&quot;:&quot;full&quot;,&quot;sacle_strategy&quot;:&quot;smart&quot;}"/>
  <p:tag name="KSO_WM_ASSEMBLE_CHIP_INDEX" val="65d1463238184bb9ad7056ecbf2869a3"/>
  <p:tag name="KSO_WM_UNIT_SUPPORT_UNIT_TYPE" val="[&quot;d&quot;]"/>
  <p:tag name="KSO_WM_TEMPLATE_ASSEMBLE_XID" val="60656f424054ed1e2fb8066f"/>
  <p:tag name="KSO_WM_TEMPLATE_ASSEMBLE_GROUPID" val="60656f424054ed1e2fb8066f"/>
</p:tagLst>
</file>

<file path=ppt/tags/tag75.xml><?xml version="1.0" encoding="utf-8"?>
<p:tagLst xmlns:p="http://schemas.openxmlformats.org/presentationml/2006/main">
  <p:tag name="KSO_WM_BEAUTIFY_FLAG" val="#wm#"/>
  <p:tag name="KSO_WM_TEMPLATE_CATEGORY" val="diagram"/>
  <p:tag name="KSO_WM_TEMPLATE_INDEX" val="20212776"/>
  <p:tag name="KSO_WM_SLIDE_BACKGROUND" val="[&quot;general&quot;]"/>
  <p:tag name="KSO_WM_SLIDE_RATIO" val="1.777778"/>
  <p:tag name="KSO_WM_SLIDE_ID" val="diagram20212776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44"/>
  <p:tag name="KSO_WM_SLIDE_POSITION" val="48*48"/>
  <p:tag name="KSO_WM_TAG_VERSION" val="1.0"/>
  <p:tag name="KSO_WM_SLIDE_LAYOUT" val="d_f"/>
  <p:tag name="KSO_WM_SLIDE_LAYOUT_CNT" val="2_1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ecb899a758c1ec0b708a94"/>
  <p:tag name="KSO_WM_CHIP_DECFILLPROP" val="[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36:24&quot;,&quot;maxSize&quot;:{&quot;size1&quot;:55.09964308488416},&quot;minSize&quot;:{&quot;size1&quot;:41.19964308488416},&quot;normalSize&quot;:{&quot;size1&quot;:55.09964308488416},&quot;subLayout&quot;:[{&quot;id&quot;:&quot;2021-04-01T15:36:24&quot;,&quot;margin&quot;:{&quot;bottom&quot;:1.6929999589920044,&quot;left&quot;:1.6929999589920044,&quot;right&quot;:0.02600000612437725,&quot;top&quot;:1.6929999589920044},&quot;type&quot;:0},{&quot;id&quot;:&quot;2021-04-01T15:36:24&quot;,&quot;maxSize&quot;:{&quot;size1&quot;:57.79969411779333},&quot;minSize&quot;:{&quot;size1&quot;:35.599694117793334},&quot;normalSize&quot;:{&quot;size1&quot;:35.59987930297851},&quot;subLayout&quot;:[{&quot;id&quot;:&quot;2021-04-01T15:36:24&quot;,&quot;margin&quot;:{&quot;bottom&quot;:0.02600000612437725,&quot;left&quot;:1.243999719619751,&quot;right&quot;:1.6929999589920044,&quot;top&quot;:1.6929999589920044},&quot;type&quot;:0},{&quot;id&quot;:&quot;2021-04-01T15:36:24&quot;,&quot;margin&quot;:{&quot;bottom&quot;:1.6929999589920044,&quot;left&quot;:1.243999719619751,&quot;right&quot;:1.6929999589920044,&quot;top&quot;:1.243999719619751},&quot;type&quot;:0}],&quot;type&quot;:0}],&quot;type&quot;:0}"/>
  <p:tag name="KSO_WM_CHIP_FILLPROP" val="[[{&quot;text_align&quot;:&quot;lm&quot;,&quot;text_direction&quot;:&quot;horizontal&quot;,&quot;support_features&quot;:[&quot;collage&quot;,&quot;carousel&quot;,&quot;creativecrop&quot;],&quot;support_big_font&quot;:false,&quot;fill_id&quot;:&quot;1202e538c4cd4b259a568d62e9dac112&quot;,&quot;fill_align&quot;:&quot;cm&quot;,&quot;chip_types&quot;:[&quot;diagram&quot;,&quot;picture&quot;,&quot;chart&quot;,&quot;table&quot;,&quot;video&quot;]},{&quot;text_align&quot;:&quot;lm&quot;,&quot;text_direction&quot;:&quot;horizontal&quot;,&quot;support_big_font&quot;:false,&quot;fill_id&quot;:&quot;ce691ea525ef451f9e0826f003f77240&quot;,&quot;fill_align&quot;:&quot;lm&quot;,&quot;chip_types&quot;:[&quot;text&quot;,&quot;picture&quot;]},{&quot;text_align&quot;:&quot;lm&quot;,&quot;text_direction&quot;:&quot;horizontal&quot;,&quot;support_big_font&quot;:false,&quot;fill_id&quot;:&quot;1e97633b78694618ab0b55b2f3fb695f&quot;,&quot;fill_align&quot;:&quot;lm&quot;,&quot;chip_types&quot;:[&quot;text&quot;,&quot;picture&quot;]}],[{&quot;text_align&quot;:&quot;lm&quot;,&quot;text_direction&quot;:&quot;horizontal&quot;,&quot;support_big_font&quot;:false,&quot;fill_id&quot;:&quot;1202e538c4cd4b259a568d62e9dac112&quot;,&quot;fill_align&quot;:&quot;cm&quot;,&quot;chip_types&quot;:[&quot;text&quot;]},{&quot;text_align&quot;:&quot;lm&quot;,&quot;text_direction&quot;:&quot;horizontal&quot;,&quot;support_big_font&quot;:false,&quot;fill_id&quot;:&quot;ce691ea525ef451f9e0826f003f77240&quot;,&quot;fill_align&quot;:&quot;lm&quot;,&quot;chip_types&quot;:[&quot;picture&quot;]},{&quot;text_align&quot;:&quot;lm&quot;,&quot;text_direction&quot;:&quot;horizontal&quot;,&quot;support_big_font&quot;:false,&quot;fill_id&quot;:&quot;1e97633b78694618ab0b55b2f3fb695f&quot;,&quot;fill_align&quot;:&quot;lm&quot;,&quot;chip_types&quot;:[&quot;picture&quot;]}]]"/>
  <p:tag name="KSO_WM_CHIP_GROUPID" val="5eecb899a758c1ec0b708a93"/>
  <p:tag name="KSO_WM_SLIDE_BK_DARK_LIGHT" val="2"/>
  <p:tag name="KSO_WM_SLIDE_BACKGROUND_TYPE" val="general"/>
  <p:tag name="KSO_WM_SLIDE_SUPPORT_FEATURE_TYPE" val="0"/>
  <p:tag name="KSO_WM_TEMPLATE_ASSEMBLE_XID" val="60656f424054ed1e2fb8066f"/>
  <p:tag name="KSO_WM_TEMPLATE_ASSEMBLE_GROUPID" val="60656f424054ed1e2fb8066f"/>
</p:tagLst>
</file>

<file path=ppt/tags/tag7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77.xml><?xml version="1.0" encoding="utf-8"?>
<p:tagLst xmlns:p="http://schemas.openxmlformats.org/presentationml/2006/main">
  <p:tag name="KSO_WM_BEAUTIFY_FLAG" val="#wm#"/>
  <p:tag name="KSO_WM_TEMPLATE_CATEGORY" val="diagram"/>
  <p:tag name="KSO_WM_TEMPLATE_INDEX" val="20212776"/>
</p:tagLst>
</file>

<file path=ppt/tags/tag7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79.xml><?xml version="1.0" encoding="utf-8"?>
<p:tagLst xmlns:p="http://schemas.openxmlformats.org/presentationml/2006/main">
  <p:tag name="KSO_WM_BEAUTIFY_FLAG" val="#wm#"/>
  <p:tag name="KSO_WM_TEMPLATE_CATEGORY" val="diagram"/>
  <p:tag name="KSO_WM_TEMPLATE_INDEX" val="20212776"/>
</p:tagLst>
</file>

<file path=ppt/tags/tag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1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  <p:tag name="KSO_WM_TEMPLATE_ASSEMBLE_XID" val="62faf596295c1bf6da93927b"/>
  <p:tag name="KSO_WM_TEMPLATE_ASSEMBLE_GROUPID" val="62f9ee69295c1bf6da923790"/>
</p:tagLst>
</file>

<file path=ppt/tags/tag80.xml><?xml version="1.0" encoding="utf-8"?>
<p:tagLst xmlns:p="http://schemas.openxmlformats.org/presentationml/2006/main">
  <p:tag name="KSO_WM_UNIT_VALUE" val="626*96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182582_1*d*1"/>
  <p:tag name="KSO_WM_TEMPLATE_CATEGORY" val="diagram"/>
  <p:tag name="KSO_WM_TEMPLATE_INDEX" val="20182582"/>
  <p:tag name="KSO_WM_UNIT_SUPPORT_UNIT_TYPE" val="[&quot;d&quot;]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VALUE" val="626*96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182582_1*d*2"/>
  <p:tag name="KSO_WM_TEMPLATE_CATEGORY" val="diagram"/>
  <p:tag name="KSO_WM_TEMPLATE_INDEX" val="20182582"/>
  <p:tag name="KSO_WM_UNIT_SUPPORT_UNIT_TYPE" val="[&quot;d&quot;]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VALUE" val="625*960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diagram20182582_1*d*3"/>
  <p:tag name="KSO_WM_TEMPLATE_CATEGORY" val="diagram"/>
  <p:tag name="KSO_WM_TEMPLATE_INDEX" val="20182582"/>
  <p:tag name="KSO_WM_UNIT_SUPPORT_UNIT_TYPE" val="[&quot;d&quot;]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182582_1*i*1"/>
  <p:tag name="KSO_WM_TEMPLATE_CATEGORY" val="diagram"/>
  <p:tag name="KSO_WM_TEMPLATE_INDEX" val="2018258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84.xml><?xml version="1.0" encoding="utf-8"?>
<p:tagLst xmlns:p="http://schemas.openxmlformats.org/presentationml/2006/main">
  <p:tag name="KSO_WM_UNIT_NOCLEAR" val="0"/>
  <p:tag name="KSO_WM_UNIT_VALUE" val="22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182582_1*f*1"/>
  <p:tag name="KSO_WM_TEMPLATE_CATEGORY" val="diagram"/>
  <p:tag name="KSO_WM_TEMPLATE_INDEX" val="20182582"/>
  <p:tag name="KSO_WM_UNIT_LAYERLEVEL" val="1"/>
  <p:tag name="KSO_WM_TAG_VERSION" val="1.0"/>
  <p:tag name="KSO_WM_BEAUTIFY_FLAG" val="#wm#"/>
  <p:tag name="KSO_WM_UNIT_PRESET_TEXT" val="点击此处添加正文，文字是您思想的提炼，为了最终演示发布的良好效果，请尽量言简意赅的阐述观点；根据需要可酌情增减文字，以便观者可以准确理解您所传达的信息。您的正文已经简明扼要，字字珠玑，但信息却千丝万缕、错综复杂，需要用更多的文字来表述；但请您尽可能提炼思想的精髓，恰如其分的表达观点，往往可以事半功倍。"/>
  <p:tag name="KSO_WM_UNIT_SUBTYPE" val="a"/>
  <p:tag name="KSO_WM_UNIT_TEXT_FILL_FORE_SCHEMECOLOR_INDEX_BRIGHTNESS" val="0"/>
  <p:tag name="KSO_WM_UNIT_TEXT_FILL_FORE_SCHEMECOLOR_INDEX" val="14"/>
  <p:tag name="KSO_WM_UNIT_TEXT_FILL_TYPE" val="1"/>
</p:tagLst>
</file>

<file path=ppt/tags/tag85.xml><?xml version="1.0" encoding="utf-8"?>
<p:tagLst xmlns:p="http://schemas.openxmlformats.org/presentationml/2006/main">
  <p:tag name="KSO_WM_UNIT_ISCONTENTSTITLE" val="0"/>
  <p:tag name="KSO_WM_UNIT_NOCLEAR" val="0"/>
  <p:tag name="KSO_WM_UNIT_VALUE" val="3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182582_1*a*1"/>
  <p:tag name="KSO_WM_TEMPLATE_CATEGORY" val="diagram"/>
  <p:tag name="KSO_WM_TEMPLATE_INDEX" val="20182582"/>
  <p:tag name="KSO_WM_UNIT_LAYERLEVEL" val="1"/>
  <p:tag name="KSO_WM_TAG_VERSION" val="1.0"/>
  <p:tag name="KSO_WM_BEAUTIFY_FLAG" val="#wm#"/>
  <p:tag name="KSO_WM_UNIT_PRESET_TEXT" val="单击此处添加大标题内容"/>
  <p:tag name="KSO_WM_UNIT_ISNUMDGMTITLE" val="0"/>
  <p:tag name="KSO_WM_UNIT_TEXT_FILL_FORE_SCHEMECOLOR_INDEX_BRIGHTNESS" val="0"/>
  <p:tag name="KSO_WM_UNIT_TEXT_FILL_FORE_SCHEMECOLOR_INDEX" val="14"/>
  <p:tag name="KSO_WM_UNIT_TEXT_FILL_TYPE" val="1"/>
</p:tagLst>
</file>

<file path=ppt/tags/tag86.xml><?xml version="1.0" encoding="utf-8"?>
<p:tagLst xmlns:p="http://schemas.openxmlformats.org/presentationml/2006/main">
  <p:tag name="KSO_WM_BEAUTIFY_FLAG" val="#wm#"/>
  <p:tag name="KSO_WM_TEMPLATE_CATEGORY" val="diagram"/>
  <p:tag name="KSO_WM_TEMPLATE_INDEX" val="20182582"/>
  <p:tag name="KSO_WM_SLIDE_ID" val="diagram20182582_1"/>
  <p:tag name="KSO_WM_TEMPLATE_SUBCATEGORY" val="0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40*399"/>
  <p:tag name="KSO_WM_SLIDE_POSITION" val="60*71"/>
  <p:tag name="KSO_WM_TAG_VERSION" val="1.0"/>
  <p:tag name="KSO_WM_SLIDE_LAYOUT" val="a_d_f"/>
  <p:tag name="KSO_WM_SLIDE_LAYOUT_CNT" val="1_3_1"/>
</p:tagLst>
</file>

<file path=ppt/tags/tag8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88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5512_1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5512"/>
  <p:tag name="KSO_WM_UNIT_VALUE" val="1150"/>
  <p:tag name="KSO_WM_TEMPLATE_ASSEMBLE_XID" val="60656fad4054ed1e2fb80ef8"/>
  <p:tag name="KSO_WM_TEMPLATE_ASSEMBLE_GROUPID" val="60656fad4054ed1e2fb80ef8"/>
</p:tagLst>
</file>

<file path=ppt/tags/tag91.xml><?xml version="1.0" encoding="utf-8"?>
<p:tagLst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5512_1*d*1"/>
  <p:tag name="KSO_WM_TEMPLATE_CATEGORY" val="diagram"/>
  <p:tag name="KSO_WM_TEMPLATE_INDEX" val="2021551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3c7afcaba983479498ac98987a9a45f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1a6bb8c904649fdab3aca020b48199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fad4054ed1e2fb80ef8"/>
  <p:tag name="KSO_WM_TEMPLATE_ASSEMBLE_GROUPID" val="60656fad4054ed1e2fb80ef8"/>
</p:tagLst>
</file>

<file path=ppt/tags/tag92.xml><?xml version="1.0" encoding="utf-8"?>
<p:tagLst xmlns:p="http://schemas.openxmlformats.org/presentationml/2006/main">
  <p:tag name="KSO_WM_UNIT_VALUE" val="635*14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5512_1*d*2"/>
  <p:tag name="KSO_WM_TEMPLATE_CATEGORY" val="diagram"/>
  <p:tag name="KSO_WM_TEMPLATE_INDEX" val="2021551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c503e8868ad49a3a9a90122240341f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f8c8121b06ab4e03af81b523c2d3ab80"/>
  <p:tag name="KSO_WM_UNIT_SUPPORT_UNIT_TYPE" val="[&quot;d&quot;]"/>
  <p:tag name="KSO_WM_TEMPLATE_ASSEMBLE_XID" val="60656fad4054ed1e2fb80ef8"/>
  <p:tag name="KSO_WM_TEMPLATE_ASSEMBLE_GROUPID" val="60656fad4054ed1e2fb80ef8"/>
</p:tagLst>
</file>

<file path=ppt/tags/tag9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512_1*f*1"/>
  <p:tag name="KSO_WM_TEMPLATE_CATEGORY" val="diagram"/>
  <p:tag name="KSO_WM_TEMPLATE_INDEX" val="2021551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54"/>
  <p:tag name="KSO_WM_UNIT_SHOW_EDIT_AREA_INDICATION" val="1"/>
  <p:tag name="KSO_WM_CHIP_GROUPID" val="5e6b05596848fb12bee65ac8"/>
  <p:tag name="KSO_WM_CHIP_XID" val="5e6b05596848fb12bee65aca"/>
  <p:tag name="KSO_WM_UNIT_DEC_AREA_ID" val="91c9c83ff3184bca96752d9d6ffd571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ec51c6367c4b4333b5228662b382b3c8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60656fad4054ed1e2fb80ef8"/>
  <p:tag name="KSO_WM_TEMPLATE_ASSEMBLE_GROUPID" val="60656fad4054ed1e2fb80ef8"/>
</p:tagLst>
</file>

<file path=ppt/tags/tag94.xml><?xml version="1.0" encoding="utf-8"?>
<p:tagLst xmlns:p="http://schemas.openxmlformats.org/presentationml/2006/main">
  <p:tag name="KSO_WM_BEAUTIFY_FLAG" val="#wm#"/>
  <p:tag name="KSO_WM_TEMPLATE_CATEGORY" val="diagram"/>
  <p:tag name="KSO_WM_TEMPLATE_INDEX" val="20215512"/>
  <p:tag name="KSO_WM_SLIDE_BACKGROUND" val="[&quot;general&quot;,&quot;frame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7efd6b24b822ad86e01408"/>
  <p:tag name="KSO_WM_CHIP_FILLPROP" val="[[{&quot;text_align&quot;:&quot;cm&quot;,&quot;text_direction&quot;:&quot;horizontal&quot;,&quot;support_features&quot;:[&quot;collage&quot;,&quot;carousel&quot;,&quot;creativecrop&quot;],&quot;support_big_font&quot;:false,&quot;picture_toward&quot;:0,&quot;picture_dockside&quot;:[],&quot;fill_id&quot;:&quot;47eafe0f634d4f3aabff8103a21d55e6&quot;,&quot;fill_align&quot;:&quot;cm&quot;,&quot;chip_types&quot;:[&quot;diagram&quot;,&quot;pictext&quot;,&quot;text&quot;,&quot;picture&quot;,&quot;chart&quot;,&quot;table&quot;,&quot;video&quot;]},{&quot;text_align&quot;:&quot;lm&quot;,&quot;text_direction&quot;:&quot;horizontal&quot;,&quot;support_big_font&quot;:false,&quot;picture_toward&quot;:0,&quot;picture_dockside&quot;:[],&quot;fill_id&quot;:&quot;95cb42cb65c742cfa9154be72aa920f1&quot;,&quot;fill_align&quot;:&quot;lm&quot;,&quot;chip_types&quot;:[&quot;text&quot;,&quot;picture&quot;]},{&quot;text_align&quot;:&quot;lm&quot;,&quot;text_direction&quot;:&quot;horizontal&quot;,&quot;support_big_font&quot;:false,&quot;picture_toward&quot;:0,&quot;picture_dockside&quot;:[],&quot;fill_id&quot;:&quot;0e08f70ca3974acc8e07bb8d2be94999&quot;,&quot;fill_align&quot;:&quot;lm&quot;,&quot;chip_types&quot;:[&quot;text&quot;,&quot;picture&quot;]}]]"/>
  <p:tag name="KSO_WM_SLIDE_ID" val="diagram2021551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16*372"/>
  <p:tag name="KSO_WM_SLIDE_POSITION" val="72*84"/>
  <p:tag name="KSO_WM_TAG_VERSION" val="1.0"/>
  <p:tag name="KSO_WM_SLIDE_LAYOUT" val="d_f"/>
  <p:tag name="KSO_WM_SLIDE_LAYOUT_CNT" val="2_1"/>
  <p:tag name="KSO_WM_SLIDE_CAN_ADD_NAVIGATION" val="1"/>
  <p:tag name="KSO_WM_CHIP_DECFILLPROP" val="[]"/>
  <p:tag name="KSO_WM_CHIP_GROUPID" val="5e7efd6b24b822ad86e01407"/>
  <p:tag name="KSO_WM_SLIDE_BK_DARK_LIGHT" val="2"/>
  <p:tag name="KSO_WM_SLIDE_BACKGROUND_TYPE" val="frame"/>
  <p:tag name="KSO_WM_SLIDE_SUPPORT_FEATURE_TYPE" val="0"/>
  <p:tag name="KSO_WM_TEMPLATE_ASSEMBLE_XID" val="60656fad4054ed1e2fb80ef8"/>
  <p:tag name="KSO_WM_TEMPLATE_ASSEMBLE_GROUPID" val="60656fad4054ed1e2fb80ef8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direction&quot;:1,&quot;id&quot;:&quot;2021-04-01T16:00:02&quot;,&quot;maxSize&quot;:{&quot;size1&quot;:64.99961436238664},&quot;minSize&quot;:{&quot;size1&quot;:47.49961436238664},&quot;normalSize&quot;:{&quot;size1&quot;:64.68711436238664},&quot;subLayout&quot;:[{&quot;id&quot;:&quot;2021-04-01T16:00:02&quot;,&quot;margin&quot;:{&quot;bottom&quot;:1.6929999589920044,&quot;left&quot;:2.5399999618530273,&quot;right&quot;:0,&quot;top&quot;:1.6929999589920044},&quot;type&quot;:0},{&quot;id&quot;:&quot;2021-04-01T16:00:02&quot;,&quot;maxSize&quot;:{&quot;size1&quot;:55.59963564599899},&quot;minSize&quot;:{&quot;size1&quot;:31.099635645998987},&quot;normalSize&quot;:{&quot;size1&quot;:53.6957467571101},&quot;subLayout&quot;:[{&quot;id&quot;:&quot;2021-04-01T16:00:02&quot;,&quot;margin&quot;:{&quot;bottom&quot;:0,&quot;left&quot;:0.847000002861023,&quot;right&quot;:2.5399999618530273,&quot;top&quot;:1.6929999589920044},&quot;type&quot;:0},{&quot;id&quot;:&quot;2021-04-01T16:00:02&quot;,&quot;margin&quot;:{&quot;bottom&quot;:1.6929999589920044,&quot;left&quot;:0.847000002861023,&quot;right&quot;:2.5399999618530273,&quot;top&quot;:0.4230000674724579},&quot;type&quot;:0}],&quot;type&quot;:0}],&quot;type&quot;:0}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5512_1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5512"/>
  <p:tag name="KSO_WM_UNIT_VALUE" val="1150"/>
  <p:tag name="KSO_WM_TEMPLATE_ASSEMBLE_XID" val="60656fad4054ed1e2fb80ef8"/>
  <p:tag name="KSO_WM_TEMPLATE_ASSEMBLE_GROUPID" val="60656fad4054ed1e2fb80ef8"/>
</p:tagLst>
</file>

<file path=ppt/tags/tag96.xml><?xml version="1.0" encoding="utf-8"?>
<p:tagLst xmlns:p="http://schemas.openxmlformats.org/presentationml/2006/main">
  <p:tag name="KSO_WM_UNIT_VALUE" val="1311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5512_1*d*1"/>
  <p:tag name="KSO_WM_TEMPLATE_CATEGORY" val="diagram"/>
  <p:tag name="KSO_WM_TEMPLATE_INDEX" val="2021551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3c7afcaba983479498ac98987a9a45f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1a6bb8c904649fdab3aca020b48199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fad4054ed1e2fb80ef8"/>
  <p:tag name="KSO_WM_TEMPLATE_ASSEMBLE_GROUPID" val="60656fad4054ed1e2fb80ef8"/>
  <p:tag name="KSO_WM_UNIT_PICTURE_CLIP_FLAG" val="0"/>
</p:tagLst>
</file>

<file path=ppt/tags/tag97.xml><?xml version="1.0" encoding="utf-8"?>
<p:tagLst xmlns:p="http://schemas.openxmlformats.org/presentationml/2006/main">
  <p:tag name="KSO_WM_UNIT_VALUE" val="635*14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5512_1*d*2"/>
  <p:tag name="KSO_WM_TEMPLATE_CATEGORY" val="diagram"/>
  <p:tag name="KSO_WM_TEMPLATE_INDEX" val="2021551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c503e8868ad49a3a9a90122240341f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f8c8121b06ab4e03af81b523c2d3ab80"/>
  <p:tag name="KSO_WM_UNIT_SUPPORT_UNIT_TYPE" val="[&quot;d&quot;]"/>
  <p:tag name="KSO_WM_TEMPLATE_ASSEMBLE_XID" val="60656fad4054ed1e2fb80ef8"/>
  <p:tag name="KSO_WM_TEMPLATE_ASSEMBLE_GROUPID" val="60656fad4054ed1e2fb80ef8"/>
</p:tagLst>
</file>

<file path=ppt/tags/tag98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512_1*f*1"/>
  <p:tag name="KSO_WM_TEMPLATE_CATEGORY" val="diagram"/>
  <p:tag name="KSO_WM_TEMPLATE_INDEX" val="2021551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54"/>
  <p:tag name="KSO_WM_UNIT_SHOW_EDIT_AREA_INDICATION" val="1"/>
  <p:tag name="KSO_WM_CHIP_GROUPID" val="5e6b05596848fb12bee65ac8"/>
  <p:tag name="KSO_WM_CHIP_XID" val="5e6b05596848fb12bee65aca"/>
  <p:tag name="KSO_WM_UNIT_DEC_AREA_ID" val="91c9c83ff3184bca96752d9d6ffd571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ec51c6367c4b4333b5228662b382b3c8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60656fad4054ed1e2fb80ef8"/>
  <p:tag name="KSO_WM_TEMPLATE_ASSEMBLE_GROUPID" val="60656fad4054ed1e2fb80ef8"/>
</p:tagLst>
</file>

<file path=ppt/tags/tag99.xml><?xml version="1.0" encoding="utf-8"?>
<p:tagLst xmlns:p="http://schemas.openxmlformats.org/presentationml/2006/main">
  <p:tag name="KSO_WM_BEAUTIFY_FLAG" val="#wm#"/>
  <p:tag name="KSO_WM_TEMPLATE_CATEGORY" val="diagram"/>
  <p:tag name="KSO_WM_TEMPLATE_INDEX" val="20215512"/>
  <p:tag name="KSO_WM_SLIDE_BACKGROUND" val="[&quot;general&quot;,&quot;frame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7efd6b24b822ad86e01408"/>
  <p:tag name="KSO_WM_CHIP_FILLPROP" val="[[{&quot;text_align&quot;:&quot;cm&quot;,&quot;text_direction&quot;:&quot;horizontal&quot;,&quot;support_features&quot;:[&quot;collage&quot;,&quot;carousel&quot;,&quot;creativecrop&quot;],&quot;support_big_font&quot;:false,&quot;picture_toward&quot;:0,&quot;picture_dockside&quot;:[],&quot;fill_id&quot;:&quot;47eafe0f634d4f3aabff8103a21d55e6&quot;,&quot;fill_align&quot;:&quot;cm&quot;,&quot;chip_types&quot;:[&quot;diagram&quot;,&quot;pictext&quot;,&quot;text&quot;,&quot;picture&quot;,&quot;chart&quot;,&quot;table&quot;,&quot;video&quot;]},{&quot;text_align&quot;:&quot;lm&quot;,&quot;text_direction&quot;:&quot;horizontal&quot;,&quot;support_big_font&quot;:false,&quot;picture_toward&quot;:0,&quot;picture_dockside&quot;:[],&quot;fill_id&quot;:&quot;95cb42cb65c742cfa9154be72aa920f1&quot;,&quot;fill_align&quot;:&quot;lm&quot;,&quot;chip_types&quot;:[&quot;text&quot;,&quot;picture&quot;]},{&quot;text_align&quot;:&quot;lm&quot;,&quot;text_direction&quot;:&quot;horizontal&quot;,&quot;support_big_font&quot;:false,&quot;picture_toward&quot;:0,&quot;picture_dockside&quot;:[],&quot;fill_id&quot;:&quot;0e08f70ca3974acc8e07bb8d2be94999&quot;,&quot;fill_align&quot;:&quot;lm&quot;,&quot;chip_types&quot;:[&quot;text&quot;,&quot;picture&quot;]}]]"/>
  <p:tag name="KSO_WM_SLIDE_ID" val="diagram2021551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16*372"/>
  <p:tag name="KSO_WM_SLIDE_POSITION" val="72*84"/>
  <p:tag name="KSO_WM_TAG_VERSION" val="1.0"/>
  <p:tag name="KSO_WM_SLIDE_LAYOUT" val="d_f"/>
  <p:tag name="KSO_WM_SLIDE_LAYOUT_CNT" val="2_1"/>
  <p:tag name="KSO_WM_SLIDE_CAN_ADD_NAVIGATION" val="1"/>
  <p:tag name="KSO_WM_CHIP_DECFILLPROP" val="[]"/>
  <p:tag name="KSO_WM_CHIP_GROUPID" val="5e7efd6b24b822ad86e01407"/>
  <p:tag name="KSO_WM_SLIDE_BK_DARK_LIGHT" val="2"/>
  <p:tag name="KSO_WM_SLIDE_BACKGROUND_TYPE" val="frame"/>
  <p:tag name="KSO_WM_SLIDE_SUPPORT_FEATURE_TYPE" val="0"/>
  <p:tag name="KSO_WM_TEMPLATE_ASSEMBLE_XID" val="60656fad4054ed1e2fb80ef8"/>
  <p:tag name="KSO_WM_TEMPLATE_ASSEMBLE_GROUPID" val="60656fad4054ed1e2fb80ef8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direction&quot;:1,&quot;id&quot;:&quot;2021-04-01T16:00:02&quot;,&quot;maxSize&quot;:{&quot;size1&quot;:64.99961436238664},&quot;minSize&quot;:{&quot;size1&quot;:47.49961436238664},&quot;normalSize&quot;:{&quot;size1&quot;:64.68711436238664},&quot;subLayout&quot;:[{&quot;id&quot;:&quot;2021-04-01T16:00:02&quot;,&quot;margin&quot;:{&quot;bottom&quot;:1.6929999589920044,&quot;left&quot;:2.5399999618530273,&quot;right&quot;:0,&quot;top&quot;:1.6929999589920044},&quot;type&quot;:0},{&quot;id&quot;:&quot;2021-04-01T16:00:02&quot;,&quot;maxSize&quot;:{&quot;size1&quot;:55.59963564599899},&quot;minSize&quot;:{&quot;size1&quot;:31.099635645998987},&quot;normalSize&quot;:{&quot;size1&quot;:53.6957467571101},&quot;subLayout&quot;:[{&quot;id&quot;:&quot;2021-04-01T16:00:02&quot;,&quot;margin&quot;:{&quot;bottom&quot;:0,&quot;left&quot;:0.847000002861023,&quot;right&quot;:2.5399999618530273,&quot;top&quot;:1.6929999589920044},&quot;type&quot;:0},{&quot;id&quot;:&quot;2021-04-01T16:00:02&quot;,&quot;margin&quot;:{&quot;bottom&quot;:1.6929999589920044,&quot;left&quot;:0.847000002861023,&quot;right&quot;:2.5399999618530273,&quot;top&quot;:0.4230000674724579},&quot;type&quot;:0}],&quot;type&quot;:0}],&quot;type&quot;:0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theme1.xml><?xml version="1.0" encoding="utf-8"?>
<a:theme xmlns:a="http://schemas.openxmlformats.org/drawingml/2006/main" name="Office 主题​​">
  <a:themeElements>
    <a:clrScheme name="自定义 320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4528B"/>
      </a:accent1>
      <a:accent2>
        <a:srgbClr val="04528B"/>
      </a:accent2>
      <a:accent3>
        <a:srgbClr val="04528B"/>
      </a:accent3>
      <a:accent4>
        <a:srgbClr val="04528B"/>
      </a:accent4>
      <a:accent5>
        <a:srgbClr val="04528B"/>
      </a:accent5>
      <a:accent6>
        <a:srgbClr val="04528B"/>
      </a:accent6>
      <a:hlink>
        <a:srgbClr val="04528B"/>
      </a:hlink>
      <a:folHlink>
        <a:srgbClr val="04528B"/>
      </a:folHlink>
    </a:clrScheme>
    <a:fontScheme name="Temp">
      <a:majorFont>
        <a:latin typeface="汉仪小麦体简"/>
        <a:ea typeface="微软雅黑"/>
        <a:cs typeface=""/>
      </a:majorFont>
      <a:minorFont>
        <a:latin typeface="汉仪小麦体简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algn="ctr" rotWithShape="0">
            <a:prstClr val="black">
              <a:alpha val="40000"/>
            </a:prstClr>
          </a:outerShdw>
        </a:effectLst>
      </a:spPr>
      <a:bodyPr rtlCol="0" anchor="ctr"/>
      <a:lstStyle>
        <a:defPPr algn="ctr" defTabSz="914400">
          <a:defRPr sz="1800">
            <a:cs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</Words>
  <Application>WPS 演示</Application>
  <PresentationFormat>全屏显示(16:9)</PresentationFormat>
  <Paragraphs>101</Paragraphs>
  <Slides>25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53" baseType="lpstr">
      <vt:lpstr>Arial</vt:lpstr>
      <vt:lpstr>宋体</vt:lpstr>
      <vt:lpstr>Wingdings</vt:lpstr>
      <vt:lpstr>汉仪铁线黑-35简</vt:lpstr>
      <vt:lpstr>黑体</vt:lpstr>
      <vt:lpstr>汉仪宋韵朗黑简</vt:lpstr>
      <vt:lpstr>方正盛世楷书简体_粗</vt:lpstr>
      <vt:lpstr>微软雅黑</vt:lpstr>
      <vt:lpstr>Times New Roman</vt:lpstr>
      <vt:lpstr>方正大标宋简体</vt:lpstr>
      <vt:lpstr>方正粗黑宋简体</vt:lpstr>
      <vt:lpstr>Calibri</vt:lpstr>
      <vt:lpstr>华文细黑</vt:lpstr>
      <vt:lpstr>Aharoni</vt:lpstr>
      <vt:lpstr>Yu Gothic UI Semibold</vt:lpstr>
      <vt:lpstr>Nixie One</vt:lpstr>
      <vt:lpstr>汉仪小麦体简</vt:lpstr>
      <vt:lpstr>Segoe Print</vt:lpstr>
      <vt:lpstr>Arial Unicode MS</vt:lpstr>
      <vt:lpstr>Candara</vt:lpstr>
      <vt:lpstr>华文新魏</vt:lpstr>
      <vt:lpstr>方正公文小标宋</vt:lpstr>
      <vt:lpstr>汉仪雅酷黑简</vt:lpstr>
      <vt:lpstr>Garamond</vt:lpstr>
      <vt:lpstr>Lucky One</vt:lpstr>
      <vt:lpstr>Segoe UI</vt:lpstr>
      <vt:lpstr>Wingdings</vt:lpstr>
      <vt:lpstr>Office 主题​​</vt:lpstr>
      <vt:lpstr>PowerPoint 演示文稿</vt:lpstr>
      <vt:lpstr>认识透镜</vt:lpstr>
      <vt:lpstr>PowerPoint 演示文稿</vt:lpstr>
      <vt:lpstr>PowerPoint 演示文稿</vt:lpstr>
      <vt:lpstr>PowerPoint 演示文稿</vt:lpstr>
      <vt:lpstr>PowerPoint 演示文稿</vt:lpstr>
      <vt:lpstr>有关光的折射的名词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透镜对光的作用</vt:lpstr>
      <vt:lpstr>PowerPoint 演示文稿</vt:lpstr>
      <vt:lpstr>PowerPoint 演示文稿</vt:lpstr>
      <vt:lpstr>PowerPoint 演示文稿</vt:lpstr>
      <vt:lpstr>PowerPoint 演示文稿</vt:lpstr>
      <vt:lpstr>透镜作图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杯子空间设计</dc:creator>
  <cp:lastModifiedBy>xiongsongyan</cp:lastModifiedBy>
  <cp:revision>13479</cp:revision>
  <dcterms:created xsi:type="dcterms:W3CDTF">2016-03-09T04:37:00Z</dcterms:created>
  <dcterms:modified xsi:type="dcterms:W3CDTF">2025-11-13T05:20:33Z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KSOTemplateUUID">
    <vt:lpwstr>v1.0_mb_LKKmdqhCY2hFtT+C0A6JXA==</vt:lpwstr>
  </property>
  <property fmtid="{D5CDD505-2E9C-101B-9397-08002B2CF9AE}" pid="4" name="ICV">
    <vt:lpwstr>1C0908C2AF9A4FBF9A29E72F645DB973</vt:lpwstr>
  </property>
</Properties>
</file>