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173990"/>
            <a:ext cx="12098655" cy="5975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6710"/>
            <a:ext cx="11882120" cy="4143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310" y="184150"/>
            <a:ext cx="11835765" cy="3342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585470"/>
            <a:ext cx="11748770" cy="14776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285" y="352425"/>
            <a:ext cx="11694795" cy="33667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25" y="347345"/>
            <a:ext cx="11567160" cy="27260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" y="227965"/>
            <a:ext cx="11569065" cy="40563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202565"/>
            <a:ext cx="11706860" cy="31032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565" y="261620"/>
            <a:ext cx="11787505" cy="40925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3825"/>
            <a:ext cx="12216130" cy="12782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5" y="1215390"/>
            <a:ext cx="9610090" cy="1907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3032125"/>
            <a:ext cx="3856355" cy="31915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0"/>
            <a:ext cx="11179175" cy="4249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480" y="3435985"/>
            <a:ext cx="3128010" cy="311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189865"/>
            <a:ext cx="11819890" cy="30975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" y="401320"/>
            <a:ext cx="11984990" cy="34061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0335"/>
            <a:ext cx="11670030" cy="31400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" y="156210"/>
            <a:ext cx="11065510" cy="61696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5255"/>
            <a:ext cx="11534140" cy="51746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" y="0"/>
            <a:ext cx="7680960" cy="3398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8520"/>
            <a:ext cx="10045700" cy="33489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889740" cy="51136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81610"/>
            <a:ext cx="12308840" cy="65557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593580" cy="69081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419465" cy="68192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718800" cy="3921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" y="3674110"/>
            <a:ext cx="10033000" cy="31857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" y="0"/>
            <a:ext cx="12158345" cy="351028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30480"/>
            <a:ext cx="12245340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40" y="0"/>
            <a:ext cx="12033885" cy="483489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941050" cy="685990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9705"/>
            <a:ext cx="12090400" cy="4074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969750" cy="2646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095" y="2981325"/>
            <a:ext cx="3378200" cy="29679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72820"/>
            <a:ext cx="11649075" cy="1532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645" y="2371090"/>
            <a:ext cx="3488055" cy="2872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65" y="247015"/>
            <a:ext cx="12016105" cy="2230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375" y="2782570"/>
            <a:ext cx="4271010" cy="33064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0345"/>
            <a:ext cx="12205335" cy="42564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100" y="218440"/>
            <a:ext cx="11539220" cy="24872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电流的测量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13</cp:revision>
  <dcterms:created xsi:type="dcterms:W3CDTF">2020-09-17T01:34:00Z</dcterms:created>
  <dcterms:modified xsi:type="dcterms:W3CDTF">2020-12-28T04:21:02Z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2052-11.1.0.9998</vt:lpwstr>
  </property>
</Properties>
</file>