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handoutMasterIdLst>
    <p:handoutMasterId r:id="rId34"/>
  </p:handoutMasterIdLst>
  <p:sldIdLst>
    <p:sldId id="5942" r:id="rId3"/>
    <p:sldId id="6054" r:id="rId4"/>
    <p:sldId id="5990" r:id="rId5"/>
    <p:sldId id="6055" r:id="rId6"/>
    <p:sldId id="5991" r:id="rId7"/>
    <p:sldId id="5992" r:id="rId9"/>
    <p:sldId id="6024" r:id="rId10"/>
    <p:sldId id="6025" r:id="rId11"/>
    <p:sldId id="6026" r:id="rId12"/>
    <p:sldId id="6027" r:id="rId13"/>
    <p:sldId id="6028" r:id="rId14"/>
    <p:sldId id="6030" r:id="rId15"/>
    <p:sldId id="6029" r:id="rId16"/>
    <p:sldId id="6031" r:id="rId17"/>
    <p:sldId id="6032" r:id="rId18"/>
    <p:sldId id="6002" r:id="rId19"/>
    <p:sldId id="6033" r:id="rId20"/>
    <p:sldId id="6056" r:id="rId21"/>
    <p:sldId id="6004" r:id="rId22"/>
    <p:sldId id="6005" r:id="rId23"/>
    <p:sldId id="6034" r:id="rId24"/>
    <p:sldId id="6007" r:id="rId25"/>
    <p:sldId id="6035" r:id="rId26"/>
    <p:sldId id="6036" r:id="rId27"/>
    <p:sldId id="6037" r:id="rId28"/>
    <p:sldId id="6038" r:id="rId29"/>
    <p:sldId id="6012" r:id="rId30"/>
    <p:sldId id="6039" r:id="rId31"/>
    <p:sldId id="6041" r:id="rId32"/>
    <p:sldId id="5949" r:id="rId33"/>
  </p:sldIdLst>
  <p:sldSz cx="9144000" cy="5143500" type="screen16x9"/>
  <p:notesSz cx="6858000" cy="9144000"/>
  <p:embeddedFontLst>
    <p:embeddedFont>
      <p:font typeface="黑体" panose="02010609060101010101" charset="-122"/>
      <p:regular r:id="rId39"/>
    </p:embeddedFont>
    <p:embeddedFont>
      <p:font typeface="方正盛世楷书简体_粗" panose="02000000000000000000" charset="-122"/>
      <p:regular r:id="rId40"/>
    </p:embeddedFont>
    <p:embeddedFont>
      <p:font typeface="微软雅黑" panose="020B0503020204020204" pitchFamily="34" charset="-122"/>
      <p:regular r:id="rId41"/>
    </p:embeddedFont>
    <p:embeddedFont>
      <p:font typeface="方正大标宋简体" panose="02000000000000000000" charset="-122"/>
      <p:regular r:id="rId42"/>
    </p:embeddedFont>
    <p:embeddedFont>
      <p:font typeface="Calibri" panose="020F0502020204030204" charset="0"/>
      <p:regular r:id="rId43"/>
      <p:bold r:id="rId44"/>
      <p:italic r:id="rId45"/>
      <p:boldItalic r:id="rId46"/>
    </p:embeddedFont>
    <p:embeddedFont>
      <p:font typeface="华康正颜楷体W7P" panose="03000700000000000000" charset="-122"/>
      <p:regular r:id="rId47"/>
    </p:embeddedFont>
    <p:embeddedFont>
      <p:font typeface="华文琥珀" panose="02010800040101010101" charset="-122"/>
      <p:regular r:id="rId48"/>
    </p:embeddedFont>
    <p:embeddedFont>
      <p:font typeface="华文隶书" panose="02010800040101010101" charset="-122"/>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528B"/>
    <a:srgbClr val="6361A5"/>
    <a:srgbClr val="ECECEC"/>
    <a:srgbClr val="F2F2F2"/>
    <a:srgbClr val="60C7CA"/>
    <a:srgbClr val="67A18F"/>
    <a:srgbClr val="568B7A"/>
    <a:srgbClr val="A3A3A3"/>
    <a:srgbClr val="ABABAB"/>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88" autoAdjust="0"/>
    <p:restoredTop sz="95311" autoAdjust="0"/>
  </p:normalViewPr>
  <p:slideViewPr>
    <p:cSldViewPr>
      <p:cViewPr>
        <p:scale>
          <a:sx n="92" d="100"/>
          <a:sy n="92" d="100"/>
        </p:scale>
        <p:origin x="1296" y="1234"/>
      </p:cViewPr>
      <p:guideLst>
        <p:guide pos="2880"/>
        <p:guide orient="horz" pos="196"/>
        <p:guide pos="5472"/>
        <p:guide orient="horz" pos="1620"/>
        <p:guide pos="385"/>
        <p:guide pos="2217"/>
        <p:guide pos="4156"/>
        <p:guide pos="2617"/>
        <p:guide orient="horz" pos="1184"/>
        <p:guide orient="horz" pos="204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3828"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0" Type="http://schemas.openxmlformats.org/officeDocument/2006/relationships/tags" Target="tags/tag141.xml"/><Relationship Id="rId5" Type="http://schemas.openxmlformats.org/officeDocument/2006/relationships/slide" Target="slides/slide3.xml"/><Relationship Id="rId49" Type="http://schemas.openxmlformats.org/officeDocument/2006/relationships/font" Target="fonts/font11.fntdata"/><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71E8F-9B2B-491C-BF18-E33909BE833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C2023-A398-416E-AC65-CBA0D090EB2B}"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91C0ED-1C8B-4FF3-91A6-E652895D46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ED419-5B3F-423C-8358-46E41EBE13C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miter lim="800000"/>
          </a:ln>
        </p:spPr>
        <p:txBody>
          <a:bodyPr/>
          <a:lstStyle/>
          <a:p>
            <a:fld id="{2C228C11-EBB8-408E-A53F-719807AB989E}" type="slidenum">
              <a:rPr lang="en-US" altLang="zh-CN" smtClean="0">
                <a:latin typeface="Arial" panose="020B0604020202020204" pitchFamily="34" charset="0"/>
                <a:ea typeface="宋体" panose="02010600030101010101" pitchFamily="2" charset="-122"/>
              </a:rPr>
            </a:fld>
            <a:endParaRPr lang="en-US" altLang="zh-CN" smtClean="0">
              <a:latin typeface="Arial" panose="020B0604020202020204" pitchFamily="34" charset="0"/>
              <a:ea typeface="宋体" panose="02010600030101010101" pitchFamily="2" charset="-122"/>
            </a:endParaRPr>
          </a:p>
        </p:txBody>
      </p:sp>
      <p:sp>
        <p:nvSpPr>
          <p:cNvPr id="40962" name="Rectangle 2"/>
          <p:cNvSpPr>
            <a:spLocks noGrp="1" noRot="1" noChangeAspect="1" noChangeArrowheads="1" noTextEdit="1"/>
          </p:cNvSpPr>
          <p:nvPr>
            <p:ph type="sldImg"/>
          </p:nvPr>
        </p:nvSpPr>
        <p:spPr>
          <a:xfrm>
            <a:off x="381000" y="685800"/>
            <a:ext cx="6096000" cy="3429000"/>
          </a:xfrm>
        </p:spPr>
      </p:sp>
      <p:sp>
        <p:nvSpPr>
          <p:cNvPr id="40963" name="Rectangle 3"/>
          <p:cNvSpPr>
            <a:spLocks noGrp="1" noChangeArrowheads="1"/>
          </p:cNvSpPr>
          <p:nvPr>
            <p:ph type="body" idx="1"/>
          </p:nvPr>
        </p:nvSpPr>
        <p:spPr>
          <a:noFill/>
        </p:spPr>
        <p:txBody>
          <a:bodyPr/>
          <a:lstStyle/>
          <a:p>
            <a:endParaRPr lang="zh-CN" altLang="zh-CN" smtClean="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miter lim="800000"/>
          </a:ln>
        </p:spPr>
        <p:txBody>
          <a:bodyPr/>
          <a:lstStyle/>
          <a:p>
            <a:fld id="{D0A82356-4638-4581-98C6-2D00C9996957}" type="slidenum">
              <a:rPr lang="en-US" altLang="zh-CN" smtClean="0">
                <a:latin typeface="Arial" panose="020B0604020202020204" pitchFamily="34" charset="0"/>
                <a:ea typeface="宋体" panose="02010600030101010101" pitchFamily="2" charset="-122"/>
              </a:rPr>
            </a:fld>
            <a:endParaRPr lang="en-US" altLang="zh-CN" smtClean="0">
              <a:latin typeface="Arial" panose="020B0604020202020204" pitchFamily="34" charset="0"/>
              <a:ea typeface="宋体" panose="02010600030101010101" pitchFamily="2" charset="-122"/>
            </a:endParaRPr>
          </a:p>
        </p:txBody>
      </p:sp>
      <p:sp>
        <p:nvSpPr>
          <p:cNvPr id="43010" name="Rectangle 2"/>
          <p:cNvSpPr>
            <a:spLocks noGrp="1" noRot="1" noChangeAspect="1" noChangeArrowheads="1" noTextEdit="1"/>
          </p:cNvSpPr>
          <p:nvPr>
            <p:ph type="sldImg"/>
          </p:nvPr>
        </p:nvSpPr>
        <p:spPr>
          <a:xfrm>
            <a:off x="381000" y="685800"/>
            <a:ext cx="6096000" cy="3429000"/>
          </a:xfrm>
          <a:solidFill>
            <a:srgbClr val="FFFFFF"/>
          </a:solidFill>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pPr>
              <a:buFontTx/>
              <a:buChar char="•"/>
            </a:pPr>
            <a:r>
              <a:rPr lang="zh-CN" altLang="en-US" sz="1800" smtClean="0">
                <a:latin typeface="Arial" panose="020B0604020202020204" pitchFamily="34" charset="0"/>
                <a:ea typeface="宋体" panose="02010600030101010101" pitchFamily="2" charset="-122"/>
              </a:rPr>
              <a:t>海水虽然不能直接利用，但在地球为人类提供良好的生活环境起着十分重要的作用，广阔的表面积海水蒸发，为川流不息达到海的淡水不断更新提供了水汽。</a:t>
            </a:r>
            <a:endParaRPr lang="zh-CN" altLang="en-US" sz="1800" smtClean="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miter lim="800000"/>
          </a:ln>
        </p:spPr>
        <p:txBody>
          <a:bodyPr/>
          <a:lstStyle/>
          <a:p>
            <a:fld id="{14894C4E-DD96-49E4-8CE6-257A5CE64A6C}" type="slidenum">
              <a:rPr lang="en-US" altLang="zh-CN" smtClean="0">
                <a:latin typeface="Arial" panose="020B0604020202020204" pitchFamily="34" charset="0"/>
                <a:ea typeface="宋体" panose="02010600030101010101" pitchFamily="2" charset="-122"/>
              </a:rPr>
            </a:fld>
            <a:endParaRPr lang="en-US" altLang="zh-CN" smtClean="0">
              <a:latin typeface="Arial" panose="020B0604020202020204" pitchFamily="34" charset="0"/>
              <a:ea typeface="宋体" panose="02010600030101010101" pitchFamily="2" charset="-122"/>
            </a:endParaRPr>
          </a:p>
        </p:txBody>
      </p:sp>
      <p:sp>
        <p:nvSpPr>
          <p:cNvPr id="59394" name="Rectangle 2"/>
          <p:cNvSpPr>
            <a:spLocks noGrp="1" noRot="1" noChangeAspect="1" noChangeArrowheads="1" noTextEdit="1"/>
          </p:cNvSpPr>
          <p:nvPr>
            <p:ph type="sldImg"/>
          </p:nvPr>
        </p:nvSpPr>
        <p:spPr>
          <a:xfrm>
            <a:off x="381000" y="685800"/>
            <a:ext cx="6096000" cy="3429000"/>
          </a:xfrm>
        </p:spPr>
      </p:sp>
      <p:sp>
        <p:nvSpPr>
          <p:cNvPr id="59395" name="Rectangle 3"/>
          <p:cNvSpPr>
            <a:spLocks noGrp="1" noChangeArrowheads="1"/>
          </p:cNvSpPr>
          <p:nvPr>
            <p:ph type="body" idx="1"/>
          </p:nvPr>
        </p:nvSpPr>
        <p:spPr>
          <a:noFill/>
        </p:spPr>
        <p:txBody>
          <a:bodyPr/>
          <a:lstStyle/>
          <a:p>
            <a:pPr eaLnBrk="1" hangingPunct="1"/>
            <a:r>
              <a:rPr lang="zh-CN" altLang="en-US" smtClean="0">
                <a:latin typeface="Arial" panose="020B0604020202020204" pitchFamily="34" charset="0"/>
                <a:ea typeface="宋体" panose="02010600030101010101" pitchFamily="2" charset="-122"/>
              </a:rPr>
              <a:t>利用这张物质状态的转变图我们可以来分析一下生活当中非常常见的自然现象，云、雨、雪、雾、露、霜，他们都是水发生物态变化而形成的。</a:t>
            </a:r>
            <a:endParaRPr lang="zh-CN" altLang="en-US" smtClean="0">
              <a:latin typeface="Arial" panose="020B0604020202020204" pitchFamily="34" charset="0"/>
              <a:ea typeface="宋体" panose="02010600030101010101" pitchFamily="2" charset="-122"/>
            </a:endParaRPr>
          </a:p>
          <a:p>
            <a:pPr eaLnBrk="1" hangingPunct="1"/>
            <a:r>
              <a:rPr lang="zh-CN" altLang="en-US" smtClean="0">
                <a:latin typeface="Arial" panose="020B0604020202020204" pitchFamily="34" charset="0"/>
                <a:ea typeface="宋体" panose="02010600030101010101" pitchFamily="2" charset="-122"/>
              </a:rPr>
              <a:t>云：白天气温较高，地表水大量蒸发，因此空气中含有大量的水蒸汽。这时候水蒸汽上升到冷的高空以后，一部分液化成为小水滴，一部分凝华成小冰晶，天空中的云就是由大量的小水滴和小冰晶组成的。（液化以及凝华）</a:t>
            </a:r>
            <a:endParaRPr lang="zh-CN" altLang="en-US" smtClean="0">
              <a:latin typeface="Arial" panose="020B0604020202020204" pitchFamily="34" charset="0"/>
              <a:ea typeface="宋体" panose="02010600030101010101" pitchFamily="2" charset="-122"/>
            </a:endParaRPr>
          </a:p>
          <a:p>
            <a:pPr eaLnBrk="1" hangingPunct="1"/>
            <a:r>
              <a:rPr lang="zh-CN" altLang="en-US" smtClean="0">
                <a:latin typeface="Arial" panose="020B0604020202020204" pitchFamily="34" charset="0"/>
                <a:ea typeface="宋体" panose="02010600030101010101" pitchFamily="2" charset="-122"/>
              </a:rPr>
              <a:t>雨：当云越聚越多，越聚越厚的时候，就要开始下落，在下落过程当中随着温度升高，云中的小冰晶熔化成小水滴，与云中原有的小水滴一起降落到地面上，这就是雨。（液化）</a:t>
            </a:r>
            <a:endParaRPr lang="zh-CN" altLang="en-US" smtClean="0">
              <a:latin typeface="Arial" panose="020B0604020202020204" pitchFamily="34" charset="0"/>
              <a:ea typeface="宋体" panose="02010600030101010101" pitchFamily="2" charset="-122"/>
            </a:endParaRPr>
          </a:p>
          <a:p>
            <a:pPr eaLnBrk="1" hangingPunct="1"/>
            <a:r>
              <a:rPr lang="zh-CN" altLang="en-US" smtClean="0">
                <a:latin typeface="Arial" panose="020B0604020202020204" pitchFamily="34" charset="0"/>
                <a:ea typeface="宋体" panose="02010600030101010101" pitchFamily="2" charset="-122"/>
              </a:rPr>
              <a:t>雪：当水蒸气上升到很冷的高空时，水蒸汽凝华成六角形的冰花，冰花聚集在一起，形成雪片或者雪团降落下来，这就是雪。（凝华）</a:t>
            </a:r>
            <a:endParaRPr lang="zh-CN" altLang="en-US" smtClean="0">
              <a:latin typeface="Arial" panose="020B0604020202020204" pitchFamily="34" charset="0"/>
              <a:ea typeface="宋体" panose="02010600030101010101" pitchFamily="2" charset="-122"/>
            </a:endParaRPr>
          </a:p>
          <a:p>
            <a:pPr eaLnBrk="1" hangingPunct="1"/>
            <a:r>
              <a:rPr lang="zh-CN" altLang="en-US" smtClean="0">
                <a:latin typeface="Arial" panose="020B0604020202020204" pitchFamily="34" charset="0"/>
                <a:ea typeface="宋体" panose="02010600030101010101" pitchFamily="2" charset="-122"/>
              </a:rPr>
              <a:t>雾：空气中如果有较多的浮尘，水蒸汽遇冷液化成小水珠附在浮尘上，和浮尘一起漂浮在空气中，这就是雾。（液化）雾会使地面附近的能见度降低，从而引发交通事故。所以雾较浓的时候，我们要关闭高速公路以及机场。</a:t>
            </a:r>
            <a:endParaRPr lang="zh-CN" altLang="en-US" smtClean="0">
              <a:latin typeface="Arial" panose="020B0604020202020204" pitchFamily="34" charset="0"/>
              <a:ea typeface="宋体" panose="02010600030101010101" pitchFamily="2" charset="-122"/>
            </a:endParaRPr>
          </a:p>
          <a:p>
            <a:pPr eaLnBrk="1" hangingPunct="1"/>
            <a:r>
              <a:rPr lang="zh-CN" altLang="en-US" smtClean="0">
                <a:latin typeface="Arial" panose="020B0604020202020204" pitchFamily="34" charset="0"/>
                <a:ea typeface="宋体" panose="02010600030101010101" pitchFamily="2" charset="-122"/>
              </a:rPr>
              <a:t>露：天气较热时，空气中的水蒸汽清晨前遇到温度较低的树叶、花草等，液化成小水珠附在它们的表面，这就是露。（液化）</a:t>
            </a:r>
            <a:endParaRPr lang="zh-CN" altLang="en-US" smtClean="0">
              <a:latin typeface="Arial" panose="020B0604020202020204" pitchFamily="34" charset="0"/>
              <a:ea typeface="宋体" panose="02010600030101010101" pitchFamily="2" charset="-122"/>
            </a:endParaRPr>
          </a:p>
          <a:p>
            <a:pPr eaLnBrk="1" hangingPunct="1"/>
            <a:r>
              <a:rPr lang="zh-CN" altLang="en-US" smtClean="0">
                <a:latin typeface="Arial" panose="020B0604020202020204" pitchFamily="34" charset="0"/>
                <a:ea typeface="宋体" panose="02010600030101010101" pitchFamily="2" charset="-122"/>
              </a:rPr>
              <a:t>霜：夜晚，气温降到</a:t>
            </a:r>
            <a:r>
              <a:rPr lang="en-US" altLang="zh-CN" smtClean="0">
                <a:latin typeface="Arial" panose="020B0604020202020204" pitchFamily="34" charset="0"/>
                <a:ea typeface="宋体" panose="02010600030101010101" pitchFamily="2" charset="-122"/>
              </a:rPr>
              <a:t>0</a:t>
            </a:r>
            <a:r>
              <a:rPr lang="zh-CN" altLang="en-US" smtClean="0">
                <a:latin typeface="Arial" panose="020B0604020202020204" pitchFamily="34" charset="0"/>
                <a:ea typeface="宋体" panose="02010600030101010101" pitchFamily="2" charset="-122"/>
              </a:rPr>
              <a:t>摄氏度以下时，地面附近的水蒸汽遇到地面上冷的物体，凝华为冰花附在物体上，这就是霜。（凝华）霜会使农作物遭受冻害。</a:t>
            </a:r>
            <a:endParaRPr lang="zh-CN" altLang="en-US" smtClean="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miter lim="800000"/>
          </a:ln>
        </p:spPr>
        <p:txBody>
          <a:bodyPr/>
          <a:lstStyle/>
          <a:p>
            <a:fld id="{1E8D1291-8332-4061-85A1-5FCADF284137}" type="slidenum">
              <a:rPr lang="en-US" altLang="zh-CN" smtClean="0">
                <a:latin typeface="Arial" panose="020B0604020202020204" pitchFamily="34" charset="0"/>
                <a:ea typeface="宋体" panose="02010600030101010101" pitchFamily="2" charset="-122"/>
              </a:rPr>
            </a:fld>
            <a:endParaRPr lang="en-US" altLang="zh-CN" smtClean="0">
              <a:latin typeface="Arial" panose="020B0604020202020204" pitchFamily="34" charset="0"/>
              <a:ea typeface="宋体" panose="02010600030101010101" pitchFamily="2" charset="-122"/>
            </a:endParaRPr>
          </a:p>
        </p:txBody>
      </p:sp>
      <p:sp>
        <p:nvSpPr>
          <p:cNvPr id="66562" name="Rectangle 2"/>
          <p:cNvSpPr>
            <a:spLocks noGrp="1" noRot="1" noChangeAspect="1" noChangeArrowheads="1" noTextEdit="1"/>
          </p:cNvSpPr>
          <p:nvPr>
            <p:ph type="sldImg"/>
          </p:nvPr>
        </p:nvSpPr>
        <p:spPr>
          <a:xfrm>
            <a:off x="381000" y="685800"/>
            <a:ext cx="6096000" cy="3429000"/>
          </a:xfrm>
        </p:spPr>
      </p:sp>
      <p:sp>
        <p:nvSpPr>
          <p:cNvPr id="66563" name="Rectangle 3"/>
          <p:cNvSpPr>
            <a:spLocks noGrp="1" noChangeArrowheads="1"/>
          </p:cNvSpPr>
          <p:nvPr>
            <p:ph type="body" idx="1"/>
          </p:nvPr>
        </p:nvSpPr>
        <p:spPr>
          <a:noFill/>
        </p:spPr>
        <p:txBody>
          <a:bodyPr/>
          <a:lstStyle/>
          <a:p>
            <a:endParaRPr lang="zh-CN" altLang="zh-CN" smtClean="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图片2"/>
          <p:cNvPicPr/>
          <p:nvPr>
            <p:custDataLst>
              <p:tags r:id="rId2"/>
            </p:custDataLst>
          </p:nvPr>
        </p:nvPicPr>
        <p:blipFill>
          <a:blip r:embed="rId3"/>
          <a:stretch>
            <a:fillRect/>
          </a:stretch>
        </p:blipFill>
        <p:spPr>
          <a:xfrm>
            <a:off x="0" y="0"/>
            <a:ext cx="9144000" cy="5143262"/>
          </a:xfrm>
          <a:prstGeom prst="rect">
            <a:avLst/>
          </a:prstGeom>
        </p:spPr>
      </p:pic>
      <p:pic>
        <p:nvPicPr>
          <p:cNvPr id="3" name="图片 2" descr="wgergtr_画板 1"/>
          <p:cNvPicPr>
            <a:picLocks noChangeAspect="1"/>
          </p:cNvPicPr>
          <p:nvPr>
            <p:custDataLst>
              <p:tags r:id="rId4"/>
            </p:custDataLst>
          </p:nvPr>
        </p:nvPicPr>
        <p:blipFill>
          <a:blip r:embed="rId5"/>
          <a:srcRect l="13615" t="21891" r="54214" b="22521"/>
          <a:stretch>
            <a:fillRect/>
          </a:stretch>
        </p:blipFill>
        <p:spPr>
          <a:xfrm>
            <a:off x="1262063" y="1141489"/>
            <a:ext cx="2929967" cy="2851475"/>
          </a:xfrm>
          <a:prstGeom prst="rect">
            <a:avLst/>
          </a:prstGeom>
        </p:spPr>
      </p:pic>
      <p:pic>
        <p:nvPicPr>
          <p:cNvPr id="2" name="图片 1" descr="wgergtr_画板 1"/>
          <p:cNvPicPr/>
          <p:nvPr>
            <p:custDataLst>
              <p:tags r:id="rId6"/>
            </p:custDataLst>
          </p:nvPr>
        </p:nvPicPr>
        <p:blipFill>
          <a:blip r:embed="rId5"/>
          <a:srcRect l="69069" t="-6930" r="-3204" b="81122"/>
          <a:stretch>
            <a:fillRect/>
          </a:stretch>
        </p:blipFill>
        <p:spPr>
          <a:xfrm>
            <a:off x="6008579" y="0"/>
            <a:ext cx="3135422" cy="1349514"/>
          </a:xfrm>
          <a:prstGeom prst="rect">
            <a:avLst/>
          </a:prstGeom>
        </p:spPr>
      </p:pic>
      <p:pic>
        <p:nvPicPr>
          <p:cNvPr id="9" name="图片 8" descr="ggg_画板 1"/>
          <p:cNvPicPr>
            <a:picLocks noChangeAspect="1"/>
          </p:cNvPicPr>
          <p:nvPr>
            <p:custDataLst>
              <p:tags r:id="rId7"/>
            </p:custDataLst>
          </p:nvPr>
        </p:nvPicPr>
        <p:blipFill>
          <a:blip r:embed="rId8"/>
          <a:srcRect l="-8734" t="83340" r="35690" b="-17625"/>
          <a:stretch>
            <a:fillRect/>
          </a:stretch>
        </p:blipFill>
        <p:spPr>
          <a:xfrm>
            <a:off x="-9525" y="4395439"/>
            <a:ext cx="2957612" cy="752824"/>
          </a:xfrm>
          <a:prstGeom prst="rect">
            <a:avLst/>
          </a:prstGeom>
        </p:spPr>
      </p:pic>
      <p:sp>
        <p:nvSpPr>
          <p:cNvPr id="4" name="日期占位符 3"/>
          <p:cNvSpPr>
            <a:spLocks noGrp="1"/>
          </p:cNvSpPr>
          <p:nvPr>
            <p:ph type="dt" sz="half" idx="10"/>
            <p:custDataLst>
              <p:tags r:id="rId9"/>
            </p:custDataLst>
          </p:nvPr>
        </p:nvSpPr>
        <p:spPr>
          <a:xfrm>
            <a:off x="659807" y="4762375"/>
            <a:ext cx="2025000" cy="237600"/>
          </a:xfrm>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3087000" y="4762375"/>
            <a:ext cx="2970000" cy="237600"/>
          </a:xfrm>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endParaRPr lang="zh-CN" altLang="en-US"/>
          </a:p>
        </p:txBody>
      </p:sp>
      <p:sp>
        <p:nvSpPr>
          <p:cNvPr id="6" name="灯片编号占位符 5"/>
          <p:cNvSpPr>
            <a:spLocks noGrp="1"/>
          </p:cNvSpPr>
          <p:nvPr>
            <p:ph type="sldNum" sz="quarter" idx="12"/>
            <p:custDataLst>
              <p:tags r:id="rId11"/>
            </p:custDataLst>
          </p:nvPr>
        </p:nvSpPr>
        <p:spPr>
          <a:xfrm>
            <a:off x="6457950" y="4762375"/>
            <a:ext cx="2025000" cy="237600"/>
          </a:xfrm>
        </p:spPr>
        <p:txBody>
          <a:bodyPr/>
          <a:lstStyle>
            <a:lvl1pPr>
              <a:defRPr>
                <a:solidFill>
                  <a:schemeClr val="lt1">
                    <a:tint val="75000"/>
                  </a:schemeClr>
                </a:solidFill>
                <a:latin typeface="Arial" panose="020B0604020202020204" pitchFamily="34" charset="0"/>
                <a:ea typeface="汉仪铁线黑-35简" charset="0"/>
                <a:cs typeface="汉仪铁线黑-35简" charset="0"/>
              </a:defRPr>
            </a:lvl1pPr>
          </a:lstStyle>
          <a:p>
            <a:fld id="{49AE70B2-8BF9-45C0-BB95-33D1B9D3A854}" type="slidenum">
              <a:rPr lang="zh-CN" altLang="en-US" smtClean="0"/>
            </a:fld>
            <a:endParaRPr lang="zh-CN" altLang="en-US"/>
          </a:p>
        </p:txBody>
      </p:sp>
      <p:sp>
        <p:nvSpPr>
          <p:cNvPr id="8" name="标题 1"/>
          <p:cNvSpPr/>
          <p:nvPr>
            <p:ph type="ctrTitle" idx="1" hasCustomPrompt="1"/>
            <p:custDataLst>
              <p:tags r:id="rId12"/>
            </p:custDataLst>
          </p:nvPr>
        </p:nvSpPr>
        <p:spPr>
          <a:xfrm>
            <a:off x="2596442" y="2813545"/>
            <a:ext cx="6237418" cy="771156"/>
          </a:xfrm>
          <a:noFill/>
        </p:spPr>
        <p:txBody>
          <a:bodyPr vert="horz" wrap="square" lIns="101600" tIns="38100" rIns="76200" bIns="38100" rtlCol="0" anchor="t" anchorCtr="0">
            <a:normAutofit/>
          </a:bodyPr>
          <a:lstStyle>
            <a:lvl1pPr marL="0" marR="0" algn="ctr" defTabSz="914400" rtl="0" eaLnBrk="1" fontAlgn="auto" latinLnBrk="0" hangingPunct="1">
              <a:lnSpc>
                <a:spcPct val="100000"/>
              </a:lnSpc>
              <a:spcBef>
                <a:spcPct val="0"/>
              </a:spcBef>
              <a:buClrTx/>
              <a:buSzTx/>
              <a:buFontTx/>
              <a:buNone/>
              <a:defRPr kumimoji="0" lang="zh-CN" altLang="en-US" sz="4050" b="0" i="0" u="none" strike="noStrike" kern="1200" cap="none" spc="300" normalizeH="0" baseline="0" noProof="1" dirty="0">
                <a:solidFill>
                  <a:schemeClr val="accent1">
                    <a:lumMod val="75000"/>
                  </a:schemeClr>
                </a:solidFill>
                <a:uFillTx/>
                <a:latin typeface="Arial" panose="020B0604020202020204" pitchFamily="34" charset="0"/>
                <a:ea typeface="汉仪宋韵朗黑简" charset="0"/>
                <a:cs typeface="+mn-cs"/>
              </a:defRPr>
            </a:lvl1pPr>
          </a:lstStyle>
          <a:p>
            <a:pPr lvl="0"/>
            <a:r>
              <a:rPr>
                <a:sym typeface="+mn-ea"/>
              </a:rPr>
              <a:t>编辑标题</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bg>
      <p:bgPr>
        <a:gradFill>
          <a:gsLst>
            <a:gs pos="0">
              <a:srgbClr val="FFFFFF"/>
            </a:gs>
            <a:gs pos="100000">
              <a:srgbClr val="FFFFFF"/>
            </a:gs>
            <a:gs pos="0">
              <a:srgbClr val="FFFFFF"/>
            </a:gs>
          </a:gsLst>
          <a:lin ang="5400000" scaled="1"/>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5_空白">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553200" y="4683919"/>
            <a:ext cx="2133600" cy="357188"/>
          </a:xfrm>
        </p:spPr>
        <p:txBody>
          <a:bodyPr/>
          <a:lstStyle>
            <a:lvl1pPr>
              <a:defRPr/>
            </a:lvl1pPr>
          </a:lstStyle>
          <a:p>
            <a:pPr>
              <a:defRPr/>
            </a:pPr>
            <a:fld id="{C0CD1333-5529-45D9-AC00-9D67BB73052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xfrm>
            <a:off x="6553200" y="4683919"/>
            <a:ext cx="2133600" cy="357188"/>
          </a:xfrm>
        </p:spPr>
        <p:txBody>
          <a:bodyPr/>
          <a:lstStyle>
            <a:lvl1pPr>
              <a:defRPr/>
            </a:lvl1pPr>
          </a:lstStyle>
          <a:p>
            <a:pPr>
              <a:defRPr/>
            </a:pPr>
            <a:fld id="{7D85FDCA-DA1C-4471-AE91-49935475D5AA}"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85800" y="457200"/>
            <a:ext cx="7772400" cy="85725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800" y="1485900"/>
            <a:ext cx="3810000" cy="30861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485900"/>
            <a:ext cx="3810000" cy="30861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85800" y="4686300"/>
            <a:ext cx="1905000" cy="342900"/>
          </a:xfr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3124200" y="4686300"/>
            <a:ext cx="2895600" cy="342900"/>
          </a:xfr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6553200" y="4686300"/>
            <a:ext cx="1905000" cy="342900"/>
          </a:xfrm>
        </p:spPr>
        <p:txBody>
          <a:bodyPr/>
          <a:lstStyle>
            <a:lvl1pPr>
              <a:defRPr/>
            </a:lvl1pPr>
          </a:lstStyle>
          <a:p>
            <a:pPr>
              <a:defRPr/>
            </a:pPr>
            <a:fld id="{19D2BFA8-AE76-45C2-BAD1-CB414660EB90}"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image" Target="../media/image11.jpeg"/><Relationship Id="rId2" Type="http://schemas.openxmlformats.org/officeDocument/2006/relationships/tags" Target="../tags/tag38.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image" Target="../media/image12.GIF"/><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1.xml"/><Relationship Id="rId6" Type="http://schemas.openxmlformats.org/officeDocument/2006/relationships/image" Target="../media/image14.png"/><Relationship Id="rId5" Type="http://schemas.openxmlformats.org/officeDocument/2006/relationships/tags" Target="../tags/tag50.xml"/><Relationship Id="rId4" Type="http://schemas.openxmlformats.org/officeDocument/2006/relationships/image" Target="../media/image13.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image" Target="../media/image7.png"/><Relationship Id="rId1" Type="http://schemas.openxmlformats.org/officeDocument/2006/relationships/tags" Target="../tags/tag52.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63.xml"/><Relationship Id="rId5" Type="http://schemas.openxmlformats.org/officeDocument/2006/relationships/image" Target="../media/image15.png"/><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9.xml"/><Relationship Id="rId6" Type="http://schemas.openxmlformats.org/officeDocument/2006/relationships/image" Target="../media/image16.png"/><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8.xml"/><Relationship Id="rId7" Type="http://schemas.openxmlformats.org/officeDocument/2006/relationships/image" Target="../media/image21.jpeg"/><Relationship Id="rId6" Type="http://schemas.openxmlformats.org/officeDocument/2006/relationships/image" Target="../media/image10.GIF"/><Relationship Id="rId5" Type="http://schemas.openxmlformats.org/officeDocument/2006/relationships/image" Target="../media/image8.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22.jpeg"/><Relationship Id="rId1" Type="http://schemas.openxmlformats.org/officeDocument/2006/relationships/tags" Target="../tags/tag70.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4" Type="http://schemas.openxmlformats.org/officeDocument/2006/relationships/slideLayout" Target="../slideLayouts/slideLayout6.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26.jpeg"/><Relationship Id="rId1" Type="http://schemas.openxmlformats.org/officeDocument/2006/relationships/tags" Target="../tags/tag92.xml"/></Relationships>
</file>

<file path=ppt/slides/_rels/slide24.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4" Type="http://schemas.openxmlformats.org/officeDocument/2006/relationships/notesSlide" Target="../notesSlides/notesSlide5.xml"/><Relationship Id="rId33" Type="http://schemas.openxmlformats.org/officeDocument/2006/relationships/slideLayout" Target="../slideLayouts/slideLayout6.xml"/><Relationship Id="rId32" Type="http://schemas.openxmlformats.org/officeDocument/2006/relationships/tags" Target="../tags/tag122.xml"/><Relationship Id="rId31" Type="http://schemas.openxmlformats.org/officeDocument/2006/relationships/tags" Target="../tags/tag121.xml"/><Relationship Id="rId30" Type="http://schemas.openxmlformats.org/officeDocument/2006/relationships/tags" Target="../tags/tag120.xml"/><Relationship Id="rId3" Type="http://schemas.openxmlformats.org/officeDocument/2006/relationships/tags" Target="../tags/tag98.xml"/><Relationship Id="rId29" Type="http://schemas.openxmlformats.org/officeDocument/2006/relationships/tags" Target="../tags/tag119.xml"/><Relationship Id="rId28" Type="http://schemas.openxmlformats.org/officeDocument/2006/relationships/tags" Target="../tags/tag118.xml"/><Relationship Id="rId27" Type="http://schemas.openxmlformats.org/officeDocument/2006/relationships/image" Target="../media/image31.png"/><Relationship Id="rId26" Type="http://schemas.openxmlformats.org/officeDocument/2006/relationships/tags" Target="../tags/tag117.xml"/><Relationship Id="rId25" Type="http://schemas.openxmlformats.org/officeDocument/2006/relationships/image" Target="../media/image30.jpeg"/><Relationship Id="rId24" Type="http://schemas.openxmlformats.org/officeDocument/2006/relationships/tags" Target="../tags/tag116.xml"/><Relationship Id="rId23" Type="http://schemas.openxmlformats.org/officeDocument/2006/relationships/image" Target="../media/image29.jpeg"/><Relationship Id="rId22" Type="http://schemas.openxmlformats.org/officeDocument/2006/relationships/tags" Target="../tags/tag115.xml"/><Relationship Id="rId21" Type="http://schemas.openxmlformats.org/officeDocument/2006/relationships/image" Target="../media/image28.jpeg"/><Relationship Id="rId20" Type="http://schemas.openxmlformats.org/officeDocument/2006/relationships/tags" Target="../tags/tag114.xml"/><Relationship Id="rId2" Type="http://schemas.openxmlformats.org/officeDocument/2006/relationships/tags" Target="../tags/tag97.xml"/><Relationship Id="rId19" Type="http://schemas.openxmlformats.org/officeDocument/2006/relationships/tags" Target="../tags/tag113.xml"/><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image" Target="../media/image27.png"/><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26.xml"/><Relationship Id="rId5" Type="http://schemas.openxmlformats.org/officeDocument/2006/relationships/image" Target="../media/image33.png"/><Relationship Id="rId4" Type="http://schemas.openxmlformats.org/officeDocument/2006/relationships/tags" Target="../tags/tag125.xml"/><Relationship Id="rId3" Type="http://schemas.openxmlformats.org/officeDocument/2006/relationships/image" Target="../media/image32.png"/><Relationship Id="rId2" Type="http://schemas.openxmlformats.org/officeDocument/2006/relationships/tags" Target="../tags/tag124.xml"/><Relationship Id="rId1" Type="http://schemas.openxmlformats.org/officeDocument/2006/relationships/tags" Target="../tags/tag123.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image" Target="../media/image34.jpeg"/><Relationship Id="rId1" Type="http://schemas.openxmlformats.org/officeDocument/2006/relationships/tags" Target="../tags/tag134.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40.xml"/><Relationship Id="rId3" Type="http://schemas.openxmlformats.org/officeDocument/2006/relationships/image" Target="../media/image35.jpeg"/><Relationship Id="rId2" Type="http://schemas.openxmlformats.org/officeDocument/2006/relationships/tags" Target="../tags/tag139.xml"/><Relationship Id="rId1" Type="http://schemas.openxmlformats.org/officeDocument/2006/relationships/tags" Target="../tags/tag138.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xml"/><Relationship Id="rId3" Type="http://schemas.openxmlformats.org/officeDocument/2006/relationships/tags" Target="../tags/tag20.xml"/><Relationship Id="rId2" Type="http://schemas.openxmlformats.org/officeDocument/2006/relationships/image" Target="../media/image6.jpeg"/><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25.xml"/><Relationship Id="rId6" Type="http://schemas.openxmlformats.org/officeDocument/2006/relationships/image" Target="../media/image8.png"/><Relationship Id="rId5" Type="http://schemas.openxmlformats.org/officeDocument/2006/relationships/tags" Target="../tags/tag24.xml"/><Relationship Id="rId4" Type="http://schemas.openxmlformats.org/officeDocument/2006/relationships/image" Target="../media/image7.png"/><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image" Target="../media/image9.GIF"/><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image" Target="../media/image10.GIF"/><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244" r="40362"/>
          <a:stretch>
            <a:fillRect/>
          </a:stretch>
        </p:blipFill>
        <p:spPr>
          <a:xfrm>
            <a:off x="0" y="1"/>
            <a:ext cx="4023360" cy="4515966"/>
          </a:xfrm>
          <a:prstGeom prst="rect">
            <a:avLst/>
          </a:prstGeom>
        </p:spPr>
      </p:pic>
      <p:sp>
        <p:nvSpPr>
          <p:cNvPr id="7" name="矩形 6"/>
          <p:cNvSpPr/>
          <p:nvPr/>
        </p:nvSpPr>
        <p:spPr>
          <a:xfrm>
            <a:off x="0" y="5020022"/>
            <a:ext cx="9144000" cy="1234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1" name="矩形 30"/>
          <p:cNvSpPr/>
          <p:nvPr/>
        </p:nvSpPr>
        <p:spPr>
          <a:xfrm>
            <a:off x="1975676" y="0"/>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2" name="矩形 31"/>
          <p:cNvSpPr/>
          <p:nvPr/>
        </p:nvSpPr>
        <p:spPr>
          <a:xfrm rot="16200000">
            <a:off x="2221979" y="2"/>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20" name="文本框 19"/>
          <p:cNvSpPr txBox="1"/>
          <p:nvPr/>
        </p:nvSpPr>
        <p:spPr>
          <a:xfrm>
            <a:off x="4139565" y="1275715"/>
            <a:ext cx="4641215" cy="1568450"/>
          </a:xfrm>
          <a:prstGeom prst="rect">
            <a:avLst/>
          </a:prstGeom>
          <a:noFill/>
        </p:spPr>
        <p:txBody>
          <a:bodyPr wrap="square" rtlCol="0">
            <a:spAutoFit/>
          </a:bodyPr>
          <a:lstStyle/>
          <a:p>
            <a:pPr algn="ctr">
              <a:lnSpc>
                <a:spcPct val="100000"/>
              </a:lnSpc>
            </a:pPr>
            <a:r>
              <a:rPr sz="4800" b="1" spc="225" dirty="0" smtClean="0">
                <a:gradFill>
                  <a:gsLst>
                    <a:gs pos="100000">
                      <a:schemeClr val="accent6">
                        <a:lumMod val="60000"/>
                        <a:lumOff val="40000"/>
                      </a:schemeClr>
                    </a:gs>
                    <a:gs pos="0">
                      <a:srgbClr val="0CA451"/>
                    </a:gs>
                  </a:gsLst>
                  <a:path path="circle">
                    <a:fillToRect l="100000" t="100000"/>
                  </a:path>
                  <a:tileRect r="-100000" b="-100000"/>
                </a:gradFill>
                <a:latin typeface="+mn-ea"/>
                <a:cs typeface="+mn-ea"/>
              </a:rPr>
              <a:t>4.5 水循环与水资源</a:t>
            </a:r>
            <a:endParaRPr sz="4800" b="1" spc="225" dirty="0" smtClean="0">
              <a:gradFill>
                <a:gsLst>
                  <a:gs pos="100000">
                    <a:schemeClr val="accent6">
                      <a:lumMod val="60000"/>
                      <a:lumOff val="40000"/>
                    </a:schemeClr>
                  </a:gs>
                  <a:gs pos="0">
                    <a:srgbClr val="0CA451"/>
                  </a:gs>
                </a:gsLst>
                <a:path path="circle">
                  <a:fillToRect l="100000" t="100000"/>
                </a:path>
                <a:tileRect r="-100000" b="-100000"/>
              </a:gra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00" y="3886200"/>
            <a:ext cx="0" cy="91440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2"/>
            </p:custDataLst>
          </p:nvPr>
        </p:nvPicPr>
        <p:blipFill rotWithShape="1">
          <a:blip r:embed="rId3"/>
          <a:srcRect t="19603" b="19603"/>
          <a:stretch>
            <a:fillRect/>
          </a:stretch>
        </p:blipFill>
        <p:spPr>
          <a:xfrm>
            <a:off x="202" y="-29"/>
            <a:ext cx="9144067" cy="3619529"/>
          </a:xfrm>
          <a:custGeom>
            <a:avLst/>
            <a:gdLst/>
            <a:ahLst/>
            <a:cxnLst>
              <a:cxn ang="3">
                <a:pos x="hc" y="t"/>
              </a:cxn>
              <a:cxn ang="cd2">
                <a:pos x="l" y="vc"/>
              </a:cxn>
              <a:cxn ang="cd4">
                <a:pos x="hc" y="b"/>
              </a:cxn>
              <a:cxn ang="0">
                <a:pos x="r" y="vc"/>
              </a:cxn>
            </a:cxnLst>
            <a:rect l="l" t="t" r="r" b="b"/>
            <a:pathLst>
              <a:path w="19200" h="7600">
                <a:moveTo>
                  <a:pt x="0" y="0"/>
                </a:moveTo>
                <a:lnTo>
                  <a:pt x="19200" y="0"/>
                </a:lnTo>
                <a:lnTo>
                  <a:pt x="19200" y="6532"/>
                </a:lnTo>
                <a:lnTo>
                  <a:pt x="19192" y="6534"/>
                </a:lnTo>
                <a:cubicBezTo>
                  <a:pt x="16662" y="7188"/>
                  <a:pt x="13373" y="7587"/>
                  <a:pt x="9772" y="7600"/>
                </a:cubicBezTo>
                <a:lnTo>
                  <a:pt x="9601" y="7600"/>
                </a:lnTo>
                <a:lnTo>
                  <a:pt x="9599" y="7600"/>
                </a:lnTo>
                <a:lnTo>
                  <a:pt x="9428" y="7600"/>
                </a:lnTo>
                <a:cubicBezTo>
                  <a:pt x="5826" y="7587"/>
                  <a:pt x="2538" y="7188"/>
                  <a:pt x="7" y="6534"/>
                </a:cubicBezTo>
                <a:lnTo>
                  <a:pt x="0" y="6532"/>
                </a:lnTo>
                <a:lnTo>
                  <a:pt x="0" y="0"/>
                </a:lnTo>
                <a:close/>
              </a:path>
            </a:pathLst>
          </a:custGeom>
        </p:spPr>
      </p:pic>
      <p:sp>
        <p:nvSpPr>
          <p:cNvPr id="3" name="文本框 2"/>
          <p:cNvSpPr txBox="1"/>
          <p:nvPr>
            <p:custDataLst>
              <p:tags r:id="rId4"/>
            </p:custDataLst>
          </p:nvPr>
        </p:nvSpPr>
        <p:spPr>
          <a:xfrm>
            <a:off x="571595" y="4057650"/>
            <a:ext cx="3545329" cy="571500"/>
          </a:xfrm>
          <a:prstGeom prst="rect">
            <a:avLst/>
          </a:prstGeom>
          <a:noFill/>
        </p:spPr>
        <p:txBody>
          <a:bodyPr wrap="square" lIns="47625" tIns="19050" rIns="47625" bIns="19050" rtlCol="0" anchor="ctr" anchorCtr="0">
            <a:normAutofit fontScale="80000"/>
          </a:bodyPr>
          <a:p>
            <a:pPr marL="0" indent="0" algn="r">
              <a:lnSpc>
                <a:spcPct val="100000"/>
              </a:lnSpc>
              <a:spcBef>
                <a:spcPts val="0"/>
              </a:spcBef>
              <a:spcAft>
                <a:spcPts val="0"/>
              </a:spcAft>
              <a:buSzPct val="100000"/>
              <a:buNone/>
            </a:pPr>
            <a:r>
              <a:rPr lang="zh-CN" altLang="en-US" sz="3800" b="1" spc="220">
                <a:solidFill>
                  <a:schemeClr val="accent1"/>
                </a:solidFill>
                <a:latin typeface="微软雅黑" panose="020B0503020204020204" pitchFamily="34" charset="-122"/>
                <a:ea typeface="微软雅黑" panose="020B0503020204020204" pitchFamily="34" charset="-122"/>
              </a:rPr>
              <a:t>冰雹</a:t>
            </a:r>
            <a:endParaRPr lang="zh-CN" altLang="en-US" sz="3800" b="1" spc="22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5"/>
            </p:custDataLst>
          </p:nvPr>
        </p:nvSpPr>
        <p:spPr>
          <a:xfrm>
            <a:off x="5029200" y="4057650"/>
            <a:ext cx="3543205" cy="571500"/>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00000"/>
              </a:lnSpc>
              <a:spcBef>
                <a:spcPts val="0"/>
              </a:spcBef>
              <a:spcAft>
                <a:spcPts val="800"/>
              </a:spcAft>
              <a:buSzPct val="100000"/>
              <a:buNone/>
            </a:pPr>
            <a:r>
              <a:rPr lang="zh-CN" altLang="en-US" sz="32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水珠凝固成冰珠</a:t>
            </a:r>
            <a:endParaRPr lang="zh-CN" altLang="en-US" sz="32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01"/>
          <p:cNvSpPr txBox="1"/>
          <p:nvPr>
            <p:custDataLst>
              <p:tags r:id="rId1"/>
            </p:custDataLst>
          </p:nvPr>
        </p:nvSpPr>
        <p:spPr>
          <a:xfrm>
            <a:off x="457172" y="457110"/>
            <a:ext cx="8229657" cy="591979"/>
          </a:xfrm>
          <a:prstGeom prst="rect">
            <a:avLst/>
          </a:prstGeom>
        </p:spPr>
        <p:txBody>
          <a:bodyPr vert="horz" lIns="47625" tIns="19050" rIns="47625" bIns="19050" rtlCol="0" anchor="b" anchorCtr="0">
            <a:normAutofit fontScale="90000" lnSpcReduction="10000"/>
          </a:bodyPr>
          <a:p>
            <a:pPr marL="0" indent="0" algn="l" fontAlgn="auto">
              <a:lnSpc>
                <a:spcPct val="100000"/>
              </a:lnSpc>
              <a:spcBef>
                <a:spcPts val="0"/>
              </a:spcBef>
              <a:spcAft>
                <a:spcPts val="0"/>
              </a:spcAft>
              <a:buSzPct val="100000"/>
              <a:buNone/>
            </a:pPr>
            <a:r>
              <a:rPr lang="zh-CN" altLang="en-US" sz="3800" b="1" i="0" spc="220">
                <a:solidFill>
                  <a:schemeClr val="accent1"/>
                </a:solidFill>
                <a:latin typeface="微软雅黑" panose="020B0503020204020204" pitchFamily="34" charset="-122"/>
                <a:ea typeface="微软雅黑" panose="020B0503020204020204" pitchFamily="34" charset="-122"/>
              </a:rPr>
              <a:t>雪</a:t>
            </a:r>
            <a:endParaRPr lang="zh-CN" altLang="en-US" sz="3800" b="1" i="0" spc="220">
              <a:solidFill>
                <a:schemeClr val="accent1"/>
              </a:solidFill>
              <a:latin typeface="微软雅黑" panose="020B0503020204020204" pitchFamily="34" charset="-122"/>
              <a:ea typeface="微软雅黑" panose="020B0503020204020204" pitchFamily="34" charset="-122"/>
            </a:endParaRPr>
          </a:p>
        </p:txBody>
      </p:sp>
      <p:sp>
        <p:nvSpPr>
          <p:cNvPr id="5" name="Object 902"/>
          <p:cNvSpPr txBox="1"/>
          <p:nvPr>
            <p:custDataLst>
              <p:tags r:id="rId2"/>
            </p:custDataLst>
          </p:nvPr>
        </p:nvSpPr>
        <p:spPr>
          <a:xfrm>
            <a:off x="457172" y="1068139"/>
            <a:ext cx="8229657" cy="305171"/>
          </a:xfrm>
          <a:prstGeom prst="rect">
            <a:avLst/>
          </a:prstGeom>
        </p:spPr>
        <p:txBody>
          <a:bodyPr vert="horz" lIns="47625" tIns="19050" rIns="47625" bIns="19050" rtlCol="0" anchor="t" anchorCtr="0"/>
          <a:p>
            <a:pPr marL="0" indent="0" algn="l" fontAlgn="auto">
              <a:lnSpc>
                <a:spcPct val="100000"/>
              </a:lnSpc>
              <a:spcBef>
                <a:spcPts val="0"/>
              </a:spcBef>
              <a:spcAft>
                <a:spcPts val="0"/>
              </a:spcAft>
              <a:buSzPct val="100000"/>
              <a:buNone/>
            </a:pPr>
            <a:r>
              <a:rPr lang="zh-CN" altLang="en-US" spc="100">
                <a:solidFill>
                  <a:schemeClr val="dk1"/>
                </a:solidFill>
                <a:latin typeface="微软雅黑" panose="020B0503020204020204" pitchFamily="34" charset="-122"/>
                <a:ea typeface="微软雅黑" panose="020B0503020204020204" pitchFamily="34" charset="-122"/>
              </a:rPr>
              <a:t>水蒸气凝华形成</a:t>
            </a:r>
            <a:endParaRPr lang="zh-CN" altLang="en-US" spc="100">
              <a:solidFill>
                <a:schemeClr val="dk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3"/>
            </p:custDataLst>
          </p:nvPr>
        </p:nvPicPr>
        <p:blipFill rotWithShape="1">
          <a:blip r:embed="rId4"/>
          <a:srcRect l="7426" r="7426"/>
          <a:stretch>
            <a:fillRect/>
          </a:stretch>
        </p:blipFill>
        <p:spPr>
          <a:xfrm>
            <a:off x="457168" y="1603069"/>
            <a:ext cx="3776510" cy="2854661"/>
          </a:xfrm>
          <a:custGeom>
            <a:avLst/>
            <a:gdLst/>
            <a:ahLst/>
            <a:cxnLst>
              <a:cxn ang="3">
                <a:pos x="hc" y="t"/>
              </a:cxn>
              <a:cxn ang="cd2">
                <a:pos x="l" y="vc"/>
              </a:cxn>
              <a:cxn ang="cd4">
                <a:pos x="hc" y="b"/>
              </a:cxn>
              <a:cxn ang="0">
                <a:pos x="r" y="vc"/>
              </a:cxn>
            </a:cxnLst>
            <a:rect l="l" t="t" r="r" b="b"/>
            <a:pathLst>
              <a:path w="9750" h="5994">
                <a:moveTo>
                  <a:pt x="0" y="0"/>
                </a:moveTo>
                <a:lnTo>
                  <a:pt x="9750" y="0"/>
                </a:lnTo>
                <a:lnTo>
                  <a:pt x="9750" y="5994"/>
                </a:lnTo>
                <a:lnTo>
                  <a:pt x="0" y="5994"/>
                </a:lnTo>
                <a:lnTo>
                  <a:pt x="0" y="0"/>
                </a:lnTo>
                <a:close/>
              </a:path>
            </a:pathLst>
          </a:custGeom>
          <a:ln w="12700">
            <a:solidFill>
              <a:srgbClr val="000000">
                <a:alpha val="2000"/>
              </a:srgbClr>
            </a:solidFill>
          </a:ln>
          <a:effectLst>
            <a:outerShdw blurRad="444500" dist="127000" dir="2700000" algn="tl" rotWithShape="0">
              <a:srgbClr val="000000">
                <a:alpha val="15000"/>
              </a:srgbClr>
            </a:outerShdw>
          </a:effectLst>
        </p:spPr>
      </p:pic>
      <p:sp>
        <p:nvSpPr>
          <p:cNvPr id="11" name="Title 6"/>
          <p:cNvSpPr txBox="1"/>
          <p:nvPr>
            <p:custDataLst>
              <p:tags r:id="rId5"/>
            </p:custDataLst>
          </p:nvPr>
        </p:nvSpPr>
        <p:spPr>
          <a:xfrm>
            <a:off x="4576585" y="2380298"/>
            <a:ext cx="4110247" cy="1300153"/>
          </a:xfrm>
          <a:prstGeom prst="rect">
            <a:avLst/>
          </a:prstGeom>
          <a:noFill/>
          <a:ln w="3175">
            <a:noFill/>
            <a:prstDash val="dash"/>
          </a:ln>
        </p:spPr>
        <p:txBody>
          <a:bodyPr wrap="square" lIns="47625" tIns="19050" rIns="47625" bIns="19050" anchor="ctr" anchorCtr="0">
            <a:normAutofit fontScale="90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雪：当水蒸气上升到很冷的高空时，水蒸汽凝华成小冰晶，小冰晶聚集在一起，形成雪片或者雪团降落下来，这就是雪。（凝华）</a:t>
            </a:r>
            <a:endPar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userDrawn="1">
            <p:custDataLst>
              <p:tags r:id="rId1"/>
            </p:custDataLst>
          </p:nvPr>
        </p:nvSpPr>
        <p:spPr>
          <a:xfrm>
            <a:off x="219600" y="228150"/>
            <a:ext cx="8704800" cy="46872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2"/>
            </p:custDataLst>
          </p:nvPr>
        </p:nvSpPr>
        <p:spPr>
          <a:xfrm>
            <a:off x="457171" y="457188"/>
            <a:ext cx="3729066" cy="571500"/>
          </a:xfrm>
          <a:prstGeom prst="rect">
            <a:avLst/>
          </a:prstGeom>
          <a:noFill/>
          <a:ln w="3175">
            <a:noFill/>
            <a:prstDash val="dash"/>
          </a:ln>
        </p:spPr>
        <p:txBody>
          <a:bodyPr wrap="square" lIns="47625" tIns="19050" rIns="47625" bIns="1905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00000"/>
              </a:lnSpc>
              <a:spcBef>
                <a:spcPts val="0"/>
              </a:spcBef>
              <a:spcAft>
                <a:spcPts val="800"/>
              </a:spcAft>
              <a:buSzPct val="100000"/>
              <a:buNone/>
            </a:pPr>
            <a:r>
              <a:rPr lang="zh-CN" altLang="en-US" sz="3200" spc="160">
                <a:ln w="3175">
                  <a:noFill/>
                  <a:prstDash val="dash"/>
                </a:ln>
                <a:solidFill>
                  <a:schemeClr val="dk1">
                    <a:lumMod val="75000"/>
                    <a:lumOff val="25000"/>
                  </a:schemeClr>
                </a:solidFill>
                <a:latin typeface="华康正颜楷体W7P" panose="03000700000000000000" charset="-122"/>
                <a:ea typeface="华康正颜楷体W7P" panose="03000700000000000000" charset="-122"/>
                <a:cs typeface="微软雅黑" panose="020B0503020204020204" pitchFamily="34" charset="-122"/>
              </a:rPr>
              <a:t>雪花的形状</a:t>
            </a:r>
            <a:endParaRPr lang="zh-CN" altLang="en-US" sz="3200" spc="160">
              <a:ln w="3175">
                <a:noFill/>
                <a:prstDash val="dash"/>
              </a:ln>
              <a:solidFill>
                <a:schemeClr val="dk1">
                  <a:lumMod val="75000"/>
                  <a:lumOff val="25000"/>
                </a:schemeClr>
              </a:solidFill>
              <a:latin typeface="华康正颜楷体W7P" panose="03000700000000000000" charset="-122"/>
              <a:ea typeface="华康正颜楷体W7P" panose="03000700000000000000" charset="-122"/>
              <a:cs typeface="微软雅黑" panose="020B0503020204020204" pitchFamily="34" charset="-122"/>
            </a:endParaRPr>
          </a:p>
        </p:txBody>
      </p:sp>
      <p:pic>
        <p:nvPicPr>
          <p:cNvPr id="6" name="图片 5"/>
          <p:cNvPicPr>
            <a:picLocks noChangeAspect="1"/>
          </p:cNvPicPr>
          <p:nvPr>
            <p:custDataLst>
              <p:tags r:id="rId3"/>
            </p:custDataLst>
          </p:nvPr>
        </p:nvPicPr>
        <p:blipFill rotWithShape="1">
          <a:blip r:embed="rId4"/>
          <a:srcRect l="13992" r="13992"/>
          <a:stretch>
            <a:fillRect/>
          </a:stretch>
        </p:blipFill>
        <p:spPr>
          <a:xfrm>
            <a:off x="457167" y="1257294"/>
            <a:ext cx="3729038" cy="3429019"/>
          </a:xfrm>
          <a:custGeom>
            <a:avLst/>
            <a:gdLst/>
            <a:ahLst/>
            <a:cxnLst>
              <a:cxn ang="3">
                <a:pos x="hc" y="t"/>
              </a:cxn>
              <a:cxn ang="cd2">
                <a:pos x="l" y="vc"/>
              </a:cxn>
              <a:cxn ang="cd4">
                <a:pos x="hc" y="b"/>
              </a:cxn>
              <a:cxn ang="0">
                <a:pos x="r" y="vc"/>
              </a:cxn>
            </a:cxnLst>
            <a:rect l="l" t="t" r="r" b="b"/>
            <a:pathLst>
              <a:path w="8160" h="7200">
                <a:moveTo>
                  <a:pt x="0" y="0"/>
                </a:moveTo>
                <a:lnTo>
                  <a:pt x="8160" y="0"/>
                </a:lnTo>
                <a:lnTo>
                  <a:pt x="8160" y="7200"/>
                </a:lnTo>
                <a:lnTo>
                  <a:pt x="0" y="7200"/>
                </a:lnTo>
                <a:lnTo>
                  <a:pt x="0" y="0"/>
                </a:lnTo>
                <a:close/>
              </a:path>
            </a:pathLst>
          </a:custGeom>
        </p:spPr>
      </p:pic>
      <p:pic>
        <p:nvPicPr>
          <p:cNvPr id="7" name="图片 6"/>
          <p:cNvPicPr>
            <a:picLocks noChangeAspect="1"/>
          </p:cNvPicPr>
          <p:nvPr>
            <p:custDataLst>
              <p:tags r:id="rId5"/>
            </p:custDataLst>
          </p:nvPr>
        </p:nvPicPr>
        <p:blipFill rotWithShape="1">
          <a:blip r:embed="rId6"/>
          <a:srcRect t="2468" b="5551"/>
          <a:stretch>
            <a:fillRect/>
          </a:stretch>
        </p:blipFill>
        <p:spPr>
          <a:xfrm>
            <a:off x="4529455" y="457200"/>
            <a:ext cx="4157980" cy="4091954"/>
          </a:xfrm>
          <a:custGeom>
            <a:avLst/>
            <a:gdLst/>
            <a:ahLst/>
            <a:cxnLst>
              <a:cxn ang="3">
                <a:pos x="hc" y="t"/>
              </a:cxn>
              <a:cxn ang="cd2">
                <a:pos x="l" y="vc"/>
              </a:cxn>
              <a:cxn ang="cd4">
                <a:pos x="hc" y="b"/>
              </a:cxn>
              <a:cxn ang="0">
                <a:pos x="r" y="vc"/>
              </a:cxn>
            </a:cxnLst>
            <a:rect l="l" t="t" r="r" b="b"/>
            <a:pathLst>
              <a:path w="8400" h="8880">
                <a:moveTo>
                  <a:pt x="0" y="0"/>
                </a:moveTo>
                <a:lnTo>
                  <a:pt x="8400" y="0"/>
                </a:lnTo>
                <a:lnTo>
                  <a:pt x="8400" y="8880"/>
                </a:lnTo>
                <a:lnTo>
                  <a:pt x="0" y="8880"/>
                </a:lnTo>
                <a:lnTo>
                  <a:pt x="0" y="0"/>
                </a:lnTo>
                <a:close/>
              </a:path>
            </a:pathLst>
          </a:cu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rotWithShape="1">
          <a:blip r:embed="rId2"/>
          <a:srcRect t="1884" b="1884"/>
          <a:stretch>
            <a:fillRect/>
          </a:stretch>
        </p:blipFill>
        <p:spPr>
          <a:xfrm>
            <a:off x="4716145" y="1765935"/>
            <a:ext cx="4213225" cy="2527935"/>
          </a:xfrm>
          <a:custGeom>
            <a:avLst/>
            <a:gdLst/>
            <a:ahLst/>
            <a:cxnLst>
              <a:cxn ang="3">
                <a:pos x="hc" y="t"/>
              </a:cxn>
              <a:cxn ang="cd2">
                <a:pos x="l" y="vc"/>
              </a:cxn>
              <a:cxn ang="cd4">
                <a:pos x="hc" y="b"/>
              </a:cxn>
              <a:cxn ang="0">
                <a:pos x="r" y="vc"/>
              </a:cxn>
            </a:cxnLst>
            <a:rect l="l" t="t" r="r" b="b"/>
            <a:pathLst>
              <a:path w="8010" h="3845">
                <a:moveTo>
                  <a:pt x="0" y="0"/>
                </a:moveTo>
                <a:lnTo>
                  <a:pt x="8010" y="0"/>
                </a:lnTo>
                <a:lnTo>
                  <a:pt x="8010" y="3845"/>
                </a:lnTo>
                <a:lnTo>
                  <a:pt x="0" y="3845"/>
                </a:lnTo>
                <a:lnTo>
                  <a:pt x="0" y="0"/>
                </a:lnTo>
                <a:close/>
              </a:path>
            </a:pathLst>
          </a:custGeom>
        </p:spPr>
      </p:pic>
      <p:sp>
        <p:nvSpPr>
          <p:cNvPr id="7" name="矩形 6"/>
          <p:cNvSpPr/>
          <p:nvPr>
            <p:custDataLst>
              <p:tags r:id="rId3"/>
            </p:custDataLst>
          </p:nvPr>
        </p:nvSpPr>
        <p:spPr>
          <a:xfrm>
            <a:off x="4515513" y="3781445"/>
            <a:ext cx="512387" cy="5123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图形 4"/>
          <p:cNvSpPr/>
          <p:nvPr>
            <p:custDataLst>
              <p:tags r:id="rId4"/>
            </p:custDataLst>
          </p:nvPr>
        </p:nvSpPr>
        <p:spPr>
          <a:xfrm>
            <a:off x="4371871" y="3953365"/>
            <a:ext cx="554124" cy="512387"/>
          </a:xfrm>
          <a:custGeom>
            <a:avLst/>
            <a:gdLst>
              <a:gd name="connsiteX0" fmla="*/ 6016935 w 6623480"/>
              <a:gd name="connsiteY0" fmla="*/ 4670403 h 4670403"/>
              <a:gd name="connsiteX1" fmla="*/ 6016935 w 6623480"/>
              <a:gd name="connsiteY1" fmla="*/ 0 h 4670403"/>
              <a:gd name="connsiteX2" fmla="*/ 0 w 6623480"/>
              <a:gd name="connsiteY2" fmla="*/ 0 h 4670403"/>
              <a:gd name="connsiteX3" fmla="*/ 0 w 6623480"/>
              <a:gd name="connsiteY3" fmla="*/ 4233690 h 4670403"/>
              <a:gd name="connsiteX4" fmla="*/ 6623480 w 6623480"/>
              <a:gd name="connsiteY4" fmla="*/ 4233690 h 4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3480" h="4670403">
                <a:moveTo>
                  <a:pt x="6016935" y="4670403"/>
                </a:moveTo>
                <a:lnTo>
                  <a:pt x="6016935" y="0"/>
                </a:lnTo>
                <a:lnTo>
                  <a:pt x="0" y="0"/>
                </a:lnTo>
                <a:lnTo>
                  <a:pt x="0" y="4233690"/>
                </a:lnTo>
                <a:lnTo>
                  <a:pt x="6623480" y="4233690"/>
                </a:lnTo>
              </a:path>
            </a:pathLst>
          </a:custGeom>
          <a:noFill/>
          <a:ln w="12120" cap="flat">
            <a:solidFill>
              <a:srgbClr val="000000"/>
            </a:solidFill>
            <a:prstDash val="solid"/>
            <a:miter/>
          </a:ln>
        </p:spPr>
        <p:txBody>
          <a:bodyPr rtlCol="0" anchor="ctr"/>
          <a:p>
            <a:endParaRPr lang="zh-CN" altLang="en-US"/>
          </a:p>
        </p:txBody>
      </p:sp>
      <p:sp>
        <p:nvSpPr>
          <p:cNvPr id="11" name="Title 6"/>
          <p:cNvSpPr txBox="1"/>
          <p:nvPr>
            <p:custDataLst>
              <p:tags r:id="rId5"/>
            </p:custDataLst>
          </p:nvPr>
        </p:nvSpPr>
        <p:spPr>
          <a:xfrm>
            <a:off x="611509" y="1347647"/>
            <a:ext cx="3343294" cy="2225993"/>
          </a:xfrm>
          <a:prstGeom prst="rect">
            <a:avLst/>
          </a:prstGeom>
          <a:noFill/>
          <a:ln w="3175">
            <a:noFill/>
            <a:prstDash val="dash"/>
          </a:ln>
        </p:spPr>
        <p:txBody>
          <a:bodyPr wrap="square" lIns="47625" tIns="19050" rIns="47625" bIns="19050" anchor="b"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18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雾：空气中如果有较多的尘埃，水蒸汽遇冷液化成小水珠附在尘埃上，和浮尘一起漂浮在空气中，这就是雾。（液化）</a:t>
            </a:r>
            <a:endParaRPr lang="zh-CN" altLang="en-US" sz="18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3"/>
          <p:cNvSpPr/>
          <p:nvPr>
            <p:custDataLst>
              <p:tags r:id="rId6"/>
            </p:custDataLst>
          </p:nvPr>
        </p:nvSpPr>
        <p:spPr>
          <a:xfrm>
            <a:off x="0" y="1142989"/>
            <a:ext cx="114301" cy="28575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4" name="Object 901"/>
          <p:cNvSpPr txBox="1"/>
          <p:nvPr>
            <p:custDataLst>
              <p:tags r:id="rId7"/>
            </p:custDataLst>
          </p:nvPr>
        </p:nvSpPr>
        <p:spPr>
          <a:xfrm>
            <a:off x="457172" y="411390"/>
            <a:ext cx="8229657" cy="591979"/>
          </a:xfrm>
          <a:prstGeom prst="rect">
            <a:avLst/>
          </a:prstGeom>
        </p:spPr>
        <p:txBody>
          <a:bodyPr vert="horz" lIns="47625" tIns="19050" rIns="47625" bIns="19050" rtlCol="0" anchor="b" anchorCtr="0">
            <a:normAutofit fontScale="90000" lnSpcReduction="10000"/>
          </a:bodyPr>
          <a:p>
            <a:pPr marL="0" indent="0" algn="l" fontAlgn="auto">
              <a:lnSpc>
                <a:spcPct val="100000"/>
              </a:lnSpc>
              <a:spcBef>
                <a:spcPts val="0"/>
              </a:spcBef>
              <a:spcAft>
                <a:spcPts val="0"/>
              </a:spcAft>
              <a:buSzPct val="100000"/>
              <a:buNone/>
            </a:pPr>
            <a:r>
              <a:rPr lang="zh-CN" altLang="en-US" sz="3800" b="1" i="0" spc="220">
                <a:solidFill>
                  <a:schemeClr val="accent1"/>
                </a:solidFill>
                <a:latin typeface="微软雅黑" panose="020B0503020204020204" pitchFamily="34" charset="-122"/>
                <a:ea typeface="微软雅黑" panose="020B0503020204020204" pitchFamily="34" charset="-122"/>
              </a:rPr>
              <a:t>雾</a:t>
            </a:r>
            <a:endParaRPr lang="zh-CN" altLang="en-US" sz="3800" b="1" i="0" spc="220">
              <a:solidFill>
                <a:schemeClr val="accent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08635" y="1143000"/>
            <a:ext cx="3549650" cy="534035"/>
          </a:xfrm>
          <a:prstGeom prst="rect">
            <a:avLst/>
          </a:prstGeom>
          <a:noFill/>
        </p:spPr>
        <p:txBody>
          <a:bodyPr wrap="square" rtlCol="0" anchor="t">
            <a:spAutoFit/>
          </a:bodyPr>
          <a:p>
            <a:pPr marL="0" lvl="0" indent="0" algn="l" fontAlgn="auto">
              <a:lnSpc>
                <a:spcPct val="120000"/>
              </a:lnSpc>
              <a:spcBef>
                <a:spcPts val="0"/>
              </a:spcBef>
              <a:spcAft>
                <a:spcPts val="800"/>
              </a:spcAft>
              <a:buSzPct val="100000"/>
              <a:buNone/>
            </a:pPr>
            <a:r>
              <a:rPr lang="zh-CN" altLang="en-US" sz="2400" spc="14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水蒸气液化形成</a:t>
            </a:r>
            <a:endParaRPr lang="zh-CN" altLang="en-US" sz="2400" spc="14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42867" y="400034"/>
            <a:ext cx="8458267" cy="914400"/>
          </a:xfrm>
          <a:prstGeom prst="rect">
            <a:avLst/>
          </a:prstGeom>
          <a:noFill/>
        </p:spPr>
        <p:txBody>
          <a:bodyPr wrap="square" lIns="47625" tIns="19050" rIns="47625" bIns="19050" rtlCol="0" anchor="ctr" anchorCtr="0">
            <a:normAutofit/>
          </a:bodyPr>
          <a:p>
            <a:pPr marL="0" indent="0" algn="l">
              <a:lnSpc>
                <a:spcPct val="100000"/>
              </a:lnSpc>
              <a:spcBef>
                <a:spcPts val="0"/>
              </a:spcBef>
              <a:spcAft>
                <a:spcPts val="0"/>
              </a:spcAft>
              <a:buSzPct val="100000"/>
              <a:buNone/>
            </a:pPr>
            <a:r>
              <a:rPr lang="zh-CN" altLang="en-US" sz="5200" b="1" spc="360">
                <a:solidFill>
                  <a:schemeClr val="accent1"/>
                </a:solidFill>
                <a:latin typeface="微软雅黑" panose="020B0503020204020204" pitchFamily="34" charset="-122"/>
                <a:ea typeface="微软雅黑" panose="020B0503020204020204" pitchFamily="34" charset="-122"/>
              </a:rPr>
              <a:t>露</a:t>
            </a:r>
            <a:endParaRPr lang="zh-CN" altLang="en-US" sz="5200" b="1" spc="360">
              <a:solidFill>
                <a:schemeClr val="accent1"/>
              </a:solidFill>
              <a:latin typeface="微软雅黑" panose="020B0503020204020204" pitchFamily="34" charset="-122"/>
              <a:ea typeface="微软雅黑" panose="020B0503020204020204" pitchFamily="34" charset="-122"/>
            </a:endParaRPr>
          </a:p>
        </p:txBody>
      </p:sp>
      <p:sp>
        <p:nvSpPr>
          <p:cNvPr id="4" name="Title 6"/>
          <p:cNvSpPr txBox="1"/>
          <p:nvPr>
            <p:custDataLst>
              <p:tags r:id="rId2"/>
            </p:custDataLst>
          </p:nvPr>
        </p:nvSpPr>
        <p:spPr>
          <a:xfrm>
            <a:off x="342868" y="1543031"/>
            <a:ext cx="3886229" cy="2174167"/>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18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露：天气较热时，空气中的水蒸汽清晨前遇到温度较低的树叶、花草等，液化成小水珠附在它们的表面，这就是露。（液化）</a:t>
            </a:r>
            <a:endParaRPr lang="zh-CN" altLang="en-US" sz="18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itle 6"/>
          <p:cNvSpPr txBox="1"/>
          <p:nvPr>
            <p:custDataLst>
              <p:tags r:id="rId3"/>
            </p:custDataLst>
          </p:nvPr>
        </p:nvSpPr>
        <p:spPr>
          <a:xfrm>
            <a:off x="1331595" y="681355"/>
            <a:ext cx="3886200" cy="633095"/>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00000"/>
              </a:lnSpc>
              <a:spcBef>
                <a:spcPts val="0"/>
              </a:spcBef>
              <a:spcAft>
                <a:spcPts val="800"/>
              </a:spcAft>
              <a:buSzPct val="100000"/>
              <a:buNone/>
            </a:pPr>
            <a:r>
              <a:rPr lang="zh-CN" altLang="en-US" sz="2200"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水蒸气液化形成</a:t>
            </a:r>
            <a:endParaRPr lang="zh-CN" altLang="en-US" sz="2200"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4"/>
            </p:custDataLst>
          </p:nvPr>
        </p:nvPicPr>
        <p:blipFill rotWithShape="1">
          <a:blip r:embed="rId5"/>
          <a:srcRect l="2123" r="2123"/>
          <a:stretch>
            <a:fillRect/>
          </a:stretch>
        </p:blipFill>
        <p:spPr>
          <a:xfrm>
            <a:off x="4457704" y="1543043"/>
            <a:ext cx="4343428" cy="3200419"/>
          </a:xfrm>
          <a:custGeom>
            <a:avLst/>
            <a:gdLst/>
            <a:ahLst/>
            <a:cxnLst>
              <a:cxn ang="3">
                <a:pos x="hc" y="t"/>
              </a:cxn>
              <a:cxn ang="cd2">
                <a:pos x="l" y="vc"/>
              </a:cxn>
              <a:cxn ang="cd4">
                <a:pos x="hc" y="b"/>
              </a:cxn>
              <a:cxn ang="0">
                <a:pos x="r" y="vc"/>
              </a:cxn>
            </a:cxnLst>
            <a:rect l="l" t="t" r="r" b="b"/>
            <a:pathLst>
              <a:path w="9120" h="6720">
                <a:moveTo>
                  <a:pt x="0" y="0"/>
                </a:moveTo>
                <a:lnTo>
                  <a:pt x="9120" y="0"/>
                </a:lnTo>
                <a:lnTo>
                  <a:pt x="9120" y="6720"/>
                </a:lnTo>
                <a:lnTo>
                  <a:pt x="0" y="6720"/>
                </a:lnTo>
                <a:lnTo>
                  <a:pt x="0" y="0"/>
                </a:lnTo>
                <a:close/>
              </a:path>
            </a:pathLst>
          </a:custGeom>
          <a:effectLst>
            <a:outerShdw blurRad="457200" dist="50800" dir="2700000" algn="tl" rotWithShape="0">
              <a:srgbClr val="000000">
                <a:alpha val="20000"/>
              </a:srgbClr>
            </a:outerShdw>
          </a:effectLst>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219600" y="228150"/>
            <a:ext cx="8704800" cy="46872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4" name="Object 901"/>
          <p:cNvSpPr txBox="1"/>
          <p:nvPr>
            <p:custDataLst>
              <p:tags r:id="rId2"/>
            </p:custDataLst>
          </p:nvPr>
        </p:nvSpPr>
        <p:spPr>
          <a:xfrm>
            <a:off x="457172" y="457188"/>
            <a:ext cx="3310166" cy="567410"/>
          </a:xfrm>
          <a:prstGeom prst="rect">
            <a:avLst/>
          </a:prstGeom>
        </p:spPr>
        <p:txBody>
          <a:bodyPr vert="horz" lIns="47625" tIns="19050" rIns="47625" bIns="19050" rtlCol="0" anchor="b" anchorCtr="0">
            <a:normAutofit fontScale="80000"/>
          </a:bodyPr>
          <a:p>
            <a:pPr marL="0" indent="0" algn="l" fontAlgn="auto">
              <a:lnSpc>
                <a:spcPct val="100000"/>
              </a:lnSpc>
              <a:spcBef>
                <a:spcPts val="0"/>
              </a:spcBef>
              <a:spcAft>
                <a:spcPts val="0"/>
              </a:spcAft>
              <a:buSzPct val="100000"/>
              <a:buNone/>
            </a:pPr>
            <a:r>
              <a:rPr lang="zh-CN" altLang="en-US" sz="3800" b="1" i="0" spc="220">
                <a:solidFill>
                  <a:schemeClr val="accent1"/>
                </a:solidFill>
                <a:latin typeface="微软雅黑" panose="020B0503020204020204" pitchFamily="34" charset="-122"/>
                <a:ea typeface="微软雅黑" panose="020B0503020204020204" pitchFamily="34" charset="-122"/>
              </a:rPr>
              <a:t>霜</a:t>
            </a:r>
            <a:endParaRPr lang="zh-CN" altLang="en-US" sz="3800" b="1" i="0" spc="220">
              <a:solidFill>
                <a:schemeClr val="accent1"/>
              </a:solidFill>
              <a:latin typeface="微软雅黑" panose="020B0503020204020204" pitchFamily="34" charset="-122"/>
              <a:ea typeface="微软雅黑" panose="020B0503020204020204" pitchFamily="34" charset="-122"/>
            </a:endParaRPr>
          </a:p>
        </p:txBody>
      </p:sp>
      <p:sp>
        <p:nvSpPr>
          <p:cNvPr id="5" name="Object 902"/>
          <p:cNvSpPr txBox="1"/>
          <p:nvPr>
            <p:custDataLst>
              <p:tags r:id="rId3"/>
            </p:custDataLst>
          </p:nvPr>
        </p:nvSpPr>
        <p:spPr>
          <a:xfrm>
            <a:off x="457200" y="1203960"/>
            <a:ext cx="3486150" cy="363220"/>
          </a:xfrm>
          <a:prstGeom prst="rect">
            <a:avLst/>
          </a:prstGeom>
        </p:spPr>
        <p:txBody>
          <a:bodyPr vert="horz" lIns="47625" tIns="19050" rIns="47625" bIns="19050" rtlCol="0" anchor="t" anchorCtr="0"/>
          <a:p>
            <a:pPr marL="0" indent="0" algn="l" fontAlgn="auto">
              <a:lnSpc>
                <a:spcPct val="100000"/>
              </a:lnSpc>
              <a:spcBef>
                <a:spcPts val="0"/>
              </a:spcBef>
              <a:spcAft>
                <a:spcPts val="0"/>
              </a:spcAft>
              <a:buSzPct val="100000"/>
              <a:buNone/>
            </a:pPr>
            <a:r>
              <a:rPr lang="zh-CN" altLang="en-US" spc="100">
                <a:solidFill>
                  <a:schemeClr val="dk1"/>
                </a:solidFill>
                <a:latin typeface="微软雅黑" panose="020B0503020204020204" pitchFamily="34" charset="-122"/>
                <a:ea typeface="微软雅黑" panose="020B0503020204020204" pitchFamily="34" charset="-122"/>
              </a:rPr>
              <a:t>空气中的水蒸气遇冷凝华而成的</a:t>
            </a:r>
            <a:endParaRPr lang="zh-CN" altLang="en-US" spc="100">
              <a:solidFill>
                <a:schemeClr val="dk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4"/>
            </p:custDataLst>
          </p:nvPr>
        </p:nvSpPr>
        <p:spPr>
          <a:xfrm>
            <a:off x="457200" y="2355850"/>
            <a:ext cx="3310255" cy="234251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16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霜：夜晚，气温降到0摄氏度以下时，地面附近的水蒸汽遇到地面上冷的物体，凝华为小冰晶附在物体上，这就是霜。（凝华）</a:t>
            </a:r>
            <a:endParaRPr lang="zh-CN" altLang="en-US" sz="16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5"/>
            </p:custDataLst>
          </p:nvPr>
        </p:nvPicPr>
        <p:blipFill rotWithShape="1">
          <a:blip r:embed="rId6"/>
          <a:srcRect l="23006" r="23006"/>
          <a:stretch>
            <a:fillRect/>
          </a:stretch>
        </p:blipFill>
        <p:spPr>
          <a:xfrm>
            <a:off x="4110242" y="457186"/>
            <a:ext cx="4576591" cy="4229128"/>
          </a:xfrm>
          <a:custGeom>
            <a:avLst/>
            <a:gdLst/>
            <a:ahLst/>
            <a:cxnLst>
              <a:cxn ang="3">
                <a:pos x="hc" y="t"/>
              </a:cxn>
              <a:cxn ang="cd2">
                <a:pos x="l" y="vc"/>
              </a:cxn>
              <a:cxn ang="cd4">
                <a:pos x="hc" y="b"/>
              </a:cxn>
              <a:cxn ang="0">
                <a:pos x="r" y="vc"/>
              </a:cxn>
            </a:cxnLst>
            <a:rect l="l" t="t" r="r" b="b"/>
            <a:pathLst>
              <a:path w="8730" h="8880">
                <a:moveTo>
                  <a:pt x="0" y="0"/>
                </a:moveTo>
                <a:lnTo>
                  <a:pt x="8730" y="0"/>
                </a:lnTo>
                <a:lnTo>
                  <a:pt x="8730" y="8880"/>
                </a:lnTo>
                <a:lnTo>
                  <a:pt x="0" y="8880"/>
                </a:lnTo>
                <a:lnTo>
                  <a:pt x="0" y="0"/>
                </a:lnTo>
                <a:close/>
              </a:path>
            </a:pathLst>
          </a:cu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露"/>
          <p:cNvPicPr>
            <a:picLocks noChangeAspect="1" noChangeArrowheads="1"/>
          </p:cNvPicPr>
          <p:nvPr/>
        </p:nvPicPr>
        <p:blipFill>
          <a:blip r:embed="rId1"/>
          <a:srcRect b="13199"/>
          <a:stretch>
            <a:fillRect/>
          </a:stretch>
        </p:blipFill>
        <p:spPr bwMode="auto">
          <a:xfrm>
            <a:off x="6300788" y="3604023"/>
            <a:ext cx="2843212" cy="1539478"/>
          </a:xfrm>
          <a:prstGeom prst="rect">
            <a:avLst/>
          </a:prstGeom>
          <a:noFill/>
          <a:ln w="9525">
            <a:noFill/>
            <a:miter lim="800000"/>
            <a:headEnd/>
            <a:tailEnd/>
          </a:ln>
        </p:spPr>
      </p:pic>
      <p:pic>
        <p:nvPicPr>
          <p:cNvPr id="58371" name="Picture 4" descr="雾4-28"/>
          <p:cNvPicPr>
            <a:picLocks noChangeAspect="1" noChangeArrowheads="1"/>
          </p:cNvPicPr>
          <p:nvPr/>
        </p:nvPicPr>
        <p:blipFill>
          <a:blip r:embed="rId2"/>
          <a:srcRect/>
          <a:stretch>
            <a:fillRect/>
          </a:stretch>
        </p:blipFill>
        <p:spPr bwMode="auto">
          <a:xfrm>
            <a:off x="0" y="3582591"/>
            <a:ext cx="3132138" cy="1560909"/>
          </a:xfrm>
          <a:prstGeom prst="rect">
            <a:avLst/>
          </a:prstGeom>
          <a:noFill/>
          <a:ln w="9525">
            <a:noFill/>
            <a:miter lim="800000"/>
            <a:headEnd/>
            <a:tailEnd/>
          </a:ln>
        </p:spPr>
      </p:pic>
      <p:sp>
        <p:nvSpPr>
          <p:cNvPr id="58373" name="Text Box 6"/>
          <p:cNvSpPr txBox="1">
            <a:spLocks noChangeArrowheads="1"/>
          </p:cNvSpPr>
          <p:nvPr/>
        </p:nvSpPr>
        <p:spPr bwMode="auto">
          <a:xfrm>
            <a:off x="755650" y="1545432"/>
            <a:ext cx="719138" cy="521970"/>
          </a:xfrm>
          <a:prstGeom prst="rect">
            <a:avLst/>
          </a:prstGeom>
          <a:noFill/>
          <a:ln w="9525">
            <a:noFill/>
            <a:miter lim="800000"/>
          </a:ln>
        </p:spPr>
        <p:txBody>
          <a:bodyPr>
            <a:spAutoFit/>
          </a:bodyPr>
          <a:lstStyle/>
          <a:p>
            <a:pPr>
              <a:spcBef>
                <a:spcPct val="50000"/>
              </a:spcBef>
            </a:pPr>
            <a:r>
              <a:rPr lang="zh-CN" altLang="en-US" sz="2800" b="1">
                <a:latin typeface="方正大标宋简体" panose="02000000000000000000" charset="-122"/>
                <a:ea typeface="方正大标宋简体" panose="02000000000000000000" charset="-122"/>
                <a:cs typeface="华文琥珀" panose="02010800040101010101" charset="-122"/>
              </a:rPr>
              <a:t>云</a:t>
            </a:r>
            <a:endParaRPr lang="zh-CN" altLang="en-US" sz="2800" b="1">
              <a:latin typeface="方正大标宋简体" panose="02000000000000000000" charset="-122"/>
              <a:ea typeface="方正大标宋简体" panose="02000000000000000000" charset="-122"/>
              <a:cs typeface="华文琥珀" panose="02010800040101010101" charset="-122"/>
            </a:endParaRPr>
          </a:p>
        </p:txBody>
      </p:sp>
      <p:sp>
        <p:nvSpPr>
          <p:cNvPr id="58374" name="Text Box 7"/>
          <p:cNvSpPr txBox="1">
            <a:spLocks noChangeArrowheads="1"/>
          </p:cNvSpPr>
          <p:nvPr/>
        </p:nvSpPr>
        <p:spPr bwMode="auto">
          <a:xfrm>
            <a:off x="6515101" y="1545432"/>
            <a:ext cx="1152525" cy="523220"/>
          </a:xfrm>
          <a:prstGeom prst="rect">
            <a:avLst/>
          </a:prstGeom>
          <a:noFill/>
          <a:ln w="9525">
            <a:noFill/>
            <a:miter lim="800000"/>
          </a:ln>
        </p:spPr>
        <p:txBody>
          <a:bodyPr>
            <a:spAutoFit/>
          </a:bodyPr>
          <a:lstStyle/>
          <a:p>
            <a:pPr>
              <a:spcBef>
                <a:spcPct val="50000"/>
              </a:spcBef>
            </a:pPr>
            <a:r>
              <a:rPr lang="zh-CN" altLang="en-US" sz="2800" b="1">
                <a:latin typeface="方正大标宋简体" panose="02000000000000000000" charset="-122"/>
                <a:ea typeface="方正大标宋简体" panose="02000000000000000000" charset="-122"/>
                <a:cs typeface="华文琥珀" panose="02010800040101010101" charset="-122"/>
              </a:rPr>
              <a:t>冰雹</a:t>
            </a:r>
            <a:endParaRPr lang="zh-CN" altLang="en-US" sz="2800" b="1">
              <a:latin typeface="方正大标宋简体" panose="02000000000000000000" charset="-122"/>
              <a:ea typeface="方正大标宋简体" panose="02000000000000000000" charset="-122"/>
              <a:cs typeface="华文琥珀" panose="02010800040101010101" charset="-122"/>
            </a:endParaRPr>
          </a:p>
        </p:txBody>
      </p:sp>
      <p:sp>
        <p:nvSpPr>
          <p:cNvPr id="58375" name="Text Box 8"/>
          <p:cNvSpPr txBox="1">
            <a:spLocks noChangeArrowheads="1"/>
          </p:cNvSpPr>
          <p:nvPr/>
        </p:nvSpPr>
        <p:spPr bwMode="auto">
          <a:xfrm>
            <a:off x="6804025" y="3219450"/>
            <a:ext cx="719138" cy="523220"/>
          </a:xfrm>
          <a:prstGeom prst="rect">
            <a:avLst/>
          </a:prstGeom>
          <a:noFill/>
          <a:ln w="9525">
            <a:noFill/>
            <a:miter lim="800000"/>
          </a:ln>
        </p:spPr>
        <p:txBody>
          <a:bodyPr>
            <a:spAutoFit/>
          </a:bodyPr>
          <a:lstStyle/>
          <a:p>
            <a:pPr>
              <a:spcBef>
                <a:spcPct val="50000"/>
              </a:spcBef>
            </a:pPr>
            <a:r>
              <a:rPr lang="zh-CN" altLang="en-US" sz="2800" b="1">
                <a:latin typeface="方正大标宋简体" panose="02000000000000000000" charset="-122"/>
                <a:ea typeface="方正大标宋简体" panose="02000000000000000000" charset="-122"/>
                <a:cs typeface="华文琥珀" panose="02010800040101010101" charset="-122"/>
              </a:rPr>
              <a:t>露</a:t>
            </a:r>
            <a:endParaRPr lang="zh-CN" altLang="en-US" sz="2800" b="1">
              <a:latin typeface="方正大标宋简体" panose="02000000000000000000" charset="-122"/>
              <a:ea typeface="方正大标宋简体" panose="02000000000000000000" charset="-122"/>
              <a:cs typeface="华文琥珀" panose="02010800040101010101" charset="-122"/>
            </a:endParaRPr>
          </a:p>
        </p:txBody>
      </p:sp>
      <p:sp>
        <p:nvSpPr>
          <p:cNvPr id="58376" name="Text Box 9"/>
          <p:cNvSpPr txBox="1">
            <a:spLocks noChangeArrowheads="1"/>
          </p:cNvSpPr>
          <p:nvPr/>
        </p:nvSpPr>
        <p:spPr bwMode="auto">
          <a:xfrm>
            <a:off x="684214" y="3219450"/>
            <a:ext cx="719137" cy="523220"/>
          </a:xfrm>
          <a:prstGeom prst="rect">
            <a:avLst/>
          </a:prstGeom>
          <a:noFill/>
          <a:ln w="9525">
            <a:noFill/>
            <a:miter lim="800000"/>
          </a:ln>
        </p:spPr>
        <p:txBody>
          <a:bodyPr>
            <a:spAutoFit/>
          </a:bodyPr>
          <a:lstStyle/>
          <a:p>
            <a:pPr>
              <a:spcBef>
                <a:spcPct val="50000"/>
              </a:spcBef>
            </a:pPr>
            <a:r>
              <a:rPr lang="zh-CN" altLang="en-US" sz="2800" b="1">
                <a:latin typeface="方正大标宋简体" panose="02000000000000000000" charset="-122"/>
                <a:ea typeface="方正大标宋简体" panose="02000000000000000000" charset="-122"/>
                <a:cs typeface="华文琥珀" panose="02010800040101010101" charset="-122"/>
              </a:rPr>
              <a:t>雾</a:t>
            </a:r>
            <a:endParaRPr lang="zh-CN" altLang="en-US" sz="2800" b="1">
              <a:latin typeface="方正大标宋简体" panose="02000000000000000000" charset="-122"/>
              <a:ea typeface="方正大标宋简体" panose="02000000000000000000" charset="-122"/>
              <a:cs typeface="华文琥珀" panose="02010800040101010101" charset="-122"/>
            </a:endParaRPr>
          </a:p>
        </p:txBody>
      </p:sp>
      <p:pic>
        <p:nvPicPr>
          <p:cNvPr id="58378" name="Picture 11" descr="simo3"/>
          <p:cNvPicPr>
            <a:picLocks noGrp="1" noChangeAspect="1" noChangeArrowheads="1"/>
          </p:cNvPicPr>
          <p:nvPr>
            <p:ph sz="half" idx="2"/>
          </p:nvPr>
        </p:nvPicPr>
        <p:blipFill>
          <a:blip r:embed="rId3"/>
          <a:srcRect/>
          <a:stretch>
            <a:fillRect/>
          </a:stretch>
        </p:blipFill>
        <p:spPr>
          <a:xfrm>
            <a:off x="3203575" y="3607594"/>
            <a:ext cx="3024188" cy="1535906"/>
          </a:xfrm>
        </p:spPr>
      </p:pic>
      <p:sp>
        <p:nvSpPr>
          <p:cNvPr id="58379" name="Text Box 12"/>
          <p:cNvSpPr txBox="1">
            <a:spLocks noChangeArrowheads="1"/>
          </p:cNvSpPr>
          <p:nvPr/>
        </p:nvSpPr>
        <p:spPr bwMode="auto">
          <a:xfrm>
            <a:off x="3933825" y="1547099"/>
            <a:ext cx="719138" cy="521970"/>
          </a:xfrm>
          <a:prstGeom prst="rect">
            <a:avLst/>
          </a:prstGeom>
          <a:noFill/>
          <a:ln w="9525">
            <a:noFill/>
            <a:miter lim="800000"/>
          </a:ln>
        </p:spPr>
        <p:txBody>
          <a:bodyPr wrap="square">
            <a:spAutoFit/>
          </a:bodyPr>
          <a:lstStyle/>
          <a:p>
            <a:pPr>
              <a:spcBef>
                <a:spcPct val="50000"/>
              </a:spcBef>
            </a:pPr>
            <a:r>
              <a:rPr lang="zh-CN" altLang="en-US" sz="2800" b="1">
                <a:latin typeface="方正大标宋简体" panose="02000000000000000000" charset="-122"/>
                <a:ea typeface="方正大标宋简体" panose="02000000000000000000" charset="-122"/>
                <a:cs typeface="华文琥珀" panose="02010800040101010101" charset="-122"/>
              </a:rPr>
              <a:t>雨</a:t>
            </a:r>
            <a:endParaRPr lang="zh-CN" altLang="en-US" sz="2800" b="1">
              <a:latin typeface="方正大标宋简体" panose="02000000000000000000" charset="-122"/>
              <a:ea typeface="方正大标宋简体" panose="02000000000000000000" charset="-122"/>
              <a:cs typeface="华文琥珀" panose="02010800040101010101" charset="-122"/>
            </a:endParaRPr>
          </a:p>
        </p:txBody>
      </p:sp>
      <p:sp>
        <p:nvSpPr>
          <p:cNvPr id="58380" name="Text Box 13"/>
          <p:cNvSpPr txBox="1">
            <a:spLocks noChangeArrowheads="1"/>
          </p:cNvSpPr>
          <p:nvPr/>
        </p:nvSpPr>
        <p:spPr bwMode="auto">
          <a:xfrm>
            <a:off x="3851275" y="3219450"/>
            <a:ext cx="719138" cy="523220"/>
          </a:xfrm>
          <a:prstGeom prst="rect">
            <a:avLst/>
          </a:prstGeom>
          <a:noFill/>
          <a:ln w="9525">
            <a:noFill/>
            <a:miter lim="800000"/>
          </a:ln>
        </p:spPr>
        <p:txBody>
          <a:bodyPr>
            <a:spAutoFit/>
          </a:bodyPr>
          <a:lstStyle/>
          <a:p>
            <a:pPr>
              <a:spcBef>
                <a:spcPct val="50000"/>
              </a:spcBef>
            </a:pPr>
            <a:r>
              <a:rPr lang="zh-CN" altLang="en-US" sz="2800" b="1">
                <a:latin typeface="方正大标宋简体" panose="02000000000000000000" charset="-122"/>
                <a:ea typeface="方正大标宋简体" panose="02000000000000000000" charset="-122"/>
                <a:cs typeface="华文琥珀" panose="02010800040101010101" charset="-122"/>
              </a:rPr>
              <a:t>霜</a:t>
            </a:r>
            <a:endParaRPr lang="zh-CN" altLang="en-US" sz="2800" b="1">
              <a:latin typeface="方正大标宋简体" panose="02000000000000000000" charset="-122"/>
              <a:ea typeface="方正大标宋简体" panose="02000000000000000000" charset="-122"/>
              <a:cs typeface="华文琥珀" panose="02010800040101010101" charset="-122"/>
            </a:endParaRPr>
          </a:p>
        </p:txBody>
      </p:sp>
      <p:sp>
        <p:nvSpPr>
          <p:cNvPr id="6158" name="Text Box 14"/>
          <p:cNvSpPr txBox="1">
            <a:spLocks noChangeArrowheads="1"/>
          </p:cNvSpPr>
          <p:nvPr/>
        </p:nvSpPr>
        <p:spPr bwMode="auto">
          <a:xfrm>
            <a:off x="1116014" y="1545432"/>
            <a:ext cx="2592387" cy="523220"/>
          </a:xfrm>
          <a:prstGeom prst="rect">
            <a:avLst/>
          </a:prstGeom>
          <a:noFill/>
          <a:ln w="9525">
            <a:noFill/>
            <a:miter lim="800000"/>
          </a:ln>
        </p:spPr>
        <p:txBody>
          <a:bodyPr>
            <a:spAutoFit/>
          </a:bodyPr>
          <a:lstStyle/>
          <a:p>
            <a:pPr>
              <a:spcBef>
                <a:spcPct val="50000"/>
              </a:spcBef>
            </a:pPr>
            <a:r>
              <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rPr>
              <a:t>（液化凝华）</a:t>
            </a:r>
            <a:endPar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endParaRPr>
          </a:p>
        </p:txBody>
      </p:sp>
      <p:sp>
        <p:nvSpPr>
          <p:cNvPr id="6159" name="Text Box 15"/>
          <p:cNvSpPr txBox="1">
            <a:spLocks noChangeArrowheads="1"/>
          </p:cNvSpPr>
          <p:nvPr/>
        </p:nvSpPr>
        <p:spPr bwMode="auto">
          <a:xfrm>
            <a:off x="4356101" y="1545829"/>
            <a:ext cx="1871663" cy="523220"/>
          </a:xfrm>
          <a:prstGeom prst="rect">
            <a:avLst/>
          </a:prstGeom>
          <a:noFill/>
          <a:ln w="9525">
            <a:noFill/>
            <a:miter lim="800000"/>
          </a:ln>
        </p:spPr>
        <p:txBody>
          <a:bodyPr>
            <a:spAutoFit/>
          </a:bodyPr>
          <a:lstStyle/>
          <a:p>
            <a:pPr>
              <a:spcBef>
                <a:spcPct val="50000"/>
              </a:spcBef>
            </a:pPr>
            <a:r>
              <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rPr>
              <a:t>（熔化）</a:t>
            </a:r>
            <a:endPar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endParaRPr>
          </a:p>
        </p:txBody>
      </p:sp>
      <p:sp>
        <p:nvSpPr>
          <p:cNvPr id="6160" name="Text Box 16"/>
          <p:cNvSpPr txBox="1">
            <a:spLocks noChangeArrowheads="1"/>
          </p:cNvSpPr>
          <p:nvPr/>
        </p:nvSpPr>
        <p:spPr bwMode="auto">
          <a:xfrm>
            <a:off x="7019926" y="3219450"/>
            <a:ext cx="1871663" cy="523220"/>
          </a:xfrm>
          <a:prstGeom prst="rect">
            <a:avLst/>
          </a:prstGeom>
          <a:noFill/>
          <a:ln w="9525">
            <a:noFill/>
            <a:miter lim="800000"/>
          </a:ln>
        </p:spPr>
        <p:txBody>
          <a:bodyPr>
            <a:spAutoFit/>
          </a:bodyPr>
          <a:lstStyle/>
          <a:p>
            <a:pPr>
              <a:spcBef>
                <a:spcPct val="50000"/>
              </a:spcBef>
            </a:pPr>
            <a:r>
              <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rPr>
              <a:t>（液化）</a:t>
            </a:r>
            <a:endPar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endParaRPr>
          </a:p>
        </p:txBody>
      </p:sp>
      <p:sp>
        <p:nvSpPr>
          <p:cNvPr id="6161" name="Text Box 17"/>
          <p:cNvSpPr txBox="1">
            <a:spLocks noChangeArrowheads="1"/>
          </p:cNvSpPr>
          <p:nvPr/>
        </p:nvSpPr>
        <p:spPr bwMode="auto">
          <a:xfrm>
            <a:off x="971551" y="3219450"/>
            <a:ext cx="1871663" cy="523220"/>
          </a:xfrm>
          <a:prstGeom prst="rect">
            <a:avLst/>
          </a:prstGeom>
          <a:noFill/>
          <a:ln w="9525">
            <a:noFill/>
            <a:miter lim="800000"/>
          </a:ln>
        </p:spPr>
        <p:txBody>
          <a:bodyPr>
            <a:spAutoFit/>
          </a:bodyPr>
          <a:lstStyle/>
          <a:p>
            <a:pPr>
              <a:spcBef>
                <a:spcPct val="50000"/>
              </a:spcBef>
            </a:pPr>
            <a:r>
              <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rPr>
              <a:t>（液化）</a:t>
            </a:r>
            <a:endPar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endParaRPr>
          </a:p>
        </p:txBody>
      </p:sp>
      <p:sp>
        <p:nvSpPr>
          <p:cNvPr id="6162" name="Text Box 18"/>
          <p:cNvSpPr txBox="1">
            <a:spLocks noChangeArrowheads="1"/>
          </p:cNvSpPr>
          <p:nvPr/>
        </p:nvSpPr>
        <p:spPr bwMode="auto">
          <a:xfrm>
            <a:off x="4067176" y="3219450"/>
            <a:ext cx="1871663" cy="523220"/>
          </a:xfrm>
          <a:prstGeom prst="rect">
            <a:avLst/>
          </a:prstGeom>
          <a:noFill/>
          <a:ln w="9525">
            <a:noFill/>
            <a:miter lim="800000"/>
          </a:ln>
        </p:spPr>
        <p:txBody>
          <a:bodyPr>
            <a:spAutoFit/>
          </a:bodyPr>
          <a:lstStyle/>
          <a:p>
            <a:pPr>
              <a:spcBef>
                <a:spcPct val="50000"/>
              </a:spcBef>
            </a:pPr>
            <a:r>
              <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rPr>
              <a:t>（凝华）</a:t>
            </a:r>
            <a:endPar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endParaRPr>
          </a:p>
        </p:txBody>
      </p:sp>
      <p:sp>
        <p:nvSpPr>
          <p:cNvPr id="6163" name="Text Box 19"/>
          <p:cNvSpPr txBox="1">
            <a:spLocks noChangeArrowheads="1"/>
          </p:cNvSpPr>
          <p:nvPr/>
        </p:nvSpPr>
        <p:spPr bwMode="auto">
          <a:xfrm>
            <a:off x="7308850" y="1545431"/>
            <a:ext cx="1511300" cy="521970"/>
          </a:xfrm>
          <a:prstGeom prst="rect">
            <a:avLst/>
          </a:prstGeom>
          <a:noFill/>
          <a:ln w="9525">
            <a:noFill/>
            <a:miter lim="800000"/>
          </a:ln>
        </p:spPr>
        <p:txBody>
          <a:bodyPr>
            <a:spAutoFit/>
          </a:bodyPr>
          <a:lstStyle/>
          <a:p>
            <a:pPr>
              <a:spcBef>
                <a:spcPct val="50000"/>
              </a:spcBef>
            </a:pPr>
            <a:r>
              <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rPr>
              <a:t>（凝固）</a:t>
            </a:r>
            <a:endParaRPr lang="zh-CN" altLang="en-US" sz="2800" b="1">
              <a:solidFill>
                <a:srgbClr val="FF0000"/>
              </a:solidFill>
              <a:latin typeface="方正大标宋简体" panose="02000000000000000000" charset="-122"/>
              <a:ea typeface="方正大标宋简体" panose="02000000000000000000" charset="-122"/>
              <a:cs typeface="华文隶书" panose="02010800040101010101" charset="-122"/>
            </a:endParaRPr>
          </a:p>
        </p:txBody>
      </p:sp>
      <p:sp>
        <p:nvSpPr>
          <p:cNvPr id="58387" name="WordArt 20" descr="纸袋"/>
          <p:cNvSpPr>
            <a:spLocks noChangeArrowheads="1" noChangeShapeType="1" noTextEdit="1"/>
          </p:cNvSpPr>
          <p:nvPr/>
        </p:nvSpPr>
        <p:spPr bwMode="auto">
          <a:xfrm>
            <a:off x="2555875" y="2247900"/>
            <a:ext cx="3887788" cy="702469"/>
          </a:xfrm>
          <a:prstGeom prst="rect">
            <a:avLst/>
          </a:prstGeom>
        </p:spPr>
        <p:txBody>
          <a:bodyPr wrap="none" fromWordArt="1">
            <a:prstTxWarp prst="textPlain">
              <a:avLst>
                <a:gd name="adj" fmla="val 50000"/>
              </a:avLst>
            </a:prstTxWarp>
          </a:bodyPr>
          <a:lstStyle/>
          <a:p>
            <a:pPr algn="ctr"/>
            <a:r>
              <a:rPr lang="zh-CN" altLang="en-US" sz="3600" b="1" kern="10">
                <a:ln w="9525">
                  <a:solidFill>
                    <a:srgbClr val="008000"/>
                  </a:solidFill>
                  <a:round/>
                  <a:tailEnd type="none" w="lg" len="lg"/>
                </a:ln>
                <a:blipFill dpi="0" rotWithShape="0">
                  <a:blip r:embed="rId4"/>
                  <a:srcRect/>
                  <a:tile tx="0" ty="0" sx="100000" sy="100000" flip="none" algn="tl"/>
                </a:blipFill>
                <a:effectLst>
                  <a:outerShdw dist="563972" dir="14049741" sx="125000" sy="125000" algn="tl" rotWithShape="0">
                    <a:srgbClr val="C7DFD3">
                      <a:alpha val="79999"/>
                    </a:srgbClr>
                  </a:outerShdw>
                </a:effectLst>
                <a:latin typeface="方正大标宋简体" panose="02000000000000000000" charset="-122"/>
                <a:ea typeface="方正大标宋简体" panose="02000000000000000000" charset="-122"/>
              </a:rPr>
              <a:t>常见的自然现象</a:t>
            </a:r>
            <a:endParaRPr lang="zh-CN" altLang="en-US" sz="3600" b="1" kern="10">
              <a:ln w="9525">
                <a:solidFill>
                  <a:srgbClr val="008000"/>
                </a:solidFill>
                <a:round/>
                <a:tailEnd type="none" w="lg" len="lg"/>
              </a:ln>
              <a:blipFill dpi="0" rotWithShape="0">
                <a:blip r:embed="rId4"/>
                <a:srcRect/>
                <a:tile tx="0" ty="0" sx="100000" sy="100000" flip="none" algn="tl"/>
              </a:blipFill>
              <a:effectLst>
                <a:outerShdw dist="563972" dir="14049741" sx="125000" sy="125000" algn="tl" rotWithShape="0">
                  <a:srgbClr val="C7DFD3">
                    <a:alpha val="79999"/>
                  </a:srgbClr>
                </a:outerShdw>
              </a:effectLst>
              <a:latin typeface="方正大标宋简体" panose="02000000000000000000" charset="-122"/>
              <a:ea typeface="方正大标宋简体" panose="02000000000000000000" charset="-122"/>
            </a:endParaRPr>
          </a:p>
        </p:txBody>
      </p:sp>
      <p:pic>
        <p:nvPicPr>
          <p:cNvPr id="2" name="图片 1"/>
          <p:cNvPicPr>
            <a:picLocks noChangeAspect="1"/>
          </p:cNvPicPr>
          <p:nvPr/>
        </p:nvPicPr>
        <p:blipFill>
          <a:blip r:embed="rId5"/>
          <a:stretch>
            <a:fillRect/>
          </a:stretch>
        </p:blipFill>
        <p:spPr>
          <a:xfrm>
            <a:off x="224155" y="53975"/>
            <a:ext cx="2684145" cy="1491615"/>
          </a:xfrm>
          <a:prstGeom prst="rect">
            <a:avLst/>
          </a:prstGeom>
        </p:spPr>
      </p:pic>
      <p:pic>
        <p:nvPicPr>
          <p:cNvPr id="4" name="内容占位符 3" descr="timg"/>
          <p:cNvPicPr>
            <a:picLocks noChangeAspect="1"/>
          </p:cNvPicPr>
          <p:nvPr>
            <p:ph sz="half" idx="1"/>
          </p:nvPr>
        </p:nvPicPr>
        <p:blipFill>
          <a:blip r:embed="rId6"/>
          <a:stretch>
            <a:fillRect/>
          </a:stretch>
        </p:blipFill>
        <p:spPr>
          <a:xfrm>
            <a:off x="3367405" y="54610"/>
            <a:ext cx="2696210" cy="1492250"/>
          </a:xfrm>
          <a:prstGeom prst="rect">
            <a:avLst/>
          </a:prstGeom>
        </p:spPr>
      </p:pic>
      <p:pic>
        <p:nvPicPr>
          <p:cNvPr id="53249" name="Picture 2" descr="00327478"/>
          <p:cNvPicPr>
            <a:picLocks noChangeAspect="1" noChangeArrowheads="1"/>
          </p:cNvPicPr>
          <p:nvPr/>
        </p:nvPicPr>
        <p:blipFill>
          <a:blip r:embed="rId7"/>
          <a:srcRect/>
          <a:stretch>
            <a:fillRect/>
          </a:stretch>
        </p:blipFill>
        <p:spPr bwMode="auto">
          <a:xfrm>
            <a:off x="6384925" y="53975"/>
            <a:ext cx="2722880" cy="149098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8" grpId="0"/>
      <p:bldP spid="6159" grpId="0"/>
      <p:bldP spid="6160" grpId="0"/>
      <p:bldP spid="6161" grpId="0"/>
      <p:bldP spid="6162" grpId="0"/>
      <p:bldP spid="61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Desktop\微信图片_20211206121901.jpg微信图片_20211206121901"/>
          <p:cNvPicPr>
            <a:picLocks noChangeAspect="1"/>
          </p:cNvPicPr>
          <p:nvPr>
            <p:custDataLst>
              <p:tags r:id="rId1"/>
            </p:custDataLst>
          </p:nvPr>
        </p:nvPicPr>
        <p:blipFill rotWithShape="1">
          <a:blip r:embed="rId2"/>
          <a:srcRect/>
          <a:stretch>
            <a:fillRect/>
          </a:stretch>
        </p:blipFill>
        <p:spPr>
          <a:xfrm>
            <a:off x="4796973" y="1244961"/>
            <a:ext cx="4347028" cy="2487295"/>
          </a:xfrm>
          <a:prstGeom prst="rect">
            <a:avLst/>
          </a:prstGeom>
        </p:spPr>
      </p:pic>
      <p:sp>
        <p:nvSpPr>
          <p:cNvPr id="7" name="矩形 6"/>
          <p:cNvSpPr/>
          <p:nvPr>
            <p:custDataLst>
              <p:tags r:id="rId3"/>
            </p:custDataLst>
          </p:nvPr>
        </p:nvSpPr>
        <p:spPr>
          <a:xfrm>
            <a:off x="4643819" y="3507925"/>
            <a:ext cx="495512" cy="495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图形 4"/>
          <p:cNvSpPr/>
          <p:nvPr>
            <p:custDataLst>
              <p:tags r:id="rId4"/>
            </p:custDataLst>
          </p:nvPr>
        </p:nvSpPr>
        <p:spPr>
          <a:xfrm>
            <a:off x="4499827" y="3732603"/>
            <a:ext cx="535874" cy="495512"/>
          </a:xfrm>
          <a:custGeom>
            <a:avLst/>
            <a:gdLst>
              <a:gd name="connsiteX0" fmla="*/ 6016935 w 6623480"/>
              <a:gd name="connsiteY0" fmla="*/ 4670403 h 4670403"/>
              <a:gd name="connsiteX1" fmla="*/ 6016935 w 6623480"/>
              <a:gd name="connsiteY1" fmla="*/ 0 h 4670403"/>
              <a:gd name="connsiteX2" fmla="*/ 0 w 6623480"/>
              <a:gd name="connsiteY2" fmla="*/ 0 h 4670403"/>
              <a:gd name="connsiteX3" fmla="*/ 0 w 6623480"/>
              <a:gd name="connsiteY3" fmla="*/ 4233690 h 4670403"/>
              <a:gd name="connsiteX4" fmla="*/ 6623480 w 6623480"/>
              <a:gd name="connsiteY4" fmla="*/ 4233690 h 4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3480" h="4670403">
                <a:moveTo>
                  <a:pt x="6016935" y="4670403"/>
                </a:moveTo>
                <a:lnTo>
                  <a:pt x="6016935" y="0"/>
                </a:lnTo>
                <a:lnTo>
                  <a:pt x="0" y="0"/>
                </a:lnTo>
                <a:lnTo>
                  <a:pt x="0" y="4233690"/>
                </a:lnTo>
                <a:lnTo>
                  <a:pt x="6623480" y="4233690"/>
                </a:lnTo>
              </a:path>
            </a:pathLst>
          </a:custGeom>
          <a:noFill/>
          <a:ln w="12120" cap="flat">
            <a:solidFill>
              <a:srgbClr val="000000"/>
            </a:solidFill>
            <a:prstDash val="solid"/>
            <a:miter/>
          </a:ln>
        </p:spPr>
        <p:txBody>
          <a:bodyPr rtlCol="0" anchor="ctr"/>
          <a:p>
            <a:endParaRPr lang="zh-CN" altLang="en-US"/>
          </a:p>
        </p:txBody>
      </p:sp>
      <p:sp>
        <p:nvSpPr>
          <p:cNvPr id="2" name="文本框 1"/>
          <p:cNvSpPr txBox="1"/>
          <p:nvPr>
            <p:custDataLst>
              <p:tags r:id="rId5"/>
            </p:custDataLst>
          </p:nvPr>
        </p:nvSpPr>
        <p:spPr>
          <a:xfrm>
            <a:off x="755015" y="1203960"/>
            <a:ext cx="3676015" cy="1394460"/>
          </a:xfrm>
          <a:prstGeom prst="rect">
            <a:avLst/>
          </a:prstGeom>
          <a:noFill/>
        </p:spPr>
        <p:txBody>
          <a:bodyPr wrap="square" lIns="47625" tIns="19050" rIns="47625" bIns="19050" rtlCol="0" anchor="b" anchorCtr="0">
            <a:noAutofit/>
          </a:bodyPr>
          <a:p>
            <a:pPr marL="0" indent="0" algn="l">
              <a:lnSpc>
                <a:spcPct val="100000"/>
              </a:lnSpc>
              <a:spcBef>
                <a:spcPts val="0"/>
              </a:spcBef>
              <a:spcAft>
                <a:spcPts val="0"/>
              </a:spcAft>
              <a:buSzPct val="100000"/>
              <a:buNone/>
            </a:pPr>
            <a:r>
              <a:rPr lang="zh-CN" altLang="en-US" sz="3200" b="1" spc="160">
                <a:solidFill>
                  <a:schemeClr val="accent1"/>
                </a:solidFill>
                <a:latin typeface="微软雅黑" panose="020B0503020204020204" pitchFamily="34" charset="-122"/>
                <a:ea typeface="微软雅黑" panose="020B0503020204020204" pitchFamily="34" charset="-122"/>
              </a:rPr>
              <a:t>冻肉出冷库后比进冷库时重，这是为什么 ？</a:t>
            </a:r>
            <a:endParaRPr lang="zh-CN" altLang="en-US" sz="32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6"/>
            </p:custDataLst>
          </p:nvPr>
        </p:nvSpPr>
        <p:spPr>
          <a:xfrm>
            <a:off x="685800" y="2990850"/>
            <a:ext cx="3550920" cy="777240"/>
          </a:xfrm>
          <a:prstGeom prst="rect">
            <a:avLst/>
          </a:prstGeom>
          <a:noFill/>
          <a:ln w="3175">
            <a:noFill/>
            <a:prstDash val="dash"/>
          </a:ln>
        </p:spPr>
        <p:txBody>
          <a:bodyPr wrap="square" lIns="47625" tIns="19050" rIns="47625" bIns="1905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1400" spc="16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分析：</a:t>
            </a:r>
            <a:endParaRPr lang="zh-CN" altLang="en-US" sz="1400" spc="16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400" spc="16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由于空气的凝华，冻肉出冷库后有一部分霜附在肉上，所以出库后会使重量稍有增加。</a:t>
            </a:r>
            <a:endParaRPr lang="zh-CN" altLang="en-US" sz="1400" spc="16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059992" y="2787510"/>
            <a:ext cx="6237418" cy="771156"/>
          </a:xfrm>
        </p:spPr>
        <p:txBody>
          <a:bodyPr/>
          <a:p>
            <a:r>
              <a:rPr lang="zh-CN" altLang="en-US" sz="3200" b="1">
                <a:solidFill>
                  <a:schemeClr val="accent1">
                    <a:lumMod val="75000"/>
                  </a:schemeClr>
                </a:solidFill>
                <a:latin typeface="方正盛世楷书简体_粗" panose="02000000000000000000" charset="-122"/>
                <a:ea typeface="方正盛世楷书简体_粗" panose="02000000000000000000" charset="-122"/>
              </a:rPr>
              <a:t>水资源</a:t>
            </a:r>
            <a:endParaRPr lang="zh-CN" altLang="en-US" sz="3200" b="1">
              <a:solidFill>
                <a:schemeClr val="accent1">
                  <a:lumMod val="75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4283829" y="156387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18" charset="0"/>
                <a:ea typeface="汉仪铁线黑-35简" charset="0"/>
              </a:rPr>
              <a:t>3</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18" charset="0"/>
              <a:ea typeface="汉仪铁线黑-35简"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WordArt 4"/>
          <p:cNvSpPr>
            <a:spLocks noChangeArrowheads="1" noChangeShapeType="1" noTextEdit="1"/>
          </p:cNvSpPr>
          <p:nvPr/>
        </p:nvSpPr>
        <p:spPr bwMode="auto">
          <a:xfrm>
            <a:off x="971550" y="1329929"/>
            <a:ext cx="6985000" cy="1350169"/>
          </a:xfrm>
          <a:prstGeom prst="rect">
            <a:avLst/>
          </a:prstGeom>
        </p:spPr>
        <p:txBody>
          <a:bodyPr wrap="none" fromWordArt="1">
            <a:prstTxWarp prst="textPlain">
              <a:avLst>
                <a:gd name="adj" fmla="val 50000"/>
              </a:avLst>
            </a:prstTxWarp>
          </a:bodyPr>
          <a:lstStyle/>
          <a:p>
            <a:pPr algn="ctr"/>
            <a:endParaRPr lang="zh-CN" altLang="en-US" sz="3600" b="1" kern="10">
              <a:ln w="19050">
                <a:solidFill>
                  <a:srgbClr val="CC0000"/>
                </a:solidFill>
                <a:round/>
              </a:ln>
              <a:solidFill>
                <a:srgbClr val="CC0000"/>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
        <p:nvSpPr>
          <p:cNvPr id="2" name="文本框 1"/>
          <p:cNvSpPr txBox="1"/>
          <p:nvPr/>
        </p:nvSpPr>
        <p:spPr>
          <a:xfrm>
            <a:off x="2447925" y="2387600"/>
            <a:ext cx="4207510" cy="583565"/>
          </a:xfrm>
          <a:prstGeom prst="rect">
            <a:avLst/>
          </a:prstGeom>
          <a:noFill/>
        </p:spPr>
        <p:txBody>
          <a:bodyPr wrap="square" rtlCol="0" anchor="t">
            <a:spAutoFit/>
          </a:bodyPr>
          <a:p>
            <a:pPr algn="ctr"/>
            <a:r>
              <a:rPr lang="zh-CN" altLang="en-US" sz="3200">
                <a:latin typeface="方正大标宋简体" panose="02000000000000000000" charset="-122"/>
                <a:ea typeface="方正大标宋简体" panose="02000000000000000000" charset="-122"/>
              </a:rPr>
              <a:t>水是珍贵的资源</a:t>
            </a:r>
            <a:endParaRPr lang="zh-CN" altLang="en-US" sz="3200">
              <a:latin typeface="方正大标宋简体" panose="02000000000000000000" charset="-122"/>
              <a:ea typeface="方正大标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059992" y="2787510"/>
            <a:ext cx="6237418" cy="771156"/>
          </a:xfrm>
        </p:spPr>
        <p:txBody>
          <a:bodyPr/>
          <a:p>
            <a:r>
              <a:rPr lang="zh-CN" altLang="en-US" sz="3200" b="1">
                <a:solidFill>
                  <a:schemeClr val="accent1">
                    <a:lumMod val="75000"/>
                  </a:schemeClr>
                </a:solidFill>
                <a:latin typeface="方正盛世楷书简体_粗" panose="02000000000000000000" charset="-122"/>
                <a:ea typeface="方正盛世楷书简体_粗" panose="02000000000000000000" charset="-122"/>
              </a:rPr>
              <a:t>回顾六种物态变化</a:t>
            </a:r>
            <a:endParaRPr lang="zh-CN" altLang="en-US" sz="3200" b="1">
              <a:solidFill>
                <a:schemeClr val="accent1">
                  <a:lumMod val="75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3670419" y="155879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18" charset="0"/>
                <a:ea typeface="汉仪铁线黑-35简" charset="0"/>
              </a:rPr>
              <a:t>1</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18" charset="0"/>
              <a:ea typeface="汉仪铁线黑-35简"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6" descr="027"/>
          <p:cNvPicPr>
            <a:picLocks noChangeAspect="1" noChangeArrowheads="1"/>
          </p:cNvPicPr>
          <p:nvPr/>
        </p:nvPicPr>
        <p:blipFill>
          <a:blip r:embed="rId1">
            <a:lum bright="84000" contrast="-82000"/>
          </a:blip>
          <a:srcRect/>
          <a:stretch>
            <a:fillRect/>
          </a:stretch>
        </p:blipFill>
        <p:spPr bwMode="auto">
          <a:xfrm>
            <a:off x="0" y="0"/>
            <a:ext cx="9144000" cy="5143500"/>
          </a:xfrm>
          <a:prstGeom prst="rect">
            <a:avLst/>
          </a:prstGeom>
          <a:noFill/>
          <a:ln w="9525">
            <a:noFill/>
            <a:miter lim="800000"/>
            <a:headEnd/>
            <a:tailEnd/>
          </a:ln>
        </p:spPr>
      </p:pic>
      <p:sp>
        <p:nvSpPr>
          <p:cNvPr id="7170" name="Text Box 2"/>
          <p:cNvSpPr txBox="1">
            <a:spLocks noChangeArrowheads="1"/>
          </p:cNvSpPr>
          <p:nvPr/>
        </p:nvSpPr>
        <p:spPr bwMode="auto">
          <a:xfrm>
            <a:off x="314960" y="952500"/>
            <a:ext cx="782955" cy="2553335"/>
          </a:xfrm>
          <a:prstGeom prst="rect">
            <a:avLst/>
          </a:prstGeom>
          <a:noFill/>
          <a:ln w="9525">
            <a:noFill/>
            <a:miter lim="800000"/>
          </a:ln>
        </p:spPr>
        <p:txBody>
          <a:bodyPr wrap="square">
            <a:spAutoFit/>
          </a:bodyPr>
          <a:lstStyle/>
          <a:p>
            <a:pPr eaLnBrk="0" hangingPunct="0">
              <a:spcBef>
                <a:spcPct val="50000"/>
              </a:spcBef>
            </a:pPr>
            <a:r>
              <a:rPr lang="zh-CN" altLang="en-US" sz="3200" b="1" i="1">
                <a:solidFill>
                  <a:schemeClr val="accent2"/>
                </a:solidFill>
                <a:latin typeface="华康正颜楷体W7P" panose="03000700000000000000" charset="-122"/>
                <a:ea typeface="华康正颜楷体W7P" panose="03000700000000000000" charset="-122"/>
              </a:rPr>
              <a:t>地球上的水</a:t>
            </a:r>
            <a:endParaRPr lang="zh-CN" altLang="en-US" sz="3200" b="1" i="1">
              <a:solidFill>
                <a:schemeClr val="accent2"/>
              </a:solidFill>
              <a:latin typeface="华康正颜楷体W7P" panose="03000700000000000000" charset="-122"/>
              <a:ea typeface="华康正颜楷体W7P" panose="03000700000000000000" charset="-122"/>
            </a:endParaRPr>
          </a:p>
        </p:txBody>
      </p:sp>
      <p:sp>
        <p:nvSpPr>
          <p:cNvPr id="7171" name="Text Box 3"/>
          <p:cNvSpPr txBox="1">
            <a:spLocks noChangeArrowheads="1"/>
          </p:cNvSpPr>
          <p:nvPr/>
        </p:nvSpPr>
        <p:spPr bwMode="auto">
          <a:xfrm>
            <a:off x="1676400" y="685800"/>
            <a:ext cx="3275965" cy="521970"/>
          </a:xfrm>
          <a:prstGeom prst="rect">
            <a:avLst/>
          </a:prstGeom>
          <a:noFill/>
          <a:ln w="9525">
            <a:noFill/>
            <a:miter lim="800000"/>
          </a:ln>
        </p:spPr>
        <p:txBody>
          <a:bodyPr wrap="square">
            <a:spAutoFit/>
          </a:bodyPr>
          <a:lstStyle/>
          <a:p>
            <a:pPr eaLnBrk="0" hangingPunct="0">
              <a:spcBef>
                <a:spcPct val="50000"/>
              </a:spcBef>
            </a:pPr>
            <a:r>
              <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rPr>
              <a:t>海洋水（</a:t>
            </a:r>
            <a:r>
              <a:rPr lang="en-US" altLang="zh-CN" sz="2800" b="1">
                <a:solidFill>
                  <a:srgbClr val="FF0000"/>
                </a:solidFill>
                <a:latin typeface="华康正颜楷体W7P" panose="03000700000000000000" charset="-122"/>
                <a:ea typeface="华康正颜楷体W7P" panose="03000700000000000000" charset="-122"/>
                <a:cs typeface="华康正颜楷体W7P" panose="03000700000000000000" charset="-122"/>
              </a:rPr>
              <a:t>97.2%</a:t>
            </a:r>
            <a:r>
              <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rPr>
              <a:t>）</a:t>
            </a:r>
            <a:endPar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endParaRPr>
          </a:p>
        </p:txBody>
      </p:sp>
      <p:sp>
        <p:nvSpPr>
          <p:cNvPr id="7172" name="Text Box 4"/>
          <p:cNvSpPr txBox="1">
            <a:spLocks noChangeArrowheads="1"/>
          </p:cNvSpPr>
          <p:nvPr/>
        </p:nvSpPr>
        <p:spPr bwMode="auto">
          <a:xfrm>
            <a:off x="1600200" y="1508760"/>
            <a:ext cx="3276600" cy="521970"/>
          </a:xfrm>
          <a:prstGeom prst="rect">
            <a:avLst/>
          </a:prstGeom>
          <a:noFill/>
          <a:ln w="9525">
            <a:noFill/>
            <a:miter lim="800000"/>
          </a:ln>
        </p:spPr>
        <p:txBody>
          <a:bodyPr>
            <a:spAutoFit/>
          </a:bodyPr>
          <a:lstStyle/>
          <a:p>
            <a:pPr eaLnBrk="0" hangingPunct="0">
              <a:spcBef>
                <a:spcPct val="50000"/>
              </a:spcBef>
            </a:pPr>
            <a:r>
              <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rPr>
              <a:t>陆地水（</a:t>
            </a:r>
            <a:r>
              <a:rPr lang="en-US" altLang="zh-CN" sz="2800" b="1">
                <a:solidFill>
                  <a:srgbClr val="FF0000"/>
                </a:solidFill>
                <a:latin typeface="华康正颜楷体W7P" panose="03000700000000000000" charset="-122"/>
                <a:ea typeface="华康正颜楷体W7P" panose="03000700000000000000" charset="-122"/>
                <a:cs typeface="华康正颜楷体W7P" panose="03000700000000000000" charset="-122"/>
              </a:rPr>
              <a:t>2.8%</a:t>
            </a:r>
            <a:r>
              <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rPr>
              <a:t>）</a:t>
            </a:r>
            <a:endPar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endParaRPr>
          </a:p>
        </p:txBody>
      </p:sp>
      <p:sp>
        <p:nvSpPr>
          <p:cNvPr id="7173" name="Text Box 5"/>
          <p:cNvSpPr txBox="1">
            <a:spLocks noChangeArrowheads="1"/>
          </p:cNvSpPr>
          <p:nvPr/>
        </p:nvSpPr>
        <p:spPr bwMode="auto">
          <a:xfrm>
            <a:off x="1692275" y="3296841"/>
            <a:ext cx="3581400" cy="523220"/>
          </a:xfrm>
          <a:prstGeom prst="rect">
            <a:avLst/>
          </a:prstGeom>
          <a:noFill/>
          <a:ln w="9525">
            <a:noFill/>
            <a:miter lim="800000"/>
          </a:ln>
        </p:spPr>
        <p:txBody>
          <a:bodyPr>
            <a:spAutoFit/>
          </a:bodyPr>
          <a:lstStyle/>
          <a:p>
            <a:pPr eaLnBrk="0" hangingPunct="0">
              <a:spcBef>
                <a:spcPct val="50000"/>
              </a:spcBef>
            </a:pPr>
            <a:r>
              <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rPr>
              <a:t>大气水（</a:t>
            </a:r>
            <a:r>
              <a:rPr lang="en-US" altLang="zh-CN" sz="2800" b="1">
                <a:solidFill>
                  <a:srgbClr val="FF0000"/>
                </a:solidFill>
                <a:latin typeface="华康正颜楷体W7P" panose="03000700000000000000" charset="-122"/>
                <a:ea typeface="华康正颜楷体W7P" panose="03000700000000000000" charset="-122"/>
                <a:cs typeface="华康正颜楷体W7P" panose="03000700000000000000" charset="-122"/>
              </a:rPr>
              <a:t>0.001%</a:t>
            </a:r>
            <a:r>
              <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rPr>
              <a:t>）</a:t>
            </a:r>
            <a:endParaRPr lang="zh-CN" altLang="en-US" sz="2800" b="1">
              <a:solidFill>
                <a:srgbClr val="FF0000"/>
              </a:solidFill>
              <a:latin typeface="华康正颜楷体W7P" panose="03000700000000000000" charset="-122"/>
              <a:ea typeface="华康正颜楷体W7P" panose="03000700000000000000" charset="-122"/>
              <a:cs typeface="华康正颜楷体W7P" panose="03000700000000000000" charset="-122"/>
            </a:endParaRPr>
          </a:p>
        </p:txBody>
      </p:sp>
      <p:sp>
        <p:nvSpPr>
          <p:cNvPr id="7181" name="Text Box 13"/>
          <p:cNvSpPr txBox="1">
            <a:spLocks noChangeArrowheads="1"/>
          </p:cNvSpPr>
          <p:nvPr/>
        </p:nvSpPr>
        <p:spPr bwMode="auto">
          <a:xfrm>
            <a:off x="5112385" y="1967865"/>
            <a:ext cx="3772535" cy="1198880"/>
          </a:xfrm>
          <a:prstGeom prst="rect">
            <a:avLst/>
          </a:prstGeom>
          <a:noFill/>
          <a:ln w="9525">
            <a:noFill/>
            <a:miter lim="800000"/>
          </a:ln>
        </p:spPr>
        <p:txBody>
          <a:bodyPr wrap="square">
            <a:spAutoFit/>
          </a:bodyPr>
          <a:lstStyle/>
          <a:p>
            <a:pPr eaLnBrk="0" hangingPunct="0">
              <a:spcBef>
                <a:spcPct val="50000"/>
              </a:spcBef>
            </a:pPr>
            <a:r>
              <a:rPr lang="zh-CN" altLang="en-US" sz="2400" b="1">
                <a:solidFill>
                  <a:schemeClr val="accent2"/>
                </a:solidFill>
                <a:latin typeface="华康正颜楷体W7P" panose="03000700000000000000" charset="-122"/>
                <a:ea typeface="华康正颜楷体W7P" panose="03000700000000000000" charset="-122"/>
                <a:cs typeface="华康正颜楷体W7P" panose="03000700000000000000" charset="-122"/>
                <a:sym typeface="+mn-ea"/>
              </a:rPr>
              <a:t>0.26%</a:t>
            </a:r>
            <a:r>
              <a:rPr lang="zh-CN" altLang="en-US" sz="2400" b="1">
                <a:solidFill>
                  <a:schemeClr val="accent2"/>
                </a:solidFill>
                <a:latin typeface="华康正颜楷体W7P" panose="03000700000000000000" charset="-122"/>
                <a:ea typeface="华康正颜楷体W7P" panose="03000700000000000000" charset="-122"/>
                <a:cs typeface="华康正颜楷体W7P" panose="03000700000000000000" charset="-122"/>
              </a:rPr>
              <a:t>人类真正能够利用的淡水资源是江河湖泊和地下水中的一部分</a:t>
            </a:r>
            <a:endParaRPr lang="zh-CN" altLang="en-US" sz="2400" b="1">
              <a:solidFill>
                <a:schemeClr val="accent2"/>
              </a:solidFill>
              <a:latin typeface="华康正颜楷体W7P" panose="03000700000000000000" charset="-122"/>
              <a:ea typeface="华康正颜楷体W7P" panose="03000700000000000000" charset="-122"/>
              <a:cs typeface="华康正颜楷体W7P" panose="03000700000000000000" charset="-122"/>
            </a:endParaRPr>
          </a:p>
        </p:txBody>
      </p:sp>
      <p:sp>
        <p:nvSpPr>
          <p:cNvPr id="7182" name="Text Box 14"/>
          <p:cNvSpPr txBox="1">
            <a:spLocks noChangeArrowheads="1"/>
          </p:cNvSpPr>
          <p:nvPr/>
        </p:nvSpPr>
        <p:spPr bwMode="auto">
          <a:xfrm>
            <a:off x="1863725" y="3820160"/>
            <a:ext cx="6019800" cy="521970"/>
          </a:xfrm>
          <a:prstGeom prst="rect">
            <a:avLst/>
          </a:prstGeom>
          <a:noFill/>
          <a:ln w="9525">
            <a:noFill/>
            <a:miter lim="800000"/>
          </a:ln>
        </p:spPr>
        <p:txBody>
          <a:bodyPr>
            <a:spAutoFit/>
          </a:bodyPr>
          <a:lstStyle/>
          <a:p>
            <a:pPr eaLnBrk="0" hangingPunct="0">
              <a:spcBef>
                <a:spcPct val="50000"/>
              </a:spcBef>
            </a:pPr>
            <a:r>
              <a:rPr lang="zh-CN" altLang="en-US" sz="2800" b="1">
                <a:solidFill>
                  <a:schemeClr val="accent2"/>
                </a:solidFill>
                <a:latin typeface="华康正颜楷体W7P" panose="03000700000000000000" charset="-122"/>
                <a:ea typeface="华康正颜楷体W7P" panose="03000700000000000000" charset="-122"/>
              </a:rPr>
              <a:t>（云、雾、霜、露、雨、雪的形成）</a:t>
            </a:r>
            <a:endParaRPr lang="zh-CN" altLang="en-US" sz="2800" b="1">
              <a:solidFill>
                <a:schemeClr val="accent2"/>
              </a:solidFill>
              <a:latin typeface="华康正颜楷体W7P" panose="03000700000000000000" charset="-122"/>
              <a:ea typeface="华康正颜楷体W7P" panose="03000700000000000000" charset="-122"/>
            </a:endParaRPr>
          </a:p>
        </p:txBody>
      </p:sp>
      <p:sp>
        <p:nvSpPr>
          <p:cNvPr id="7185" name="AutoShape 17"/>
          <p:cNvSpPr/>
          <p:nvPr/>
        </p:nvSpPr>
        <p:spPr bwMode="auto">
          <a:xfrm>
            <a:off x="1258889" y="897731"/>
            <a:ext cx="433387" cy="2591991"/>
          </a:xfrm>
          <a:prstGeom prst="leftBrace">
            <a:avLst>
              <a:gd name="adj1" fmla="val 66453"/>
              <a:gd name="adj2" fmla="val 50000"/>
            </a:avLst>
          </a:prstGeom>
          <a:noFill/>
          <a:ln w="9525">
            <a:solidFill>
              <a:srgbClr val="0000CC"/>
            </a:solidFill>
            <a:round/>
          </a:ln>
        </p:spPr>
        <p:txBody>
          <a:bodyPr wrap="none" anchor="ctr"/>
          <a:lstStyle/>
          <a:p>
            <a:pPr eaLnBrk="0" hangingPunct="0"/>
            <a:endParaRPr lang="zh-CN" altLang="en-US">
              <a:latin typeface="华康正颜楷体W7P" panose="03000700000000000000" charset="-122"/>
              <a:ea typeface="华康正颜楷体W7P" panose="03000700000000000000" charset="-122"/>
            </a:endParaRPr>
          </a:p>
        </p:txBody>
      </p:sp>
      <p:sp>
        <p:nvSpPr>
          <p:cNvPr id="2" name="AutoShape 17"/>
          <p:cNvSpPr/>
          <p:nvPr/>
        </p:nvSpPr>
        <p:spPr bwMode="auto">
          <a:xfrm>
            <a:off x="4443414" y="473551"/>
            <a:ext cx="433387" cy="2591991"/>
          </a:xfrm>
          <a:prstGeom prst="leftBrace">
            <a:avLst>
              <a:gd name="adj1" fmla="val 66453"/>
              <a:gd name="adj2" fmla="val 50000"/>
            </a:avLst>
          </a:prstGeom>
          <a:noFill/>
          <a:ln w="9525">
            <a:solidFill>
              <a:srgbClr val="0000CC"/>
            </a:solidFill>
            <a:round/>
          </a:ln>
        </p:spPr>
        <p:txBody>
          <a:bodyPr wrap="none" anchor="ctr"/>
          <a:p>
            <a:pPr eaLnBrk="0" hangingPunct="0"/>
            <a:endParaRPr lang="zh-CN" altLang="en-US">
              <a:latin typeface="华康正颜楷体W7P" panose="03000700000000000000" charset="-122"/>
              <a:ea typeface="华康正颜楷体W7P" panose="03000700000000000000" charset="-122"/>
            </a:endParaRPr>
          </a:p>
        </p:txBody>
      </p:sp>
      <p:sp>
        <p:nvSpPr>
          <p:cNvPr id="3" name="Text Box 13"/>
          <p:cNvSpPr txBox="1">
            <a:spLocks noChangeArrowheads="1"/>
          </p:cNvSpPr>
          <p:nvPr/>
        </p:nvSpPr>
        <p:spPr bwMode="auto">
          <a:xfrm>
            <a:off x="5181600" y="603250"/>
            <a:ext cx="3703955" cy="953135"/>
          </a:xfrm>
          <a:prstGeom prst="rect">
            <a:avLst/>
          </a:prstGeom>
          <a:noFill/>
          <a:ln w="9525">
            <a:noFill/>
            <a:miter lim="800000"/>
          </a:ln>
        </p:spPr>
        <p:txBody>
          <a:bodyPr wrap="square">
            <a:spAutoFit/>
          </a:bodyPr>
          <a:p>
            <a:pPr eaLnBrk="0" hangingPunct="0">
              <a:spcBef>
                <a:spcPct val="50000"/>
              </a:spcBef>
            </a:pPr>
            <a:r>
              <a:rPr lang="en-US" altLang="zh-CN" sz="2800" b="1">
                <a:solidFill>
                  <a:schemeClr val="accent2"/>
                </a:solidFill>
                <a:latin typeface="华康正颜楷体W7P" panose="03000700000000000000" charset="-122"/>
                <a:ea typeface="华康正颜楷体W7P" panose="03000700000000000000" charset="-122"/>
                <a:cs typeface="华康正颜楷体W7P" panose="03000700000000000000" charset="-122"/>
              </a:rPr>
              <a:t>2.54</a:t>
            </a:r>
            <a:r>
              <a:rPr lang="zh-CN" altLang="en-US" sz="2800" b="1">
                <a:solidFill>
                  <a:schemeClr val="accent2"/>
                </a:solidFill>
                <a:latin typeface="华康正颜楷体W7P" panose="03000700000000000000" charset="-122"/>
                <a:ea typeface="华康正颜楷体W7P" panose="03000700000000000000" charset="-122"/>
                <a:cs typeface="华康正颜楷体W7P" panose="03000700000000000000" charset="-122"/>
              </a:rPr>
              <a:t>%以上被冻结在南极和北极的冰盖中</a:t>
            </a:r>
            <a:endParaRPr lang="zh-CN" altLang="en-US" sz="2800" b="1">
              <a:solidFill>
                <a:schemeClr val="accent2"/>
              </a:solidFill>
              <a:latin typeface="华康正颜楷体W7P" panose="03000700000000000000" charset="-122"/>
              <a:ea typeface="华康正颜楷体W7P" panose="03000700000000000000" charset="-122"/>
              <a:cs typeface="华康正颜楷体W7P" panose="030007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0-#ppt_w/2"/>
                                          </p:val>
                                        </p:tav>
                                        <p:tav tm="100000">
                                          <p:val>
                                            <p:strVal val="#ppt_x"/>
                                          </p:val>
                                        </p:tav>
                                      </p:tavLst>
                                    </p:anim>
                                    <p:anim calcmode="lin" valueType="num">
                                      <p:cBhvr additive="base">
                                        <p:cTn id="14"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0-#ppt_w/2"/>
                                          </p:val>
                                        </p:tav>
                                        <p:tav tm="100000">
                                          <p:val>
                                            <p:strVal val="#ppt_x"/>
                                          </p:val>
                                        </p:tav>
                                      </p:tavLst>
                                    </p:anim>
                                    <p:anim calcmode="lin" valueType="num">
                                      <p:cBhvr additive="base">
                                        <p:cTn id="20"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185"/>
                                        </p:tgtEl>
                                        <p:attrNameLst>
                                          <p:attrName>style.visibility</p:attrName>
                                        </p:attrNameLst>
                                      </p:cBhvr>
                                      <p:to>
                                        <p:strVal val="visible"/>
                                      </p:to>
                                    </p:set>
                                    <p:animEffect transition="in" filter="blinds(horizontal)">
                                      <p:cBhvr>
                                        <p:cTn id="25" dur="500"/>
                                        <p:tgtEl>
                                          <p:spTgt spid="718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173"/>
                                        </p:tgtEl>
                                        <p:attrNameLst>
                                          <p:attrName>style.visibility</p:attrName>
                                        </p:attrNameLst>
                                      </p:cBhvr>
                                      <p:to>
                                        <p:strVal val="visible"/>
                                      </p:to>
                                    </p:set>
                                    <p:anim calcmode="lin" valueType="num">
                                      <p:cBhvr additive="base">
                                        <p:cTn id="30" dur="500" fill="hold"/>
                                        <p:tgtEl>
                                          <p:spTgt spid="7173"/>
                                        </p:tgtEl>
                                        <p:attrNameLst>
                                          <p:attrName>ppt_x</p:attrName>
                                        </p:attrNameLst>
                                      </p:cBhvr>
                                      <p:tavLst>
                                        <p:tav tm="0">
                                          <p:val>
                                            <p:strVal val="0-#ppt_w/2"/>
                                          </p:val>
                                        </p:tav>
                                        <p:tav tm="100000">
                                          <p:val>
                                            <p:strVal val="#ppt_x"/>
                                          </p:val>
                                        </p:tav>
                                      </p:tavLst>
                                    </p:anim>
                                    <p:anim calcmode="lin" valueType="num">
                                      <p:cBhvr additive="base">
                                        <p:cTn id="31"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182"/>
                                        </p:tgtEl>
                                        <p:attrNameLst>
                                          <p:attrName>style.visibility</p:attrName>
                                        </p:attrNameLst>
                                      </p:cBhvr>
                                      <p:to>
                                        <p:strVal val="visible"/>
                                      </p:to>
                                    </p:set>
                                    <p:anim calcmode="lin" valueType="num">
                                      <p:cBhvr additive="base">
                                        <p:cTn id="36" dur="500" fill="hold"/>
                                        <p:tgtEl>
                                          <p:spTgt spid="7182"/>
                                        </p:tgtEl>
                                        <p:attrNameLst>
                                          <p:attrName>ppt_x</p:attrName>
                                        </p:attrNameLst>
                                      </p:cBhvr>
                                      <p:tavLst>
                                        <p:tav tm="0">
                                          <p:val>
                                            <p:strVal val="0-#ppt_w/2"/>
                                          </p:val>
                                        </p:tav>
                                        <p:tav tm="100000">
                                          <p:val>
                                            <p:strVal val="#ppt_x"/>
                                          </p:val>
                                        </p:tav>
                                      </p:tavLst>
                                    </p:anim>
                                    <p:anim calcmode="lin" valueType="num">
                                      <p:cBhvr additive="base">
                                        <p:cTn id="37" dur="500" fill="hold"/>
                                        <p:tgtEl>
                                          <p:spTgt spid="718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0-#ppt_w/2"/>
                                          </p:val>
                                        </p:tav>
                                        <p:tav tm="100000">
                                          <p:val>
                                            <p:strVal val="#ppt_x"/>
                                          </p:val>
                                        </p:tav>
                                      </p:tavLst>
                                    </p:anim>
                                    <p:anim calcmode="lin" valueType="num">
                                      <p:cBhvr additive="base">
                                        <p:cTn id="4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7181"/>
                                        </p:tgtEl>
                                        <p:attrNameLst>
                                          <p:attrName>style.visibility</p:attrName>
                                        </p:attrNameLst>
                                      </p:cBhvr>
                                      <p:to>
                                        <p:strVal val="visible"/>
                                      </p:to>
                                    </p:set>
                                    <p:anim calcmode="lin" valueType="num">
                                      <p:cBhvr additive="base">
                                        <p:cTn id="48" dur="500" fill="hold"/>
                                        <p:tgtEl>
                                          <p:spTgt spid="7181"/>
                                        </p:tgtEl>
                                        <p:attrNameLst>
                                          <p:attrName>ppt_x</p:attrName>
                                        </p:attrNameLst>
                                      </p:cBhvr>
                                      <p:tavLst>
                                        <p:tav tm="0">
                                          <p:val>
                                            <p:strVal val="0-#ppt_w/2"/>
                                          </p:val>
                                        </p:tav>
                                        <p:tav tm="100000">
                                          <p:val>
                                            <p:strVal val="#ppt_x"/>
                                          </p:val>
                                        </p:tav>
                                      </p:tavLst>
                                    </p:anim>
                                    <p:anim calcmode="lin" valueType="num">
                                      <p:cBhvr additive="base">
                                        <p:cTn id="49" dur="500" fill="hold"/>
                                        <p:tgtEl>
                                          <p:spTgt spid="7181"/>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linds(horizont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autoUpdateAnimBg="0"/>
      <p:bldP spid="7172" grpId="0" autoUpdateAnimBg="0"/>
      <p:bldP spid="7173" grpId="0" autoUpdateAnimBg="0"/>
      <p:bldP spid="7181" grpId="0" autoUpdateAnimBg="0"/>
      <p:bldP spid="7182" grpId="0" autoUpdateAnimBg="0"/>
      <p:bldP spid="7185" grpId="0" bldLvl="0" animBg="1"/>
      <p:bldP spid="2" grpId="0" bldLvl="0" animBg="1"/>
      <p:bldP spid="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custDataLst>
              <p:tags r:id="rId1"/>
            </p:custDataLst>
          </p:nvPr>
        </p:nvSpPr>
        <p:spPr>
          <a:xfrm>
            <a:off x="337185" y="462915"/>
            <a:ext cx="8559165" cy="4366260"/>
          </a:xfrm>
          <a:prstGeom prst="rect">
            <a:avLst/>
          </a:prstGeom>
          <a:noFill/>
          <a:ln w="1270">
            <a:solidFill>
              <a:schemeClr val="accent1"/>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a:solidFill>
                <a:schemeClr val="lt1"/>
              </a:solidFill>
              <a:latin typeface="微软雅黑" panose="020B0503020204020204" pitchFamily="34" charset="-122"/>
              <a:ea typeface="微软雅黑" panose="020B0503020204020204" pitchFamily="34" charset="-122"/>
            </a:endParaRPr>
          </a:p>
        </p:txBody>
      </p:sp>
      <p:sp>
        <p:nvSpPr>
          <p:cNvPr id="4" name="矩形 3"/>
          <p:cNvSpPr/>
          <p:nvPr>
            <p:custDataLst>
              <p:tags r:id="rId2"/>
            </p:custDataLst>
          </p:nvPr>
        </p:nvSpPr>
        <p:spPr>
          <a:xfrm>
            <a:off x="263366" y="388620"/>
            <a:ext cx="8559165" cy="436626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a:solidFill>
                <a:schemeClr val="lt1"/>
              </a:solidFill>
              <a:latin typeface="微软雅黑" panose="020B0503020204020204" pitchFamily="34" charset="-122"/>
              <a:ea typeface="微软雅黑" panose="020B0503020204020204" pitchFamily="34" charset="-122"/>
            </a:endParaRPr>
          </a:p>
        </p:txBody>
      </p:sp>
      <p:sp>
        <p:nvSpPr>
          <p:cNvPr id="10" name="矩形 9"/>
          <p:cNvSpPr/>
          <p:nvPr>
            <p:custDataLst>
              <p:tags r:id="rId3"/>
            </p:custDataLst>
          </p:nvPr>
        </p:nvSpPr>
        <p:spPr>
          <a:xfrm>
            <a:off x="189071" y="314325"/>
            <a:ext cx="8559165" cy="436626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a:solidFill>
                <a:schemeClr val="lt1"/>
              </a:solidFill>
              <a:latin typeface="微软雅黑" panose="020B0503020204020204" pitchFamily="34" charset="-122"/>
              <a:ea typeface="微软雅黑" panose="020B0503020204020204" pitchFamily="34" charset="-122"/>
            </a:endParaRPr>
          </a:p>
        </p:txBody>
      </p:sp>
      <p:grpSp>
        <p:nvGrpSpPr>
          <p:cNvPr id="30" name="组合 29"/>
          <p:cNvGrpSpPr>
            <a:grpSpLocks noChangeAspect="1"/>
          </p:cNvGrpSpPr>
          <p:nvPr>
            <p:custDataLst>
              <p:tags r:id="rId4"/>
            </p:custDataLst>
          </p:nvPr>
        </p:nvGrpSpPr>
        <p:grpSpPr>
          <a:xfrm rot="10800000">
            <a:off x="503873" y="616744"/>
            <a:ext cx="478155" cy="417195"/>
            <a:chOff x="3213087" y="1347855"/>
            <a:chExt cx="723913" cy="631688"/>
          </a:xfrm>
          <a:solidFill>
            <a:schemeClr val="accent1">
              <a:alpha val="20000"/>
            </a:schemeClr>
          </a:solidFill>
        </p:grpSpPr>
        <p:sp>
          <p:nvSpPr>
            <p:cNvPr id="31" name="任意多边形: 形状 17"/>
            <p:cNvSpPr>
              <a:spLocks noChangeAspect="1"/>
            </p:cNvSpPr>
            <p:nvPr>
              <p:custDataLst>
                <p:tags r:id="rId5"/>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32" name="任意多边形: 形状 18"/>
            <p:cNvSpPr>
              <a:spLocks noChangeAspect="1"/>
            </p:cNvSpPr>
            <p:nvPr>
              <p:custDataLst>
                <p:tags r:id="rId6"/>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grpSp>
      <p:grpSp>
        <p:nvGrpSpPr>
          <p:cNvPr id="33" name="组合 32"/>
          <p:cNvGrpSpPr>
            <a:grpSpLocks noChangeAspect="1"/>
          </p:cNvGrpSpPr>
          <p:nvPr>
            <p:custDataLst>
              <p:tags r:id="rId7"/>
            </p:custDataLst>
          </p:nvPr>
        </p:nvGrpSpPr>
        <p:grpSpPr>
          <a:xfrm>
            <a:off x="7883843" y="3922395"/>
            <a:ext cx="692468" cy="603885"/>
            <a:chOff x="3213087" y="1347855"/>
            <a:chExt cx="723913" cy="631688"/>
          </a:xfrm>
          <a:solidFill>
            <a:schemeClr val="accent1">
              <a:alpha val="20000"/>
            </a:schemeClr>
          </a:solidFill>
        </p:grpSpPr>
        <p:sp>
          <p:nvSpPr>
            <p:cNvPr id="34" name="任意多边形: 形状 21"/>
            <p:cNvSpPr>
              <a:spLocks noChangeAspect="1"/>
            </p:cNvSpPr>
            <p:nvPr>
              <p:custDataLst>
                <p:tags r:id="rId8"/>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35" name="任意多边形: 形状 22"/>
            <p:cNvSpPr>
              <a:spLocks noChangeAspect="1"/>
            </p:cNvSpPr>
            <p:nvPr>
              <p:custDataLst>
                <p:tags r:id="rId9"/>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grpSp>
      <p:cxnSp>
        <p:nvCxnSpPr>
          <p:cNvPr id="36" name="直接连接符 35"/>
          <p:cNvCxnSpPr/>
          <p:nvPr>
            <p:custDataLst>
              <p:tags r:id="rId10"/>
            </p:custDataLst>
          </p:nvPr>
        </p:nvCxnSpPr>
        <p:spPr>
          <a:xfrm>
            <a:off x="1685949" y="2120868"/>
            <a:ext cx="565785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11"/>
            </p:custDataLst>
          </p:nvPr>
        </p:nvSpPr>
        <p:spPr>
          <a:xfrm>
            <a:off x="1485900" y="971602"/>
            <a:ext cx="6057948" cy="920677"/>
          </a:xfrm>
          <a:prstGeom prst="rect">
            <a:avLst/>
          </a:prstGeom>
          <a:noFill/>
        </p:spPr>
        <p:txBody>
          <a:bodyPr wrap="square" lIns="47625" tIns="19050" rIns="47625" bIns="19050" rtlCol="0" anchor="ctr" anchorCtr="0">
            <a:normAutofit/>
          </a:bodyPr>
          <a:p>
            <a:pPr marL="0" indent="0" algn="l">
              <a:lnSpc>
                <a:spcPct val="100000"/>
              </a:lnSpc>
              <a:spcBef>
                <a:spcPts val="0"/>
              </a:spcBef>
              <a:spcAft>
                <a:spcPts val="0"/>
              </a:spcAft>
              <a:buSzPct val="100000"/>
              <a:buNone/>
            </a:pPr>
            <a:r>
              <a:rPr lang="zh-CN" altLang="en-US" sz="5200" b="1" spc="360">
                <a:solidFill>
                  <a:schemeClr val="accent1"/>
                </a:solidFill>
                <a:latin typeface="微软雅黑" panose="020B0503020204020204" pitchFamily="34" charset="-122"/>
                <a:ea typeface="微软雅黑" panose="020B0503020204020204" pitchFamily="34" charset="-122"/>
              </a:rPr>
              <a:t>触目惊心的数字</a:t>
            </a:r>
            <a:endParaRPr lang="zh-CN" altLang="en-US" sz="5200" b="1" spc="3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2"/>
            </p:custDataLst>
          </p:nvPr>
        </p:nvSpPr>
        <p:spPr>
          <a:xfrm>
            <a:off x="1485900" y="2343193"/>
            <a:ext cx="6057948" cy="1828705"/>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目前,全球约有100多个国家缺水,13亿人缺少饮用水，30亿人的饮用水不符合卫生要求,有40%的河流被污染,每年至少有1000万人因</a:t>
            </a:r>
            <a:endPar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饮用水不合格而致病</a:t>
            </a:r>
            <a:endPar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缺水1"/>
          <p:cNvPicPr>
            <a:picLocks noChangeAspect="1" noChangeArrowheads="1"/>
          </p:cNvPicPr>
          <p:nvPr/>
        </p:nvPicPr>
        <p:blipFill>
          <a:blip r:embed="rId1">
            <a:lum contrast="20000"/>
          </a:blip>
          <a:srcRect/>
          <a:stretch>
            <a:fillRect/>
          </a:stretch>
        </p:blipFill>
        <p:spPr bwMode="auto">
          <a:xfrm>
            <a:off x="1187450" y="328612"/>
            <a:ext cx="3240088" cy="3214688"/>
          </a:xfrm>
          <a:prstGeom prst="rect">
            <a:avLst/>
          </a:prstGeom>
          <a:noFill/>
          <a:ln w="9525">
            <a:noFill/>
            <a:miter lim="800000"/>
            <a:headEnd/>
            <a:tailEnd/>
          </a:ln>
        </p:spPr>
      </p:pic>
      <p:sp>
        <p:nvSpPr>
          <p:cNvPr id="70662" name="Text Box 6"/>
          <p:cNvSpPr txBox="1">
            <a:spLocks noChangeArrowheads="1"/>
          </p:cNvSpPr>
          <p:nvPr/>
        </p:nvSpPr>
        <p:spPr bwMode="auto">
          <a:xfrm>
            <a:off x="1115378" y="3940097"/>
            <a:ext cx="7740650" cy="583565"/>
          </a:xfrm>
          <a:prstGeom prst="rect">
            <a:avLst/>
          </a:prstGeom>
          <a:noFill/>
          <a:ln w="9525">
            <a:noFill/>
            <a:miter lim="800000"/>
          </a:ln>
        </p:spPr>
        <p:txBody>
          <a:bodyPr>
            <a:spAutoFit/>
          </a:bodyPr>
          <a:lstStyle/>
          <a:p>
            <a:pPr algn="ctr" eaLnBrk="0" hangingPunct="0"/>
            <a:r>
              <a:rPr lang="zh-CN" altLang="en-US" sz="3200">
                <a:solidFill>
                  <a:srgbClr val="FF0000"/>
                </a:solidFill>
                <a:latin typeface="方正大标宋简体" panose="02000000000000000000" charset="-122"/>
                <a:ea typeface="方正大标宋简体" panose="02000000000000000000" charset="-122"/>
              </a:rPr>
              <a:t>淡水奇缺，水比油贵</a:t>
            </a:r>
            <a:endParaRPr lang="zh-CN" altLang="en-US" sz="3200">
              <a:solidFill>
                <a:srgbClr val="FF0000"/>
              </a:solidFill>
              <a:latin typeface="方正大标宋简体" panose="02000000000000000000" charset="-122"/>
              <a:ea typeface="方正大标宋简体" panose="02000000000000000000" charset="-122"/>
            </a:endParaRPr>
          </a:p>
        </p:txBody>
      </p:sp>
      <p:pic>
        <p:nvPicPr>
          <p:cNvPr id="2" name="图片 1"/>
          <p:cNvPicPr>
            <a:picLocks noChangeAspect="1"/>
          </p:cNvPicPr>
          <p:nvPr/>
        </p:nvPicPr>
        <p:blipFill>
          <a:blip r:embed="rId2"/>
          <a:stretch>
            <a:fillRect/>
          </a:stretch>
        </p:blipFill>
        <p:spPr>
          <a:xfrm>
            <a:off x="5052060" y="328295"/>
            <a:ext cx="3529965" cy="3215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box(out)">
                                      <p:cBhvr>
                                        <p:cTn id="7" dur="500"/>
                                        <p:tgtEl>
                                          <p:spTgt spid="7066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0662"/>
                                        </p:tgtEl>
                                        <p:attrNameLst>
                                          <p:attrName>style.visibility</p:attrName>
                                        </p:attrNameLst>
                                      </p:cBhvr>
                                      <p:to>
                                        <p:strVal val="visible"/>
                                      </p:to>
                                    </p:set>
                                    <p:animEffect transition="in" filter="strips(downRight)">
                                      <p:cBhvr>
                                        <p:cTn id="12"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D:\meihua_service_cache\jpg/ed46a4daaa1ee1ea7db4fa586f482d2b.jpged46a4daaa1ee1ea7db4fa586f482d2b"/>
          <p:cNvPicPr>
            <a:picLocks noChangeAspect="1"/>
          </p:cNvPicPr>
          <p:nvPr>
            <p:custDataLst>
              <p:tags r:id="rId1"/>
            </p:custDataLst>
          </p:nvPr>
        </p:nvPicPr>
        <p:blipFill rotWithShape="1">
          <a:blip r:embed="rId2"/>
          <a:srcRect l="20972" r="20972"/>
          <a:stretch>
            <a:fillRect/>
          </a:stretch>
        </p:blipFill>
        <p:spPr>
          <a:xfrm>
            <a:off x="3429000" y="0"/>
            <a:ext cx="5715000" cy="5143500"/>
          </a:xfrm>
          <a:custGeom>
            <a:avLst/>
            <a:gdLst/>
            <a:ahLst/>
            <a:cxnLst>
              <a:cxn ang="3">
                <a:pos x="hc" y="t"/>
              </a:cxn>
              <a:cxn ang="cd2">
                <a:pos x="l" y="vc"/>
              </a:cxn>
              <a:cxn ang="cd4">
                <a:pos x="hc" y="b"/>
              </a:cxn>
              <a:cxn ang="0">
                <a:pos x="r" y="vc"/>
              </a:cxn>
            </a:cxnLst>
            <a:rect l="l" t="t" r="r" b="b"/>
            <a:pathLst>
              <a:path w="12000" h="10800">
                <a:moveTo>
                  <a:pt x="0" y="0"/>
                </a:moveTo>
                <a:lnTo>
                  <a:pt x="12000" y="0"/>
                </a:lnTo>
                <a:lnTo>
                  <a:pt x="12000" y="10800"/>
                </a:lnTo>
                <a:lnTo>
                  <a:pt x="0" y="10800"/>
                </a:lnTo>
                <a:lnTo>
                  <a:pt x="0" y="0"/>
                </a:lnTo>
                <a:close/>
              </a:path>
            </a:pathLst>
          </a:custGeom>
        </p:spPr>
      </p:pic>
      <p:sp>
        <p:nvSpPr>
          <p:cNvPr id="3" name="文本框 2"/>
          <p:cNvSpPr txBox="1"/>
          <p:nvPr>
            <p:custDataLst>
              <p:tags r:id="rId3"/>
            </p:custDataLst>
          </p:nvPr>
        </p:nvSpPr>
        <p:spPr>
          <a:xfrm>
            <a:off x="685800" y="1375410"/>
            <a:ext cx="2286000" cy="1394460"/>
          </a:xfrm>
          <a:prstGeom prst="rect">
            <a:avLst/>
          </a:prstGeom>
          <a:noFill/>
        </p:spPr>
        <p:txBody>
          <a:bodyPr wrap="square" lIns="47625" tIns="19050" rIns="47625" bIns="19050" rtlCol="0" anchor="b" anchorCtr="0">
            <a:normAutofit/>
          </a:bodyPr>
          <a:p>
            <a:pPr marL="0" indent="0" algn="l">
              <a:lnSpc>
                <a:spcPct val="100000"/>
              </a:lnSpc>
              <a:spcBef>
                <a:spcPts val="0"/>
              </a:spcBef>
              <a:spcAft>
                <a:spcPts val="0"/>
              </a:spcAft>
              <a:buSzPct val="100000"/>
            </a:pPr>
            <a:r>
              <a:rPr lang="zh-CN" altLang="en-US" sz="4000" b="1" spc="240">
                <a:solidFill>
                  <a:schemeClr val="accent1"/>
                </a:solidFill>
                <a:latin typeface="微软雅黑" panose="020B0503020204020204" pitchFamily="34" charset="-122"/>
                <a:ea typeface="微软雅黑" panose="020B0503020204020204" pitchFamily="34" charset="-122"/>
              </a:rPr>
              <a:t>缺水原因：</a:t>
            </a:r>
            <a:endParaRPr lang="zh-CN" altLang="en-US" sz="4000" b="1" spc="24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4"/>
            </p:custDataLst>
          </p:nvPr>
        </p:nvSpPr>
        <p:spPr>
          <a:xfrm>
            <a:off x="685800" y="2990850"/>
            <a:ext cx="2457450" cy="777240"/>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304800" lvl="0" indent="-304800" algn="l" fontAlgn="ctr">
              <a:lnSpc>
                <a:spcPct val="120000"/>
              </a:lnSpc>
              <a:spcBef>
                <a:spcPts val="0"/>
              </a:spcBef>
              <a:spcAft>
                <a:spcPts val="800"/>
              </a:spcAft>
              <a:buSzPct val="100000"/>
              <a:buFont typeface="+mn-ea"/>
              <a:buAutoNum type="ea1JpnChsDbPeriod"/>
            </a:pPr>
            <a:r>
              <a:rPr lang="en-US" altLang="zh-CN" sz="18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水污染</a:t>
            </a:r>
            <a:endParaRPr lang="en-US" altLang="zh-CN" sz="18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0" indent="-304800" algn="l" fontAlgn="ctr">
              <a:lnSpc>
                <a:spcPct val="120000"/>
              </a:lnSpc>
              <a:spcBef>
                <a:spcPts val="0"/>
              </a:spcBef>
              <a:spcAft>
                <a:spcPts val="800"/>
              </a:spcAft>
              <a:buSzPct val="100000"/>
              <a:buFont typeface="+mn-ea"/>
              <a:buAutoNum type="ea1JpnChsDbPeriod"/>
            </a:pPr>
            <a:r>
              <a:rPr lang="en-US" altLang="zh-CN" sz="18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人类的过量使用</a:t>
            </a:r>
            <a:endParaRPr lang="en-US" altLang="zh-CN" sz="18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1"/>
            </p:custDataLst>
          </p:nvPr>
        </p:nvSpPr>
        <p:spPr>
          <a:xfrm>
            <a:off x="7772400" y="457204"/>
            <a:ext cx="228602" cy="2286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3" name="椭圆 22"/>
          <p:cNvSpPr/>
          <p:nvPr>
            <p:custDataLst>
              <p:tags r:id="rId2"/>
            </p:custDataLst>
          </p:nvPr>
        </p:nvSpPr>
        <p:spPr>
          <a:xfrm>
            <a:off x="8114348" y="457204"/>
            <a:ext cx="228602" cy="2286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4" name="椭圆 23"/>
          <p:cNvSpPr/>
          <p:nvPr>
            <p:custDataLst>
              <p:tags r:id="rId3"/>
            </p:custDataLst>
          </p:nvPr>
        </p:nvSpPr>
        <p:spPr>
          <a:xfrm>
            <a:off x="8458200" y="457204"/>
            <a:ext cx="228602" cy="22860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5" name="任意多边形 24"/>
          <p:cNvSpPr/>
          <p:nvPr>
            <p:custDataLst>
              <p:tags r:id="rId4"/>
            </p:custDataLst>
          </p:nvPr>
        </p:nvSpPr>
        <p:spPr>
          <a:xfrm>
            <a:off x="-952" y="3917633"/>
            <a:ext cx="1385411" cy="1216819"/>
          </a:xfrm>
          <a:custGeom>
            <a:avLst/>
            <a:gdLst/>
            <a:ahLst/>
            <a:cxnLst>
              <a:cxn ang="3">
                <a:pos x="hc" y="t"/>
              </a:cxn>
              <a:cxn ang="cd2">
                <a:pos x="l" y="vc"/>
              </a:cxn>
              <a:cxn ang="cd4">
                <a:pos x="hc" y="b"/>
              </a:cxn>
              <a:cxn ang="0">
                <a:pos x="r" y="vc"/>
              </a:cxn>
            </a:cxnLst>
            <a:rect l="l" t="t" r="r" b="b"/>
            <a:pathLst>
              <a:path w="2858" h="2510">
                <a:moveTo>
                  <a:pt x="780" y="0"/>
                </a:moveTo>
                <a:cubicBezTo>
                  <a:pt x="1927" y="0"/>
                  <a:pt x="2858" y="931"/>
                  <a:pt x="2858" y="2079"/>
                </a:cubicBezTo>
                <a:cubicBezTo>
                  <a:pt x="2858" y="2222"/>
                  <a:pt x="2843" y="2362"/>
                  <a:pt x="2816" y="2497"/>
                </a:cubicBezTo>
                <a:lnTo>
                  <a:pt x="2813" y="2510"/>
                </a:lnTo>
                <a:lnTo>
                  <a:pt x="0" y="2510"/>
                </a:lnTo>
                <a:lnTo>
                  <a:pt x="0" y="151"/>
                </a:lnTo>
                <a:lnTo>
                  <a:pt x="17" y="144"/>
                </a:lnTo>
                <a:cubicBezTo>
                  <a:pt x="253" y="51"/>
                  <a:pt x="510" y="0"/>
                  <a:pt x="780"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26" name="AutoShape 3"/>
          <p:cNvSpPr>
            <a:spLocks noChangeAspect="1" noChangeArrowheads="1" noTextEdit="1"/>
          </p:cNvSpPr>
          <p:nvPr>
            <p:custDataLst>
              <p:tags r:id="rId5"/>
            </p:custDataLst>
          </p:nvPr>
        </p:nvSpPr>
        <p:spPr bwMode="auto">
          <a:xfrm>
            <a:off x="574358" y="1133475"/>
            <a:ext cx="505301"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
            <a:endParaRPr lang="zh-CN" altLang="en-US" sz="1350">
              <a:solidFill>
                <a:schemeClr val="dk1"/>
              </a:solidFill>
              <a:latin typeface="微软雅黑" panose="020B0503020204020204" pitchFamily="34" charset="-122"/>
              <a:ea typeface="微软雅黑" panose="020B0503020204020204" pitchFamily="34" charset="-122"/>
            </a:endParaRPr>
          </a:p>
        </p:txBody>
      </p:sp>
      <p:sp>
        <p:nvSpPr>
          <p:cNvPr id="27" name="Freeform 5"/>
          <p:cNvSpPr>
            <a:spLocks noEditPoints="1"/>
          </p:cNvSpPr>
          <p:nvPr>
            <p:custDataLst>
              <p:tags r:id="rId6"/>
            </p:custDataLst>
          </p:nvPr>
        </p:nvSpPr>
        <p:spPr bwMode="auto">
          <a:xfrm>
            <a:off x="457204" y="914408"/>
            <a:ext cx="585311" cy="458153"/>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7"/>
            </p:custDataLst>
          </p:nvPr>
        </p:nvSpPr>
        <p:spPr>
          <a:xfrm>
            <a:off x="457168" y="1600290"/>
            <a:ext cx="2743219" cy="2034530"/>
          </a:xfrm>
          <a:prstGeom prst="rect">
            <a:avLst/>
          </a:prstGeom>
          <a:noFill/>
        </p:spPr>
        <p:txBody>
          <a:bodyPr wrap="square" lIns="47625" tIns="19050" rIns="47625" bIns="19050" rtlCol="0" anchor="ctr" anchorCtr="0">
            <a:normAutofit/>
          </a:bodyPr>
          <a:p>
            <a:pPr marL="0" indent="0" algn="l">
              <a:lnSpc>
                <a:spcPct val="100000"/>
              </a:lnSpc>
              <a:spcBef>
                <a:spcPts val="0"/>
              </a:spcBef>
              <a:spcAft>
                <a:spcPts val="0"/>
              </a:spcAft>
              <a:buSzPct val="100000"/>
              <a:buNone/>
            </a:pPr>
            <a:r>
              <a:rPr lang="zh-CN" altLang="en-US" sz="2800" b="1" spc="160">
                <a:solidFill>
                  <a:schemeClr val="accent1"/>
                </a:solidFill>
                <a:latin typeface="微软雅黑" panose="020B0503020204020204" pitchFamily="34" charset="-122"/>
                <a:ea typeface="微软雅黑" panose="020B0503020204020204" pitchFamily="34" charset="-122"/>
              </a:rPr>
              <a:t>水受到污染原因：工业、农业、生活污水排放</a:t>
            </a:r>
            <a:endParaRPr lang="zh-CN" altLang="en-US" sz="2800" b="1" spc="160">
              <a:solidFill>
                <a:schemeClr val="accent1"/>
              </a:solidFill>
              <a:latin typeface="微软雅黑" panose="020B0503020204020204" pitchFamily="34" charset="-122"/>
              <a:ea typeface="微软雅黑" panose="020B0503020204020204" pitchFamily="34" charset="-122"/>
            </a:endParaRPr>
          </a:p>
        </p:txBody>
      </p:sp>
      <p:sp>
        <p:nvSpPr>
          <p:cNvPr id="37" name="椭圆 36"/>
          <p:cNvSpPr/>
          <p:nvPr>
            <p:custDataLst>
              <p:tags r:id="rId8"/>
            </p:custDataLst>
          </p:nvPr>
        </p:nvSpPr>
        <p:spPr>
          <a:xfrm rot="16200000">
            <a:off x="8295135" y="3562904"/>
            <a:ext cx="74489" cy="74489"/>
          </a:xfrm>
          <a:prstGeom prst="ellipse">
            <a:avLst/>
          </a:prstGeom>
          <a:noFill/>
          <a:ln w="15875">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5" name="椭圆 34"/>
          <p:cNvSpPr/>
          <p:nvPr>
            <p:custDataLst>
              <p:tags r:id="rId9"/>
            </p:custDataLst>
          </p:nvPr>
        </p:nvSpPr>
        <p:spPr>
          <a:xfrm rot="16200000">
            <a:off x="8295135" y="3370722"/>
            <a:ext cx="74489" cy="74489"/>
          </a:xfrm>
          <a:prstGeom prst="ellipse">
            <a:avLst/>
          </a:prstGeom>
          <a:noFill/>
          <a:ln w="15875">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3" name="椭圆 32"/>
          <p:cNvSpPr/>
          <p:nvPr>
            <p:custDataLst>
              <p:tags r:id="rId10"/>
            </p:custDataLst>
          </p:nvPr>
        </p:nvSpPr>
        <p:spPr>
          <a:xfrm rot="16200000">
            <a:off x="8295135" y="3178540"/>
            <a:ext cx="74489" cy="74489"/>
          </a:xfrm>
          <a:prstGeom prst="ellipse">
            <a:avLst/>
          </a:prstGeom>
          <a:noFill/>
          <a:ln w="15875">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1" name="椭圆 30"/>
          <p:cNvSpPr/>
          <p:nvPr>
            <p:custDataLst>
              <p:tags r:id="rId11"/>
            </p:custDataLst>
          </p:nvPr>
        </p:nvSpPr>
        <p:spPr>
          <a:xfrm rot="16200000">
            <a:off x="8295135" y="2986358"/>
            <a:ext cx="74489" cy="74489"/>
          </a:xfrm>
          <a:prstGeom prst="ellipse">
            <a:avLst/>
          </a:prstGeom>
          <a:noFill/>
          <a:ln w="15875">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9" name="椭圆 28"/>
          <p:cNvSpPr/>
          <p:nvPr>
            <p:custDataLst>
              <p:tags r:id="rId12"/>
            </p:custDataLst>
          </p:nvPr>
        </p:nvSpPr>
        <p:spPr>
          <a:xfrm rot="16200000">
            <a:off x="8295135" y="2794176"/>
            <a:ext cx="74489" cy="74489"/>
          </a:xfrm>
          <a:prstGeom prst="ellipse">
            <a:avLst/>
          </a:prstGeom>
          <a:noFill/>
          <a:ln w="15875">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1" name="椭圆 20"/>
          <p:cNvSpPr/>
          <p:nvPr>
            <p:custDataLst>
              <p:tags r:id="rId13"/>
            </p:custDataLst>
          </p:nvPr>
        </p:nvSpPr>
        <p:spPr>
          <a:xfrm rot="16200000">
            <a:off x="8295135" y="2601994"/>
            <a:ext cx="74489" cy="74489"/>
          </a:xfrm>
          <a:prstGeom prst="ellipse">
            <a:avLst/>
          </a:prstGeom>
          <a:noFill/>
          <a:ln w="15875">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3" name="矩形 12"/>
          <p:cNvSpPr/>
          <p:nvPr>
            <p:custDataLst>
              <p:tags r:id="rId14"/>
            </p:custDataLst>
          </p:nvPr>
        </p:nvSpPr>
        <p:spPr>
          <a:xfrm>
            <a:off x="8193862" y="1158772"/>
            <a:ext cx="277071" cy="32402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15" name="PA-图片 14" descr="几何拼接2"/>
          <p:cNvPicPr>
            <a:picLocks noChangeAspect="1"/>
          </p:cNvPicPr>
          <p:nvPr>
            <p:custDataLst>
              <p:tags r:id="rId15"/>
            </p:custDataLst>
          </p:nvPr>
        </p:nvPicPr>
        <p:blipFill>
          <a:blip r:embed="rId16"/>
          <a:srcRect l="16667" r="16667"/>
          <a:stretch>
            <a:fillRect/>
          </a:stretch>
        </p:blipFill>
        <p:spPr>
          <a:xfrm>
            <a:off x="3873494" y="1158799"/>
            <a:ext cx="4320401" cy="3240301"/>
          </a:xfrm>
          <a:prstGeom prst="rect">
            <a:avLst/>
          </a:prstGeom>
        </p:spPr>
      </p:pic>
      <p:sp>
        <p:nvSpPr>
          <p:cNvPr id="17" name="椭圆 16"/>
          <p:cNvSpPr/>
          <p:nvPr>
            <p:custDataLst>
              <p:tags r:id="rId17"/>
            </p:custDataLst>
          </p:nvPr>
        </p:nvSpPr>
        <p:spPr>
          <a:xfrm rot="16200000">
            <a:off x="8295135" y="2217630"/>
            <a:ext cx="74489" cy="74489"/>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latin typeface="Arial" panose="020B0604020202020204"/>
              <a:ea typeface="微软雅黑" panose="020B0503020204020204" pitchFamily="34" charset="-122"/>
            </a:endParaRPr>
          </a:p>
        </p:txBody>
      </p:sp>
      <p:sp>
        <p:nvSpPr>
          <p:cNvPr id="19" name="椭圆 18"/>
          <p:cNvSpPr/>
          <p:nvPr>
            <p:custDataLst>
              <p:tags r:id="rId18"/>
            </p:custDataLst>
          </p:nvPr>
        </p:nvSpPr>
        <p:spPr>
          <a:xfrm rot="16200000">
            <a:off x="8295135" y="2025448"/>
            <a:ext cx="74489" cy="74489"/>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0" name="椭圆 19"/>
          <p:cNvSpPr/>
          <p:nvPr>
            <p:custDataLst>
              <p:tags r:id="rId19"/>
            </p:custDataLst>
          </p:nvPr>
        </p:nvSpPr>
        <p:spPr>
          <a:xfrm rot="16200000">
            <a:off x="8295135" y="2409812"/>
            <a:ext cx="74489" cy="74489"/>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14" name="PA-图片 21" descr="字体感觉1"/>
          <p:cNvPicPr>
            <a:picLocks noChangeAspect="1"/>
          </p:cNvPicPr>
          <p:nvPr>
            <p:custDataLst>
              <p:tags r:id="rId20"/>
            </p:custDataLst>
          </p:nvPr>
        </p:nvPicPr>
        <p:blipFill>
          <a:blip r:embed="rId21"/>
          <a:srcRect l="5833" r="5833"/>
          <a:stretch>
            <a:fillRect/>
          </a:stretch>
        </p:blipFill>
        <p:spPr>
          <a:xfrm>
            <a:off x="3873494" y="1158799"/>
            <a:ext cx="4320401" cy="3240301"/>
          </a:xfrm>
          <a:prstGeom prst="rect">
            <a:avLst/>
          </a:prstGeom>
        </p:spPr>
      </p:pic>
      <p:pic>
        <p:nvPicPr>
          <p:cNvPr id="16" name="PA-图片 24" descr="几何图形"/>
          <p:cNvPicPr>
            <a:picLocks noChangeAspect="1"/>
          </p:cNvPicPr>
          <p:nvPr>
            <p:custDataLst>
              <p:tags r:id="rId22"/>
            </p:custDataLst>
          </p:nvPr>
        </p:nvPicPr>
        <p:blipFill>
          <a:blip r:embed="rId23"/>
          <a:srcRect l="6989" r="6989"/>
          <a:stretch>
            <a:fillRect/>
          </a:stretch>
        </p:blipFill>
        <p:spPr>
          <a:xfrm>
            <a:off x="3873494" y="1158799"/>
            <a:ext cx="4320401" cy="3240301"/>
          </a:xfrm>
          <a:prstGeom prst="rect">
            <a:avLst/>
          </a:prstGeom>
        </p:spPr>
      </p:pic>
      <p:pic>
        <p:nvPicPr>
          <p:cNvPr id="18" name="PA-图片 24" descr="几何图形"/>
          <p:cNvPicPr>
            <a:picLocks noChangeAspect="1"/>
          </p:cNvPicPr>
          <p:nvPr>
            <p:custDataLst>
              <p:tags r:id="rId24"/>
            </p:custDataLst>
          </p:nvPr>
        </p:nvPicPr>
        <p:blipFill>
          <a:blip r:embed="rId25"/>
          <a:srcRect l="3681" r="3681"/>
          <a:stretch>
            <a:fillRect/>
          </a:stretch>
        </p:blipFill>
        <p:spPr>
          <a:xfrm>
            <a:off x="3873494" y="1158799"/>
            <a:ext cx="4320401" cy="3240301"/>
          </a:xfrm>
          <a:prstGeom prst="rect">
            <a:avLst/>
          </a:prstGeom>
        </p:spPr>
      </p:pic>
      <p:pic>
        <p:nvPicPr>
          <p:cNvPr id="28" name="PA-图片 24" descr="几何图形"/>
          <p:cNvPicPr>
            <a:picLocks noChangeAspect="1"/>
          </p:cNvPicPr>
          <p:nvPr>
            <p:custDataLst>
              <p:tags r:id="rId26"/>
            </p:custDataLst>
          </p:nvPr>
        </p:nvPicPr>
        <p:blipFill>
          <a:blip r:embed="rId27"/>
          <a:srcRect l="12519" r="12519"/>
          <a:stretch>
            <a:fillRect/>
          </a:stretch>
        </p:blipFill>
        <p:spPr>
          <a:xfrm>
            <a:off x="3873494" y="1158799"/>
            <a:ext cx="4320401" cy="3240301"/>
          </a:xfrm>
          <a:prstGeom prst="rect">
            <a:avLst/>
          </a:prstGeom>
        </p:spPr>
      </p:pic>
      <p:pic>
        <p:nvPicPr>
          <p:cNvPr id="30" name="PA-图片 24" descr="几何图形"/>
          <p:cNvPicPr>
            <a:picLocks noChangeAspect="1"/>
          </p:cNvPicPr>
          <p:nvPr>
            <p:custDataLst>
              <p:tags r:id="rId28"/>
            </p:custDataLst>
          </p:nvPr>
        </p:nvPicPr>
        <p:blipFill>
          <a:blip r:embed="rId16"/>
          <a:srcRect l="16667" r="16667"/>
          <a:stretch>
            <a:fillRect/>
          </a:stretch>
        </p:blipFill>
        <p:spPr>
          <a:xfrm>
            <a:off x="3873494" y="1158799"/>
            <a:ext cx="4320401" cy="3240301"/>
          </a:xfrm>
          <a:prstGeom prst="rect">
            <a:avLst/>
          </a:prstGeom>
        </p:spPr>
      </p:pic>
      <p:pic>
        <p:nvPicPr>
          <p:cNvPr id="32" name="PA-图片 24" descr="几何图形"/>
          <p:cNvPicPr>
            <a:picLocks noChangeAspect="1"/>
          </p:cNvPicPr>
          <p:nvPr>
            <p:custDataLst>
              <p:tags r:id="rId29"/>
            </p:custDataLst>
          </p:nvPr>
        </p:nvPicPr>
        <p:blipFill>
          <a:blip r:embed="rId21"/>
          <a:srcRect l="5833" r="5833"/>
          <a:stretch>
            <a:fillRect/>
          </a:stretch>
        </p:blipFill>
        <p:spPr>
          <a:xfrm>
            <a:off x="3873494" y="1158799"/>
            <a:ext cx="4320401" cy="3240301"/>
          </a:xfrm>
          <a:prstGeom prst="rect">
            <a:avLst/>
          </a:prstGeom>
        </p:spPr>
      </p:pic>
      <p:pic>
        <p:nvPicPr>
          <p:cNvPr id="34" name="PA-图片 24" descr="几何图形"/>
          <p:cNvPicPr>
            <a:picLocks noChangeAspect="1"/>
          </p:cNvPicPr>
          <p:nvPr>
            <p:custDataLst>
              <p:tags r:id="rId30"/>
            </p:custDataLst>
          </p:nvPr>
        </p:nvPicPr>
        <p:blipFill>
          <a:blip r:embed="rId23"/>
          <a:srcRect l="6989" r="6989"/>
          <a:stretch>
            <a:fillRect/>
          </a:stretch>
        </p:blipFill>
        <p:spPr>
          <a:xfrm>
            <a:off x="3873494" y="1158799"/>
            <a:ext cx="4320401" cy="3240301"/>
          </a:xfrm>
          <a:prstGeom prst="rect">
            <a:avLst/>
          </a:prstGeom>
        </p:spPr>
      </p:pic>
      <p:pic>
        <p:nvPicPr>
          <p:cNvPr id="36" name="PA-图片 24" descr="几何图形"/>
          <p:cNvPicPr>
            <a:picLocks noChangeAspect="1"/>
          </p:cNvPicPr>
          <p:nvPr>
            <p:custDataLst>
              <p:tags r:id="rId31"/>
            </p:custDataLst>
          </p:nvPr>
        </p:nvPicPr>
        <p:blipFill>
          <a:blip r:embed="rId27"/>
          <a:srcRect l="12519" r="12519"/>
          <a:stretch>
            <a:fillRect/>
          </a:stretch>
        </p:blipFill>
        <p:spPr>
          <a:xfrm>
            <a:off x="3873494" y="1158799"/>
            <a:ext cx="4320401" cy="3240301"/>
          </a:xfrm>
          <a:prstGeom prst="rect">
            <a:avLst/>
          </a:prstGeom>
        </p:spPr>
      </p:pic>
    </p:spTree>
    <p:custDataLst>
      <p:tags r:id="rId3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99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9999" presetClass="emph" presetSubtype="1" nodeType="withEffect">
                                  <p:stCondLst>
                                    <p:cond delay="0"/>
                                  </p:stCondLst>
                                  <p:childTnLst>
                                    <p:set>
                                      <p:cBhvr>
                                        <p:cTn id="9" dur="indefinite"/>
                                        <p:tgtEl>
                                          <p:spTgt spid="19"/>
                                        </p:tgtEl>
                                        <p:attrNameLst>
                                          <p:attrName>fillcolor</p:attrName>
                                        </p:attrNameLst>
                                      </p:cBhvr>
                                      <p:to>
                                        <p:clrVal>
                                          <a:schemeClr val="bg1"/>
                                        </p:clrVal>
                                      </p:to>
                                    </p:set>
                                    <p:set>
                                      <p:cBhvr>
                                        <p:cTn id="10" dur="indefinite"/>
                                        <p:tgtEl>
                                          <p:spTgt spid="19"/>
                                        </p:tgtEl>
                                        <p:attrNameLst>
                                          <p:attrName>fill.type</p:attrName>
                                        </p:attrNameLst>
                                      </p:cBhvr>
                                      <p:to>
                                        <p:strVal val="solid"/>
                                      </p:to>
                                    </p:set>
                                    <p:set>
                                      <p:cBhvr>
                                        <p:cTn id="11" dur="indefinite"/>
                                        <p:tgtEl>
                                          <p:spTgt spid="19"/>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9999"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9999" presetClass="emph" presetSubtype="1" nodeType="withEffect">
                                  <p:stCondLst>
                                    <p:cond delay="0"/>
                                  </p:stCondLst>
                                  <p:childTnLst>
                                    <p:set>
                                      <p:cBhvr>
                                        <p:cTn id="18" dur="indefinite"/>
                                        <p:tgtEl>
                                          <p:spTgt spid="19"/>
                                        </p:tgtEl>
                                        <p:attrNameLst>
                                          <p:attrName>fillcolor</p:attrName>
                                        </p:attrNameLst>
                                      </p:cBhvr>
                                      <p:to>
                                        <p:clrVal>
                                          <a:srgbClr val="A6A6A6"/>
                                        </p:clrVal>
                                      </p:to>
                                    </p:set>
                                    <p:set>
                                      <p:cBhvr>
                                        <p:cTn id="19" dur="indefinite"/>
                                        <p:tgtEl>
                                          <p:spTgt spid="19"/>
                                        </p:tgtEl>
                                        <p:attrNameLst>
                                          <p:attrName>fill.type</p:attrName>
                                        </p:attrNameLst>
                                      </p:cBhvr>
                                      <p:to>
                                        <p:strVal val="solid"/>
                                      </p:to>
                                    </p:set>
                                    <p:set>
                                      <p:cBhvr>
                                        <p:cTn id="20" dur="indefinite"/>
                                        <p:tgtEl>
                                          <p:spTgt spid="19"/>
                                        </p:tgtEl>
                                        <p:attrNameLst>
                                          <p:attrName>fill.on</p:attrName>
                                        </p:attrNameLst>
                                      </p:cBhvr>
                                      <p:to>
                                        <p:strVal val="true"/>
                                      </p:to>
                                    </p:set>
                                  </p:childTnLst>
                                </p:cTn>
                              </p:par>
                              <p:par>
                                <p:cTn id="21" presetID="9999" presetClass="emph" presetSubtype="1" nodeType="withEffect">
                                  <p:stCondLst>
                                    <p:cond delay="0"/>
                                  </p:stCondLst>
                                  <p:childTnLst>
                                    <p:set>
                                      <p:cBhvr>
                                        <p:cTn id="22" dur="indefinite"/>
                                        <p:tgtEl>
                                          <p:spTgt spid="17"/>
                                        </p:tgtEl>
                                        <p:attrNameLst>
                                          <p:attrName>fillcolor</p:attrName>
                                        </p:attrNameLst>
                                      </p:cBhvr>
                                      <p:to>
                                        <p:clrVal>
                                          <a:schemeClr val="bg1"/>
                                        </p:clrVal>
                                      </p:to>
                                    </p:set>
                                    <p:set>
                                      <p:cBhvr>
                                        <p:cTn id="23" dur="indefinite"/>
                                        <p:tgtEl>
                                          <p:spTgt spid="17"/>
                                        </p:tgtEl>
                                        <p:attrNameLst>
                                          <p:attrName>fill.type</p:attrName>
                                        </p:attrNameLst>
                                      </p:cBhvr>
                                      <p:to>
                                        <p:strVal val="solid"/>
                                      </p:to>
                                    </p:set>
                                    <p:set>
                                      <p:cBhvr>
                                        <p:cTn id="24" dur="indefinite"/>
                                        <p:tgtEl>
                                          <p:spTgt spid="17"/>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999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9999" presetClass="emph" presetSubtype="1" nodeType="withEffect">
                                  <p:stCondLst>
                                    <p:cond delay="0"/>
                                  </p:stCondLst>
                                  <p:childTnLst>
                                    <p:set>
                                      <p:cBhvr>
                                        <p:cTn id="31" dur="indefinite"/>
                                        <p:tgtEl>
                                          <p:spTgt spid="17"/>
                                        </p:tgtEl>
                                        <p:attrNameLst>
                                          <p:attrName>fillcolor</p:attrName>
                                        </p:attrNameLst>
                                      </p:cBhvr>
                                      <p:to>
                                        <p:clrVal>
                                          <a:srgbClr val="A6A6A6"/>
                                        </p:clrVal>
                                      </p:to>
                                    </p:set>
                                    <p:set>
                                      <p:cBhvr>
                                        <p:cTn id="32" dur="indefinite"/>
                                        <p:tgtEl>
                                          <p:spTgt spid="17"/>
                                        </p:tgtEl>
                                        <p:attrNameLst>
                                          <p:attrName>fill.type</p:attrName>
                                        </p:attrNameLst>
                                      </p:cBhvr>
                                      <p:to>
                                        <p:strVal val="solid"/>
                                      </p:to>
                                    </p:set>
                                    <p:set>
                                      <p:cBhvr>
                                        <p:cTn id="33" dur="indefinite"/>
                                        <p:tgtEl>
                                          <p:spTgt spid="17"/>
                                        </p:tgtEl>
                                        <p:attrNameLst>
                                          <p:attrName>fill.on</p:attrName>
                                        </p:attrNameLst>
                                      </p:cBhvr>
                                      <p:to>
                                        <p:strVal val="true"/>
                                      </p:to>
                                    </p:set>
                                  </p:childTnLst>
                                </p:cTn>
                              </p:par>
                              <p:par>
                                <p:cTn id="34" presetID="9999" presetClass="emph" presetSubtype="1" nodeType="withEffect">
                                  <p:stCondLst>
                                    <p:cond delay="0"/>
                                  </p:stCondLst>
                                  <p:childTnLst>
                                    <p:set>
                                      <p:cBhvr>
                                        <p:cTn id="35" dur="indefinite"/>
                                        <p:tgtEl>
                                          <p:spTgt spid="20"/>
                                        </p:tgtEl>
                                        <p:attrNameLst>
                                          <p:attrName>fillcolor</p:attrName>
                                        </p:attrNameLst>
                                      </p:cBhvr>
                                      <p:to>
                                        <p:clrVal>
                                          <a:schemeClr val="bg1"/>
                                        </p:clrVal>
                                      </p:to>
                                    </p:set>
                                    <p:set>
                                      <p:cBhvr>
                                        <p:cTn id="36" dur="indefinite"/>
                                        <p:tgtEl>
                                          <p:spTgt spid="20"/>
                                        </p:tgtEl>
                                        <p:attrNameLst>
                                          <p:attrName>fill.type</p:attrName>
                                        </p:attrNameLst>
                                      </p:cBhvr>
                                      <p:to>
                                        <p:strVal val="solid"/>
                                      </p:to>
                                    </p:set>
                                    <p:set>
                                      <p:cBhvr>
                                        <p:cTn id="37" dur="indefinite"/>
                                        <p:tgtEl>
                                          <p:spTgt spid="2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9999"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9999" presetClass="emph" presetSubtype="1" nodeType="withEffect">
                                  <p:stCondLst>
                                    <p:cond delay="0"/>
                                  </p:stCondLst>
                                  <p:childTnLst>
                                    <p:set>
                                      <p:cBhvr>
                                        <p:cTn id="44" dur="indefinite"/>
                                        <p:tgtEl>
                                          <p:spTgt spid="21"/>
                                        </p:tgtEl>
                                        <p:attrNameLst>
                                          <p:attrName>fillcolor</p:attrName>
                                        </p:attrNameLst>
                                      </p:cBhvr>
                                      <p:to>
                                        <p:clrVal>
                                          <a:schemeClr val="bg1"/>
                                        </p:clrVal>
                                      </p:to>
                                    </p:set>
                                    <p:set>
                                      <p:cBhvr>
                                        <p:cTn id="45" dur="indefinite"/>
                                        <p:tgtEl>
                                          <p:spTgt spid="21"/>
                                        </p:tgtEl>
                                        <p:attrNameLst>
                                          <p:attrName>fill.type</p:attrName>
                                        </p:attrNameLst>
                                      </p:cBhvr>
                                      <p:to>
                                        <p:strVal val="solid"/>
                                      </p:to>
                                    </p:set>
                                    <p:set>
                                      <p:cBhvr>
                                        <p:cTn id="46" dur="indefinite"/>
                                        <p:tgtEl>
                                          <p:spTgt spid="21"/>
                                        </p:tgtEl>
                                        <p:attrNameLst>
                                          <p:attrName>fill.on</p:attrName>
                                        </p:attrNameLst>
                                      </p:cBhvr>
                                      <p:to>
                                        <p:strVal val="true"/>
                                      </p:to>
                                    </p:set>
                                  </p:childTnLst>
                                </p:cTn>
                              </p:par>
                              <p:par>
                                <p:cTn id="47" presetID="9999" presetClass="emph" presetSubtype="1" nodeType="withEffect">
                                  <p:stCondLst>
                                    <p:cond delay="0"/>
                                  </p:stCondLst>
                                  <p:childTnLst>
                                    <p:set>
                                      <p:cBhvr>
                                        <p:cTn id="48" dur="indefinite"/>
                                        <p:tgtEl>
                                          <p:spTgt spid="20"/>
                                        </p:tgtEl>
                                        <p:attrNameLst>
                                          <p:attrName>fillcolor</p:attrName>
                                        </p:attrNameLst>
                                      </p:cBhvr>
                                      <p:to>
                                        <p:clrVal>
                                          <a:srgbClr val="A6A6A6"/>
                                        </p:clrVal>
                                      </p:to>
                                    </p:set>
                                    <p:set>
                                      <p:cBhvr>
                                        <p:cTn id="49" dur="indefinite"/>
                                        <p:tgtEl>
                                          <p:spTgt spid="20"/>
                                        </p:tgtEl>
                                        <p:attrNameLst>
                                          <p:attrName>fill.type</p:attrName>
                                        </p:attrNameLst>
                                      </p:cBhvr>
                                      <p:to>
                                        <p:strVal val="solid"/>
                                      </p:to>
                                    </p:set>
                                    <p:set>
                                      <p:cBhvr>
                                        <p:cTn id="50" dur="indefinite"/>
                                        <p:tgtEl>
                                          <p:spTgt spid="20"/>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9999"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9999" presetClass="emph" presetSubtype="1" nodeType="withEffect">
                                  <p:stCondLst>
                                    <p:cond delay="0"/>
                                  </p:stCondLst>
                                  <p:childTnLst>
                                    <p:set>
                                      <p:cBhvr>
                                        <p:cTn id="57" dur="indefinite"/>
                                        <p:tgtEl>
                                          <p:spTgt spid="29"/>
                                        </p:tgtEl>
                                        <p:attrNameLst>
                                          <p:attrName>fillcolor</p:attrName>
                                        </p:attrNameLst>
                                      </p:cBhvr>
                                      <p:to>
                                        <p:clrVal>
                                          <a:schemeClr val="bg1"/>
                                        </p:clrVal>
                                      </p:to>
                                    </p:set>
                                    <p:set>
                                      <p:cBhvr>
                                        <p:cTn id="58" dur="indefinite"/>
                                        <p:tgtEl>
                                          <p:spTgt spid="29"/>
                                        </p:tgtEl>
                                        <p:attrNameLst>
                                          <p:attrName>fill.type</p:attrName>
                                        </p:attrNameLst>
                                      </p:cBhvr>
                                      <p:to>
                                        <p:strVal val="solid"/>
                                      </p:to>
                                    </p:set>
                                    <p:set>
                                      <p:cBhvr>
                                        <p:cTn id="59" dur="indefinite"/>
                                        <p:tgtEl>
                                          <p:spTgt spid="29"/>
                                        </p:tgtEl>
                                        <p:attrNameLst>
                                          <p:attrName>fill.on</p:attrName>
                                        </p:attrNameLst>
                                      </p:cBhvr>
                                      <p:to>
                                        <p:strVal val="true"/>
                                      </p:to>
                                    </p:set>
                                  </p:childTnLst>
                                </p:cTn>
                              </p:par>
                              <p:par>
                                <p:cTn id="60" presetID="9999" presetClass="emph" presetSubtype="1" nodeType="withEffect">
                                  <p:stCondLst>
                                    <p:cond delay="0"/>
                                  </p:stCondLst>
                                  <p:childTnLst>
                                    <p:set>
                                      <p:cBhvr>
                                        <p:cTn id="61" dur="indefinite"/>
                                        <p:tgtEl>
                                          <p:spTgt spid="21"/>
                                        </p:tgtEl>
                                        <p:attrNameLst>
                                          <p:attrName>fillcolor</p:attrName>
                                        </p:attrNameLst>
                                      </p:cBhvr>
                                      <p:to>
                                        <p:clrVal>
                                          <a:srgbClr val="A6A6A6"/>
                                        </p:clrVal>
                                      </p:to>
                                    </p:set>
                                    <p:set>
                                      <p:cBhvr>
                                        <p:cTn id="62" dur="indefinite"/>
                                        <p:tgtEl>
                                          <p:spTgt spid="21"/>
                                        </p:tgtEl>
                                        <p:attrNameLst>
                                          <p:attrName>fill.type</p:attrName>
                                        </p:attrNameLst>
                                      </p:cBhvr>
                                      <p:to>
                                        <p:strVal val="solid"/>
                                      </p:to>
                                    </p:set>
                                    <p:set>
                                      <p:cBhvr>
                                        <p:cTn id="63" dur="indefinite"/>
                                        <p:tgtEl>
                                          <p:spTgt spid="21"/>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9999"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9999" presetClass="emph" presetSubtype="1" nodeType="withEffect">
                                  <p:stCondLst>
                                    <p:cond delay="0"/>
                                  </p:stCondLst>
                                  <p:childTnLst>
                                    <p:set>
                                      <p:cBhvr>
                                        <p:cTn id="70" dur="indefinite"/>
                                        <p:tgtEl>
                                          <p:spTgt spid="31"/>
                                        </p:tgtEl>
                                        <p:attrNameLst>
                                          <p:attrName>fillcolor</p:attrName>
                                        </p:attrNameLst>
                                      </p:cBhvr>
                                      <p:to>
                                        <p:clrVal>
                                          <a:schemeClr val="bg1"/>
                                        </p:clrVal>
                                      </p:to>
                                    </p:set>
                                    <p:set>
                                      <p:cBhvr>
                                        <p:cTn id="71" dur="indefinite"/>
                                        <p:tgtEl>
                                          <p:spTgt spid="31"/>
                                        </p:tgtEl>
                                        <p:attrNameLst>
                                          <p:attrName>fill.type</p:attrName>
                                        </p:attrNameLst>
                                      </p:cBhvr>
                                      <p:to>
                                        <p:strVal val="solid"/>
                                      </p:to>
                                    </p:set>
                                    <p:set>
                                      <p:cBhvr>
                                        <p:cTn id="72" dur="indefinite"/>
                                        <p:tgtEl>
                                          <p:spTgt spid="31"/>
                                        </p:tgtEl>
                                        <p:attrNameLst>
                                          <p:attrName>fill.on</p:attrName>
                                        </p:attrNameLst>
                                      </p:cBhvr>
                                      <p:to>
                                        <p:strVal val="true"/>
                                      </p:to>
                                    </p:set>
                                  </p:childTnLst>
                                </p:cTn>
                              </p:par>
                              <p:par>
                                <p:cTn id="73" presetID="9999" presetClass="emph" presetSubtype="1" nodeType="withEffect">
                                  <p:stCondLst>
                                    <p:cond delay="0"/>
                                  </p:stCondLst>
                                  <p:childTnLst>
                                    <p:set>
                                      <p:cBhvr>
                                        <p:cTn id="74" dur="indefinite"/>
                                        <p:tgtEl>
                                          <p:spTgt spid="29"/>
                                        </p:tgtEl>
                                        <p:attrNameLst>
                                          <p:attrName>fillcolor</p:attrName>
                                        </p:attrNameLst>
                                      </p:cBhvr>
                                      <p:to>
                                        <p:clrVal>
                                          <a:srgbClr val="A6A6A6"/>
                                        </p:clrVal>
                                      </p:to>
                                    </p:set>
                                    <p:set>
                                      <p:cBhvr>
                                        <p:cTn id="75" dur="indefinite"/>
                                        <p:tgtEl>
                                          <p:spTgt spid="29"/>
                                        </p:tgtEl>
                                        <p:attrNameLst>
                                          <p:attrName>fill.type</p:attrName>
                                        </p:attrNameLst>
                                      </p:cBhvr>
                                      <p:to>
                                        <p:strVal val="solid"/>
                                      </p:to>
                                    </p:set>
                                    <p:set>
                                      <p:cBhvr>
                                        <p:cTn id="76" dur="indefinite"/>
                                        <p:tgtEl>
                                          <p:spTgt spid="29"/>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9999"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9999" presetClass="emph" presetSubtype="1" nodeType="withEffect">
                                  <p:stCondLst>
                                    <p:cond delay="0"/>
                                  </p:stCondLst>
                                  <p:childTnLst>
                                    <p:set>
                                      <p:cBhvr>
                                        <p:cTn id="83" dur="indefinite"/>
                                        <p:tgtEl>
                                          <p:spTgt spid="33"/>
                                        </p:tgtEl>
                                        <p:attrNameLst>
                                          <p:attrName>fillcolor</p:attrName>
                                        </p:attrNameLst>
                                      </p:cBhvr>
                                      <p:to>
                                        <p:clrVal>
                                          <a:schemeClr val="bg1"/>
                                        </p:clrVal>
                                      </p:to>
                                    </p:set>
                                    <p:set>
                                      <p:cBhvr>
                                        <p:cTn id="84" dur="indefinite"/>
                                        <p:tgtEl>
                                          <p:spTgt spid="33"/>
                                        </p:tgtEl>
                                        <p:attrNameLst>
                                          <p:attrName>fill.type</p:attrName>
                                        </p:attrNameLst>
                                      </p:cBhvr>
                                      <p:to>
                                        <p:strVal val="solid"/>
                                      </p:to>
                                    </p:set>
                                    <p:set>
                                      <p:cBhvr>
                                        <p:cTn id="85" dur="indefinite"/>
                                        <p:tgtEl>
                                          <p:spTgt spid="33"/>
                                        </p:tgtEl>
                                        <p:attrNameLst>
                                          <p:attrName>fill.on</p:attrName>
                                        </p:attrNameLst>
                                      </p:cBhvr>
                                      <p:to>
                                        <p:strVal val="true"/>
                                      </p:to>
                                    </p:set>
                                  </p:childTnLst>
                                </p:cTn>
                              </p:par>
                              <p:par>
                                <p:cTn id="86" presetID="9999" presetClass="emph" presetSubtype="1" nodeType="withEffect">
                                  <p:stCondLst>
                                    <p:cond delay="0"/>
                                  </p:stCondLst>
                                  <p:childTnLst>
                                    <p:set>
                                      <p:cBhvr>
                                        <p:cTn id="87" dur="indefinite"/>
                                        <p:tgtEl>
                                          <p:spTgt spid="31"/>
                                        </p:tgtEl>
                                        <p:attrNameLst>
                                          <p:attrName>fillcolor</p:attrName>
                                        </p:attrNameLst>
                                      </p:cBhvr>
                                      <p:to>
                                        <p:clrVal>
                                          <a:srgbClr val="A6A6A6"/>
                                        </p:clrVal>
                                      </p:to>
                                    </p:set>
                                    <p:set>
                                      <p:cBhvr>
                                        <p:cTn id="88" dur="indefinite"/>
                                        <p:tgtEl>
                                          <p:spTgt spid="31"/>
                                        </p:tgtEl>
                                        <p:attrNameLst>
                                          <p:attrName>fill.type</p:attrName>
                                        </p:attrNameLst>
                                      </p:cBhvr>
                                      <p:to>
                                        <p:strVal val="solid"/>
                                      </p:to>
                                    </p:set>
                                    <p:set>
                                      <p:cBhvr>
                                        <p:cTn id="89" dur="indefinite"/>
                                        <p:tgtEl>
                                          <p:spTgt spid="31"/>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9999" presetClass="entr" presetSubtype="0"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9999" presetClass="emph" presetSubtype="1" nodeType="withEffect">
                                  <p:stCondLst>
                                    <p:cond delay="0"/>
                                  </p:stCondLst>
                                  <p:childTnLst>
                                    <p:set>
                                      <p:cBhvr>
                                        <p:cTn id="96" dur="indefinite"/>
                                        <p:tgtEl>
                                          <p:spTgt spid="35"/>
                                        </p:tgtEl>
                                        <p:attrNameLst>
                                          <p:attrName>fillcolor</p:attrName>
                                        </p:attrNameLst>
                                      </p:cBhvr>
                                      <p:to>
                                        <p:clrVal>
                                          <a:schemeClr val="bg1"/>
                                        </p:clrVal>
                                      </p:to>
                                    </p:set>
                                    <p:set>
                                      <p:cBhvr>
                                        <p:cTn id="97" dur="indefinite"/>
                                        <p:tgtEl>
                                          <p:spTgt spid="35"/>
                                        </p:tgtEl>
                                        <p:attrNameLst>
                                          <p:attrName>fill.type</p:attrName>
                                        </p:attrNameLst>
                                      </p:cBhvr>
                                      <p:to>
                                        <p:strVal val="solid"/>
                                      </p:to>
                                    </p:set>
                                    <p:set>
                                      <p:cBhvr>
                                        <p:cTn id="98" dur="indefinite"/>
                                        <p:tgtEl>
                                          <p:spTgt spid="35"/>
                                        </p:tgtEl>
                                        <p:attrNameLst>
                                          <p:attrName>fill.on</p:attrName>
                                        </p:attrNameLst>
                                      </p:cBhvr>
                                      <p:to>
                                        <p:strVal val="true"/>
                                      </p:to>
                                    </p:set>
                                  </p:childTnLst>
                                </p:cTn>
                              </p:par>
                              <p:par>
                                <p:cTn id="99" presetID="9999" presetClass="emph" presetSubtype="1" nodeType="withEffect">
                                  <p:stCondLst>
                                    <p:cond delay="0"/>
                                  </p:stCondLst>
                                  <p:childTnLst>
                                    <p:set>
                                      <p:cBhvr>
                                        <p:cTn id="100" dur="indefinite"/>
                                        <p:tgtEl>
                                          <p:spTgt spid="33"/>
                                        </p:tgtEl>
                                        <p:attrNameLst>
                                          <p:attrName>fillcolor</p:attrName>
                                        </p:attrNameLst>
                                      </p:cBhvr>
                                      <p:to>
                                        <p:clrVal>
                                          <a:srgbClr val="A6A6A6"/>
                                        </p:clrVal>
                                      </p:to>
                                    </p:set>
                                    <p:set>
                                      <p:cBhvr>
                                        <p:cTn id="101" dur="indefinite"/>
                                        <p:tgtEl>
                                          <p:spTgt spid="33"/>
                                        </p:tgtEl>
                                        <p:attrNameLst>
                                          <p:attrName>fill.type</p:attrName>
                                        </p:attrNameLst>
                                      </p:cBhvr>
                                      <p:to>
                                        <p:strVal val="solid"/>
                                      </p:to>
                                    </p:set>
                                    <p:set>
                                      <p:cBhvr>
                                        <p:cTn id="102" dur="indefinite"/>
                                        <p:tgtEl>
                                          <p:spTgt spid="33"/>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9999" presetClass="entr" presetSubtype="0"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9999" presetClass="emph" presetSubtype="1" nodeType="withEffect">
                                  <p:stCondLst>
                                    <p:cond delay="0"/>
                                  </p:stCondLst>
                                  <p:childTnLst>
                                    <p:set>
                                      <p:cBhvr>
                                        <p:cTn id="109" dur="indefinite"/>
                                        <p:tgtEl>
                                          <p:spTgt spid="37"/>
                                        </p:tgtEl>
                                        <p:attrNameLst>
                                          <p:attrName>fillcolor</p:attrName>
                                        </p:attrNameLst>
                                      </p:cBhvr>
                                      <p:to>
                                        <p:clrVal>
                                          <a:schemeClr val="bg1"/>
                                        </p:clrVal>
                                      </p:to>
                                    </p:set>
                                    <p:set>
                                      <p:cBhvr>
                                        <p:cTn id="110" dur="indefinite"/>
                                        <p:tgtEl>
                                          <p:spTgt spid="37"/>
                                        </p:tgtEl>
                                        <p:attrNameLst>
                                          <p:attrName>fill.type</p:attrName>
                                        </p:attrNameLst>
                                      </p:cBhvr>
                                      <p:to>
                                        <p:strVal val="solid"/>
                                      </p:to>
                                    </p:set>
                                    <p:set>
                                      <p:cBhvr>
                                        <p:cTn id="111" dur="indefinite"/>
                                        <p:tgtEl>
                                          <p:spTgt spid="37"/>
                                        </p:tgtEl>
                                        <p:attrNameLst>
                                          <p:attrName>fill.on</p:attrName>
                                        </p:attrNameLst>
                                      </p:cBhvr>
                                      <p:to>
                                        <p:strVal val="true"/>
                                      </p:to>
                                    </p:set>
                                  </p:childTnLst>
                                </p:cTn>
                              </p:par>
                              <p:par>
                                <p:cTn id="112" presetID="9999" presetClass="emph" presetSubtype="1" nodeType="withEffect">
                                  <p:stCondLst>
                                    <p:cond delay="0"/>
                                  </p:stCondLst>
                                  <p:childTnLst>
                                    <p:set>
                                      <p:cBhvr>
                                        <p:cTn id="113" dur="indefinite"/>
                                        <p:tgtEl>
                                          <p:spTgt spid="35"/>
                                        </p:tgtEl>
                                        <p:attrNameLst>
                                          <p:attrName>fillcolor</p:attrName>
                                        </p:attrNameLst>
                                      </p:cBhvr>
                                      <p:to>
                                        <p:clrVal>
                                          <a:srgbClr val="A6A6A6"/>
                                        </p:clrVal>
                                      </p:to>
                                    </p:set>
                                    <p:set>
                                      <p:cBhvr>
                                        <p:cTn id="114" dur="indefinite"/>
                                        <p:tgtEl>
                                          <p:spTgt spid="35"/>
                                        </p:tgtEl>
                                        <p:attrNameLst>
                                          <p:attrName>fill.type</p:attrName>
                                        </p:attrNameLst>
                                      </p:cBhvr>
                                      <p:to>
                                        <p:strVal val="solid"/>
                                      </p:to>
                                    </p:set>
                                    <p:set>
                                      <p:cBhvr>
                                        <p:cTn id="115" dur="indefinite"/>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57172" y="457110"/>
            <a:ext cx="8229657" cy="808187"/>
          </a:xfrm>
          <a:prstGeom prst="rect">
            <a:avLst/>
          </a:prstGeom>
          <a:noFill/>
        </p:spPr>
        <p:txBody>
          <a:bodyPr wrap="square" lIns="47625" tIns="19050" rIns="47625" bIns="19050" rtlCol="0" anchor="t" anchorCtr="0">
            <a:normAutofit fontScale="80000"/>
          </a:bodyPr>
          <a:p>
            <a:pPr marL="0" indent="0" algn="l">
              <a:lnSpc>
                <a:spcPct val="100000"/>
              </a:lnSpc>
              <a:spcBef>
                <a:spcPts val="0"/>
              </a:spcBef>
              <a:spcAft>
                <a:spcPts val="0"/>
              </a:spcAft>
              <a:buSzPct val="100000"/>
              <a:buNone/>
            </a:pPr>
            <a:r>
              <a:rPr lang="zh-CN" altLang="en-US" sz="3200" b="1" spc="160">
                <a:solidFill>
                  <a:schemeClr val="accent1"/>
                </a:solidFill>
                <a:latin typeface="微软雅黑" panose="020B0503020204020204" pitchFamily="34" charset="-122"/>
                <a:ea typeface="微软雅黑" panose="020B0503020204020204" pitchFamily="34" charset="-122"/>
              </a:rPr>
              <a:t>富营养化引发“赤潮”、“水华”，使生物死亡</a:t>
            </a:r>
            <a:endParaRPr lang="zh-CN" altLang="en-US" sz="3200" b="1" spc="160">
              <a:solidFill>
                <a:schemeClr val="accen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2"/>
            </p:custDataLst>
          </p:nvPr>
        </p:nvPicPr>
        <p:blipFill rotWithShape="1">
          <a:blip r:embed="rId3"/>
          <a:srcRect l="15861" r="15861"/>
          <a:stretch>
            <a:fillRect/>
          </a:stretch>
        </p:blipFill>
        <p:spPr>
          <a:xfrm>
            <a:off x="457200" y="1371611"/>
            <a:ext cx="3843356" cy="3200419"/>
          </a:xfrm>
          <a:custGeom>
            <a:avLst/>
            <a:gdLst/>
            <a:ahLst/>
            <a:cxnLst>
              <a:cxn ang="3">
                <a:pos x="hc" y="t"/>
              </a:cxn>
              <a:cxn ang="cd2">
                <a:pos x="l" y="vc"/>
              </a:cxn>
              <a:cxn ang="cd4">
                <a:pos x="hc" y="b"/>
              </a:cxn>
              <a:cxn ang="0">
                <a:pos x="r" y="vc"/>
              </a:cxn>
            </a:cxnLst>
            <a:rect l="l" t="t" r="r" b="b"/>
            <a:pathLst>
              <a:path w="5760" h="6720">
                <a:moveTo>
                  <a:pt x="0" y="0"/>
                </a:moveTo>
                <a:lnTo>
                  <a:pt x="5760" y="0"/>
                </a:lnTo>
                <a:lnTo>
                  <a:pt x="5760" y="6720"/>
                </a:lnTo>
                <a:lnTo>
                  <a:pt x="0" y="6720"/>
                </a:lnTo>
                <a:lnTo>
                  <a:pt x="0" y="0"/>
                </a:lnTo>
                <a:close/>
              </a:path>
            </a:pathLst>
          </a:custGeom>
        </p:spPr>
      </p:pic>
      <p:pic>
        <p:nvPicPr>
          <p:cNvPr id="6" name="图片 5"/>
          <p:cNvPicPr>
            <a:picLocks noChangeAspect="1"/>
          </p:cNvPicPr>
          <p:nvPr>
            <p:custDataLst>
              <p:tags r:id="rId4"/>
            </p:custDataLst>
          </p:nvPr>
        </p:nvPicPr>
        <p:blipFill rotWithShape="1">
          <a:blip r:embed="rId5"/>
          <a:srcRect l="7576" r="7576"/>
          <a:stretch>
            <a:fillRect/>
          </a:stretch>
        </p:blipFill>
        <p:spPr>
          <a:xfrm>
            <a:off x="4529138" y="1371611"/>
            <a:ext cx="4157663" cy="3200419"/>
          </a:xfrm>
          <a:custGeom>
            <a:avLst/>
            <a:gdLst/>
            <a:ahLst/>
            <a:cxnLst>
              <a:cxn ang="3">
                <a:pos x="hc" y="t"/>
              </a:cxn>
              <a:cxn ang="cd2">
                <a:pos x="l" y="vc"/>
              </a:cxn>
              <a:cxn ang="cd4">
                <a:pos x="hc" y="b"/>
              </a:cxn>
              <a:cxn ang="0">
                <a:pos x="r" y="vc"/>
              </a:cxn>
            </a:cxnLst>
            <a:rect l="l" t="t" r="r" b="b"/>
            <a:pathLst>
              <a:path w="11040" h="6720">
                <a:moveTo>
                  <a:pt x="0" y="0"/>
                </a:moveTo>
                <a:lnTo>
                  <a:pt x="11040" y="0"/>
                </a:lnTo>
                <a:lnTo>
                  <a:pt x="11040" y="6720"/>
                </a:lnTo>
                <a:lnTo>
                  <a:pt x="0" y="6720"/>
                </a:lnTo>
                <a:lnTo>
                  <a:pt x="0" y="0"/>
                </a:lnTo>
                <a:close/>
              </a:path>
            </a:pathLst>
          </a:cu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33634" y="353506"/>
            <a:ext cx="8276735" cy="443649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350">
              <a:solidFill>
                <a:schemeClr val="lt1"/>
              </a:solidFill>
              <a:latin typeface="微软雅黑" panose="020B0503020204020204" pitchFamily="34" charset="-122"/>
              <a:ea typeface="微软雅黑" panose="020B0503020204020204" pitchFamily="34" charset="-122"/>
              <a:cs typeface="+mn-ea"/>
              <a:sym typeface="+mn-lt"/>
            </a:endParaRPr>
          </a:p>
        </p:txBody>
      </p:sp>
      <p:cxnSp>
        <p:nvCxnSpPr>
          <p:cNvPr id="10" name="直接连接符 9"/>
          <p:cNvCxnSpPr/>
          <p:nvPr>
            <p:custDataLst>
              <p:tags r:id="rId2"/>
            </p:custDataLst>
          </p:nvPr>
        </p:nvCxnSpPr>
        <p:spPr>
          <a:xfrm>
            <a:off x="569214" y="96012"/>
            <a:ext cx="370332" cy="37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433632" y="159872"/>
            <a:ext cx="370332" cy="37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4"/>
            </p:custDataLst>
          </p:nvPr>
        </p:nvCxnSpPr>
        <p:spPr>
          <a:xfrm>
            <a:off x="8361315" y="4613297"/>
            <a:ext cx="370332" cy="37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5"/>
            </p:custDataLst>
          </p:nvPr>
        </p:nvCxnSpPr>
        <p:spPr>
          <a:xfrm>
            <a:off x="8225733" y="4677158"/>
            <a:ext cx="370332" cy="37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6"/>
          <p:cNvSpPr txBox="1"/>
          <p:nvPr>
            <p:custDataLst>
              <p:tags r:id="rId6"/>
            </p:custDataLst>
          </p:nvPr>
        </p:nvSpPr>
        <p:spPr>
          <a:xfrm>
            <a:off x="914408" y="800107"/>
            <a:ext cx="7315257" cy="3543319"/>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ctr" fontAlgn="auto">
              <a:lnSpc>
                <a:spcPct val="150000"/>
              </a:lnSpc>
              <a:spcBef>
                <a:spcPts val="0"/>
              </a:spcBef>
              <a:spcAft>
                <a:spcPts val="800"/>
              </a:spcAft>
              <a:buSzPct val="100000"/>
              <a:buNone/>
            </a:pPr>
            <a:r>
              <a:rPr lang="zh-CN" altLang="en-US" sz="2400" spc="160">
                <a:ln w="3175">
                  <a:noFill/>
                  <a:prstDash val="dash"/>
                </a:l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淡水资源的缺乏</a:t>
            </a: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不是个别国家所独有的问题，而是全球发展中面临的问题。</a:t>
            </a:r>
            <a:endPar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043940" y="2139950"/>
            <a:ext cx="6951345" cy="706755"/>
          </a:xfrm>
          <a:prstGeom prst="rect">
            <a:avLst/>
          </a:prstGeom>
          <a:noFill/>
          <a:ln w="9525">
            <a:noFill/>
            <a:miter lim="800000"/>
          </a:ln>
        </p:spPr>
        <p:txBody>
          <a:bodyPr wrap="square">
            <a:spAutoFit/>
          </a:bodyPr>
          <a:lstStyle/>
          <a:p>
            <a:pPr eaLnBrk="0" hangingPunct="0">
              <a:spcBef>
                <a:spcPct val="50000"/>
              </a:spcBef>
            </a:pPr>
            <a:r>
              <a:rPr lang="en-US" altLang="zh-CN" sz="1400">
                <a:latin typeface="华康正颜楷体W7P" panose="03000700000000000000" charset="-122"/>
                <a:ea typeface="华康正颜楷体W7P" panose="03000700000000000000" charset="-122"/>
                <a:cs typeface="华康正颜楷体W7P" panose="03000700000000000000" charset="-122"/>
              </a:rPr>
              <a:t>    </a:t>
            </a:r>
            <a:r>
              <a:rPr lang="en-US" altLang="zh-CN" sz="4000">
                <a:latin typeface="华康正颜楷体W7P" panose="03000700000000000000" charset="-122"/>
                <a:ea typeface="华康正颜楷体W7P" panose="03000700000000000000" charset="-122"/>
                <a:cs typeface="华康正颜楷体W7P" panose="03000700000000000000" charset="-122"/>
              </a:rPr>
              <a:t>  </a:t>
            </a:r>
            <a:r>
              <a:rPr lang="zh-CN" altLang="en-US" sz="4000">
                <a:latin typeface="华康正颜楷体W7P" panose="03000700000000000000" charset="-122"/>
                <a:ea typeface="华康正颜楷体W7P" panose="03000700000000000000" charset="-122"/>
                <a:cs typeface="华康正颜楷体W7P" panose="03000700000000000000" charset="-122"/>
              </a:rPr>
              <a:t>我们如何进行节约用水？</a:t>
            </a:r>
            <a:endParaRPr lang="zh-CN" altLang="en-US" sz="4000">
              <a:latin typeface="华康正颜楷体W7P" panose="03000700000000000000" charset="-122"/>
              <a:ea typeface="华康正颜楷体W7P" panose="03000700000000000000" charset="-122"/>
              <a:cs typeface="华康正颜楷体W7P" panose="030007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Users\Administrator\Desktop\微信图片_20211206121901.jpg微信图片_20211206121901"/>
          <p:cNvPicPr>
            <a:picLocks noChangeAspect="1"/>
          </p:cNvPicPr>
          <p:nvPr>
            <p:custDataLst>
              <p:tags r:id="rId1"/>
            </p:custDataLst>
          </p:nvPr>
        </p:nvPicPr>
        <p:blipFill rotWithShape="1">
          <a:blip r:embed="rId2"/>
          <a:srcRect/>
          <a:stretch>
            <a:fillRect/>
          </a:stretch>
        </p:blipFill>
        <p:spPr>
          <a:xfrm>
            <a:off x="5057775" y="-635"/>
            <a:ext cx="4086225" cy="5132070"/>
          </a:xfrm>
          <a:custGeom>
            <a:avLst/>
            <a:gdLst/>
            <a:ahLst/>
            <a:cxnLst>
              <a:cxn ang="3">
                <a:pos x="hc" y="t"/>
              </a:cxn>
              <a:cxn ang="cd2">
                <a:pos x="l" y="vc"/>
              </a:cxn>
              <a:cxn ang="cd4">
                <a:pos x="hc" y="b"/>
              </a:cxn>
              <a:cxn ang="0">
                <a:pos x="r" y="vc"/>
              </a:cxn>
            </a:cxnLst>
            <a:rect l="l" t="t" r="r" b="b"/>
            <a:pathLst>
              <a:path w="7920" h="10800">
                <a:moveTo>
                  <a:pt x="0" y="0"/>
                </a:moveTo>
                <a:lnTo>
                  <a:pt x="7920" y="0"/>
                </a:lnTo>
                <a:lnTo>
                  <a:pt x="7920" y="10800"/>
                </a:lnTo>
                <a:lnTo>
                  <a:pt x="0" y="10800"/>
                </a:lnTo>
                <a:lnTo>
                  <a:pt x="0" y="0"/>
                </a:lnTo>
                <a:close/>
              </a:path>
            </a:pathLst>
          </a:custGeom>
        </p:spPr>
      </p:pic>
      <p:sp>
        <p:nvSpPr>
          <p:cNvPr id="8" name="文本框 7"/>
          <p:cNvSpPr txBox="1"/>
          <p:nvPr>
            <p:custDataLst>
              <p:tags r:id="rId3"/>
            </p:custDataLst>
          </p:nvPr>
        </p:nvSpPr>
        <p:spPr>
          <a:xfrm>
            <a:off x="457204" y="914409"/>
            <a:ext cx="4143403" cy="571500"/>
          </a:xfrm>
          <a:prstGeom prst="rect">
            <a:avLst/>
          </a:prstGeom>
          <a:noFill/>
        </p:spPr>
        <p:txBody>
          <a:bodyPr wrap="square" lIns="47625" tIns="19050" rIns="47625" bIns="19050" rtlCol="0" anchor="b" anchorCtr="0">
            <a:normAutofit/>
          </a:bodyPr>
          <a:p>
            <a:pPr marL="0" indent="0" algn="l">
              <a:lnSpc>
                <a:spcPct val="100000"/>
              </a:lnSpc>
              <a:spcBef>
                <a:spcPts val="0"/>
              </a:spcBef>
              <a:spcAft>
                <a:spcPts val="0"/>
              </a:spcAft>
              <a:buSzPct val="100000"/>
              <a:buNone/>
            </a:pPr>
            <a:r>
              <a:rPr lang="zh-CN" altLang="en-US" sz="3200" b="1" spc="160">
                <a:solidFill>
                  <a:schemeClr val="accent1"/>
                </a:solidFill>
                <a:latin typeface="微软雅黑" panose="020B0503020204020204" pitchFamily="34" charset="-122"/>
                <a:ea typeface="微软雅黑" panose="020B0503020204020204" pitchFamily="34" charset="-122"/>
              </a:rPr>
              <a:t>一水多用</a:t>
            </a:r>
            <a:endParaRPr lang="zh-CN" altLang="en-US" sz="32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4"/>
            </p:custDataLst>
          </p:nvPr>
        </p:nvSpPr>
        <p:spPr>
          <a:xfrm>
            <a:off x="457204" y="1714515"/>
            <a:ext cx="4143403" cy="2400319"/>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304800" lvl="0" indent="-304800" algn="l" fontAlgn="ctr">
              <a:lnSpc>
                <a:spcPct val="120000"/>
              </a:lnSpc>
              <a:spcBef>
                <a:spcPts val="0"/>
              </a:spcBef>
              <a:spcAft>
                <a:spcPts val="800"/>
              </a:spcAft>
              <a:buSzPct val="100000"/>
              <a:buFont typeface="+mn-ea"/>
              <a:buAutoNum type="ea1JpnChsDbPeriod"/>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洗脸水用后可以洗脚，然后冲厕所。</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0" indent="-304800" algn="l" fontAlgn="ctr">
              <a:lnSpc>
                <a:spcPct val="120000"/>
              </a:lnSpc>
              <a:spcBef>
                <a:spcPts val="0"/>
              </a:spcBef>
              <a:spcAft>
                <a:spcPts val="800"/>
              </a:spcAft>
              <a:buSzPct val="100000"/>
              <a:buFont typeface="+mn-ea"/>
              <a:buAutoNum type="ea1JpnChsDbPeriod"/>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家中应预备一个收集废水的大桶，</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84200" lvl="1" indent="-279400" algn="l" fontAlgn="ctr">
              <a:lnSpc>
                <a:spcPct val="120000"/>
              </a:lnSpc>
              <a:spcBef>
                <a:spcPts val="0"/>
              </a:spcBef>
              <a:spcAft>
                <a:spcPts val="800"/>
              </a:spcAft>
              <a:buSzPct val="100000"/>
              <a:buFont typeface="Arial" panose="020B0604020202020204" pitchFamily="34" charset="0"/>
              <a:buChar char="○"/>
            </a:pPr>
            <a:r>
              <a:rPr lang="zh-CN" altLang="en-US" sz="1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它  完全可以保证冲厕所需要的水量。</a:t>
            </a:r>
            <a:endParaRPr lang="zh-CN" altLang="en-US" sz="1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0" indent="-304800" algn="l" fontAlgn="ctr">
              <a:lnSpc>
                <a:spcPct val="120000"/>
              </a:lnSpc>
              <a:spcBef>
                <a:spcPts val="0"/>
              </a:spcBef>
              <a:spcAft>
                <a:spcPts val="800"/>
              </a:spcAft>
              <a:buSzPct val="100000"/>
              <a:buFont typeface="+mn-ea"/>
              <a:buAutoNum type="ea1JpnChsDbPeriod"/>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淘米水、煮过面条的水，用来洗</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84200" lvl="1" indent="-279400" algn="l" fontAlgn="ctr">
              <a:lnSpc>
                <a:spcPct val="120000"/>
              </a:lnSpc>
              <a:spcBef>
                <a:spcPts val="0"/>
              </a:spcBef>
              <a:spcAft>
                <a:spcPts val="800"/>
              </a:spcAft>
              <a:buSzPct val="100000"/>
              <a:buFont typeface="Arial" panose="020B0604020202020204" pitchFamily="34" charset="0"/>
              <a:buChar char="○"/>
            </a:pPr>
            <a:r>
              <a:rPr lang="zh-CN" altLang="en-US" sz="1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碗筷，去油又节水。</a:t>
            </a:r>
            <a:endParaRPr lang="zh-CN" altLang="en-US" sz="1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0" indent="-304800" algn="l" fontAlgn="ctr">
              <a:lnSpc>
                <a:spcPct val="120000"/>
              </a:lnSpc>
              <a:spcBef>
                <a:spcPts val="0"/>
              </a:spcBef>
              <a:spcAft>
                <a:spcPts val="800"/>
              </a:spcAft>
              <a:buSzPct val="100000"/>
              <a:buFont typeface="+mn-ea"/>
              <a:buAutoNum type="ea1JpnChsDbPeriod"/>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养鱼的水浇花，能促进花木生长。</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57172" y="457204"/>
            <a:ext cx="8229657" cy="457200"/>
          </a:xfrm>
          <a:prstGeom prst="rect">
            <a:avLst/>
          </a:prstGeom>
          <a:noFill/>
        </p:spPr>
        <p:txBody>
          <a:bodyPr wrap="square" lIns="47625" tIns="19050" rIns="47625" bIns="19050" rtlCol="0" anchor="t" anchorCtr="0"/>
          <a:p>
            <a:pPr marL="0" indent="0" algn="l">
              <a:lnSpc>
                <a:spcPct val="100000"/>
              </a:lnSpc>
              <a:spcBef>
                <a:spcPts val="0"/>
              </a:spcBef>
              <a:spcAft>
                <a:spcPts val="0"/>
              </a:spcAft>
              <a:buSzPct val="100000"/>
              <a:buNone/>
            </a:pPr>
            <a:r>
              <a:rPr lang="zh-CN" altLang="en-US" sz="2800" b="1" spc="160">
                <a:solidFill>
                  <a:schemeClr val="accent1"/>
                </a:solidFill>
                <a:latin typeface="微软雅黑" panose="020B0503020204020204" pitchFamily="34" charset="-122"/>
                <a:ea typeface="微软雅黑" panose="020B0503020204020204" pitchFamily="34" charset="-122"/>
              </a:rPr>
              <a:t>农业</a:t>
            </a:r>
            <a:r>
              <a:rPr lang="zh-CN" altLang="en-US" sz="2800" b="1" spc="160">
                <a:solidFill>
                  <a:srgbClr val="FF0000"/>
                </a:solidFill>
                <a:latin typeface="微软雅黑" panose="020B0503020204020204" pitchFamily="34" charset="-122"/>
                <a:ea typeface="微软雅黑" panose="020B0503020204020204" pitchFamily="34" charset="-122"/>
              </a:rPr>
              <a:t>喷灌</a:t>
            </a:r>
            <a:r>
              <a:rPr lang="zh-CN" altLang="en-US" sz="2800" b="1" spc="160">
                <a:solidFill>
                  <a:schemeClr val="accent1"/>
                </a:solidFill>
                <a:latin typeface="微软雅黑" panose="020B0503020204020204" pitchFamily="34" charset="-122"/>
                <a:ea typeface="微软雅黑" panose="020B0503020204020204" pitchFamily="34" charset="-122"/>
              </a:rPr>
              <a:t>技术，节约用水</a:t>
            </a:r>
            <a:endParaRPr lang="zh-CN" altLang="en-US" sz="2800" b="1" spc="16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2"/>
            </p:custDataLst>
          </p:nvPr>
        </p:nvPicPr>
        <p:blipFill rotWithShape="1">
          <a:blip r:embed="rId3"/>
          <a:srcRect t="21296" b="21296"/>
          <a:stretch>
            <a:fillRect/>
          </a:stretch>
        </p:blipFill>
        <p:spPr>
          <a:xfrm>
            <a:off x="457172" y="1143009"/>
            <a:ext cx="8229657" cy="3543376"/>
          </a:xfrm>
          <a:custGeom>
            <a:avLst/>
            <a:gdLst/>
            <a:ahLst/>
            <a:cxnLst>
              <a:cxn ang="3">
                <a:pos x="hc" y="t"/>
              </a:cxn>
              <a:cxn ang="cd2">
                <a:pos x="l" y="vc"/>
              </a:cxn>
              <a:cxn ang="cd4">
                <a:pos x="hc" y="b"/>
              </a:cxn>
              <a:cxn ang="0">
                <a:pos x="r" y="vc"/>
              </a:cxn>
            </a:cxnLst>
            <a:rect l="l" t="t" r="r" b="b"/>
            <a:pathLst>
              <a:path w="17280" h="6480">
                <a:moveTo>
                  <a:pt x="0" y="0"/>
                </a:moveTo>
                <a:lnTo>
                  <a:pt x="17280" y="0"/>
                </a:lnTo>
                <a:lnTo>
                  <a:pt x="17280" y="6480"/>
                </a:lnTo>
                <a:lnTo>
                  <a:pt x="0" y="6480"/>
                </a:lnTo>
                <a:lnTo>
                  <a:pt x="0" y="0"/>
                </a:lnTo>
                <a:close/>
              </a:path>
            </a:pathLst>
          </a:custGeom>
          <a:ln w="12700">
            <a:solidFill>
              <a:srgbClr val="000000">
                <a:alpha val="2000"/>
              </a:srgbClr>
            </a:solidFill>
          </a:ln>
          <a:effectLst>
            <a:outerShdw blurRad="444500" dist="127000" dir="2700000" algn="tl" rotWithShape="0">
              <a:srgbClr val="000000">
                <a:alpha val="15000"/>
              </a:srgbClr>
            </a:outerShdw>
          </a:effectLst>
        </p:spPr>
      </p:pic>
    </p:spTree>
    <p:custDataLst>
      <p:tags r:id="rId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Oval 2"/>
          <p:cNvSpPr>
            <a:spLocks noChangeArrowheads="1"/>
          </p:cNvSpPr>
          <p:nvPr/>
        </p:nvSpPr>
        <p:spPr bwMode="auto">
          <a:xfrm>
            <a:off x="3708400" y="1113235"/>
            <a:ext cx="1511300" cy="1025128"/>
          </a:xfrm>
          <a:prstGeom prst="ellipse">
            <a:avLst/>
          </a:prstGeom>
          <a:solidFill>
            <a:srgbClr val="EEDDFF"/>
          </a:solidFill>
          <a:ln w="9525">
            <a:solidFill>
              <a:schemeClr val="tx1"/>
            </a:solidFill>
            <a:round/>
          </a:ln>
        </p:spPr>
        <p:txBody>
          <a:bodyPr wrap="none" anchor="ctr"/>
          <a:lstStyle/>
          <a:p>
            <a:pPr algn="ctr"/>
            <a:r>
              <a:rPr lang="zh-CN" altLang="en-US" sz="2800" b="1">
                <a:solidFill>
                  <a:schemeClr val="tx1"/>
                </a:solidFill>
                <a:latin typeface="Times New Roman" panose="02020603050405020304" pitchFamily="18" charset="0"/>
                <a:ea typeface="黑体" panose="02010609060101010101" charset="-122"/>
              </a:rPr>
              <a:t>固态</a:t>
            </a:r>
            <a:endParaRPr lang="zh-CN" altLang="en-US" sz="2800" b="1">
              <a:solidFill>
                <a:schemeClr val="tx1"/>
              </a:solidFill>
              <a:latin typeface="Times New Roman" panose="02020603050405020304" pitchFamily="18" charset="0"/>
              <a:ea typeface="黑体" panose="02010609060101010101" charset="-122"/>
            </a:endParaRPr>
          </a:p>
        </p:txBody>
      </p:sp>
      <p:sp>
        <p:nvSpPr>
          <p:cNvPr id="37891" name="Oval 3"/>
          <p:cNvSpPr>
            <a:spLocks noChangeArrowheads="1"/>
          </p:cNvSpPr>
          <p:nvPr/>
        </p:nvSpPr>
        <p:spPr bwMode="auto">
          <a:xfrm>
            <a:off x="1116013" y="3921919"/>
            <a:ext cx="1511300" cy="1025129"/>
          </a:xfrm>
          <a:prstGeom prst="ellipse">
            <a:avLst/>
          </a:prstGeom>
          <a:solidFill>
            <a:srgbClr val="EEDDFF"/>
          </a:solidFill>
          <a:ln w="9525">
            <a:solidFill>
              <a:schemeClr val="tx1"/>
            </a:solidFill>
            <a:round/>
          </a:ln>
        </p:spPr>
        <p:txBody>
          <a:bodyPr wrap="none" anchor="ctr"/>
          <a:lstStyle/>
          <a:p>
            <a:pPr algn="ctr"/>
            <a:r>
              <a:rPr lang="zh-CN" altLang="en-US" sz="2800" b="1">
                <a:solidFill>
                  <a:schemeClr val="tx1"/>
                </a:solidFill>
                <a:latin typeface="Times New Roman" panose="02020603050405020304" pitchFamily="18" charset="0"/>
                <a:ea typeface="黑体" panose="02010609060101010101" charset="-122"/>
              </a:rPr>
              <a:t>液态</a:t>
            </a:r>
            <a:endParaRPr lang="zh-CN" altLang="en-US" sz="2800" b="1">
              <a:solidFill>
                <a:schemeClr val="tx1"/>
              </a:solidFill>
              <a:latin typeface="Times New Roman" panose="02020603050405020304" pitchFamily="18" charset="0"/>
              <a:ea typeface="黑体" panose="02010609060101010101" charset="-122"/>
            </a:endParaRPr>
          </a:p>
        </p:txBody>
      </p:sp>
      <p:sp>
        <p:nvSpPr>
          <p:cNvPr id="37892" name="Oval 4"/>
          <p:cNvSpPr>
            <a:spLocks noChangeArrowheads="1"/>
          </p:cNvSpPr>
          <p:nvPr/>
        </p:nvSpPr>
        <p:spPr bwMode="auto">
          <a:xfrm>
            <a:off x="6516688" y="3921919"/>
            <a:ext cx="1511300" cy="1025129"/>
          </a:xfrm>
          <a:prstGeom prst="ellipse">
            <a:avLst/>
          </a:prstGeom>
          <a:solidFill>
            <a:srgbClr val="EEDDFF"/>
          </a:solidFill>
          <a:ln w="9525">
            <a:solidFill>
              <a:schemeClr val="tx1"/>
            </a:solidFill>
            <a:round/>
          </a:ln>
        </p:spPr>
        <p:txBody>
          <a:bodyPr wrap="none" anchor="ctr"/>
          <a:lstStyle/>
          <a:p>
            <a:pPr algn="ctr"/>
            <a:r>
              <a:rPr lang="zh-CN" altLang="en-US" sz="2800" b="1">
                <a:solidFill>
                  <a:schemeClr val="tx1"/>
                </a:solidFill>
                <a:latin typeface="Times New Roman" panose="02020603050405020304" pitchFamily="18" charset="0"/>
                <a:ea typeface="黑体" panose="02010609060101010101" charset="-122"/>
              </a:rPr>
              <a:t>气态</a:t>
            </a:r>
            <a:endParaRPr lang="zh-CN" altLang="en-US" sz="2800" b="1">
              <a:solidFill>
                <a:schemeClr val="tx1"/>
              </a:solidFill>
              <a:latin typeface="Times New Roman" panose="02020603050405020304" pitchFamily="18" charset="0"/>
              <a:ea typeface="黑体" panose="02010609060101010101" charset="-122"/>
            </a:endParaRPr>
          </a:p>
        </p:txBody>
      </p:sp>
      <p:sp>
        <p:nvSpPr>
          <p:cNvPr id="37893" name="Line 5"/>
          <p:cNvSpPr>
            <a:spLocks noChangeShapeType="1"/>
          </p:cNvSpPr>
          <p:nvPr/>
        </p:nvSpPr>
        <p:spPr bwMode="auto">
          <a:xfrm>
            <a:off x="2700339" y="4354116"/>
            <a:ext cx="3743325" cy="0"/>
          </a:xfrm>
          <a:prstGeom prst="line">
            <a:avLst/>
          </a:prstGeom>
          <a:noFill/>
          <a:ln w="9525">
            <a:solidFill>
              <a:schemeClr val="tx1"/>
            </a:solidFill>
            <a:round/>
            <a:tailEnd type="triangle" w="lg" len="lg"/>
          </a:ln>
        </p:spPr>
        <p:txBody>
          <a:bodyPr/>
          <a:lstStyle/>
          <a:p>
            <a:endParaRPr lang="zh-CN" altLang="en-US" sz="1800"/>
          </a:p>
        </p:txBody>
      </p:sp>
      <p:sp>
        <p:nvSpPr>
          <p:cNvPr id="37894" name="Line 6"/>
          <p:cNvSpPr>
            <a:spLocks noChangeShapeType="1"/>
          </p:cNvSpPr>
          <p:nvPr/>
        </p:nvSpPr>
        <p:spPr bwMode="auto">
          <a:xfrm flipH="1">
            <a:off x="2700339" y="4462463"/>
            <a:ext cx="3671887" cy="0"/>
          </a:xfrm>
          <a:prstGeom prst="line">
            <a:avLst/>
          </a:prstGeom>
          <a:noFill/>
          <a:ln w="9525">
            <a:solidFill>
              <a:schemeClr val="tx1"/>
            </a:solidFill>
            <a:round/>
            <a:tailEnd type="triangle" w="lg" len="lg"/>
          </a:ln>
        </p:spPr>
        <p:txBody>
          <a:bodyPr/>
          <a:lstStyle/>
          <a:p>
            <a:endParaRPr lang="zh-CN" altLang="en-US" sz="1800"/>
          </a:p>
        </p:txBody>
      </p:sp>
      <p:sp>
        <p:nvSpPr>
          <p:cNvPr id="37895" name="Text Box 7"/>
          <p:cNvSpPr txBox="1">
            <a:spLocks noChangeArrowheads="1"/>
          </p:cNvSpPr>
          <p:nvPr/>
        </p:nvSpPr>
        <p:spPr bwMode="auto">
          <a:xfrm rot="19157567">
            <a:off x="1752997" y="2364969"/>
            <a:ext cx="1835944" cy="460375"/>
          </a:xfrm>
          <a:prstGeom prst="rect">
            <a:avLst/>
          </a:prstGeom>
          <a:noFill/>
          <a:ln w="9525">
            <a:noFill/>
            <a:miter lim="800000"/>
          </a:ln>
        </p:spPr>
        <p:txBody>
          <a:bodyPr>
            <a:spAutoFit/>
          </a:bodyPr>
          <a:lstStyle/>
          <a:p>
            <a:pPr>
              <a:spcBef>
                <a:spcPct val="50000"/>
              </a:spcBef>
            </a:pPr>
            <a:r>
              <a:rPr lang="zh-CN" altLang="en-US" sz="2400" b="1">
                <a:solidFill>
                  <a:schemeClr val="accent2"/>
                </a:solidFill>
                <a:latin typeface="Times New Roman" panose="02020603050405020304" pitchFamily="18" charset="0"/>
              </a:rPr>
              <a:t>凝固（放热）</a:t>
            </a:r>
            <a:endParaRPr lang="zh-CN" altLang="en-US" sz="2400" b="1">
              <a:solidFill>
                <a:schemeClr val="accent2"/>
              </a:solidFill>
              <a:latin typeface="Times New Roman" panose="02020603050405020304" pitchFamily="18" charset="0"/>
            </a:endParaRPr>
          </a:p>
        </p:txBody>
      </p:sp>
      <p:sp>
        <p:nvSpPr>
          <p:cNvPr id="37896" name="Text Box 8"/>
          <p:cNvSpPr txBox="1">
            <a:spLocks noChangeArrowheads="1"/>
          </p:cNvSpPr>
          <p:nvPr/>
        </p:nvSpPr>
        <p:spPr bwMode="auto">
          <a:xfrm rot="19076605">
            <a:off x="2475310" y="2751049"/>
            <a:ext cx="1835944" cy="460375"/>
          </a:xfrm>
          <a:prstGeom prst="rect">
            <a:avLst/>
          </a:prstGeom>
          <a:noFill/>
          <a:ln w="9525">
            <a:noFill/>
            <a:miter lim="800000"/>
          </a:ln>
        </p:spPr>
        <p:txBody>
          <a:bodyPr>
            <a:spAutoFit/>
          </a:bodyPr>
          <a:lstStyle/>
          <a:p>
            <a:pPr>
              <a:spcBef>
                <a:spcPct val="50000"/>
              </a:spcBef>
            </a:pPr>
            <a:r>
              <a:rPr lang="zh-CN" altLang="en-US" sz="2400" b="1">
                <a:solidFill>
                  <a:schemeClr val="accent2"/>
                </a:solidFill>
                <a:latin typeface="Times New Roman" panose="02020603050405020304" pitchFamily="18" charset="0"/>
              </a:rPr>
              <a:t>熔化（吸热）</a:t>
            </a:r>
            <a:endParaRPr lang="zh-CN" altLang="en-US" sz="2400" b="1">
              <a:solidFill>
                <a:schemeClr val="accent2"/>
              </a:solidFill>
              <a:latin typeface="Times New Roman" panose="02020603050405020304" pitchFamily="18" charset="0"/>
            </a:endParaRPr>
          </a:p>
        </p:txBody>
      </p:sp>
      <p:sp>
        <p:nvSpPr>
          <p:cNvPr id="37897" name="Text Box 9"/>
          <p:cNvSpPr txBox="1">
            <a:spLocks noChangeArrowheads="1"/>
          </p:cNvSpPr>
          <p:nvPr/>
        </p:nvSpPr>
        <p:spPr bwMode="auto">
          <a:xfrm rot="2513949">
            <a:off x="5270897" y="2429739"/>
            <a:ext cx="1835944" cy="460375"/>
          </a:xfrm>
          <a:prstGeom prst="rect">
            <a:avLst/>
          </a:prstGeom>
          <a:noFill/>
          <a:ln w="9525">
            <a:noFill/>
            <a:miter lim="800000"/>
          </a:ln>
        </p:spPr>
        <p:txBody>
          <a:bodyPr>
            <a:spAutoFit/>
          </a:bodyPr>
          <a:lstStyle/>
          <a:p>
            <a:pPr>
              <a:spcBef>
                <a:spcPct val="50000"/>
              </a:spcBef>
            </a:pPr>
            <a:r>
              <a:rPr lang="zh-CN" altLang="en-US" sz="2400" b="1">
                <a:solidFill>
                  <a:srgbClr val="FF0000"/>
                </a:solidFill>
                <a:latin typeface="Times New Roman" panose="02020603050405020304" pitchFamily="18" charset="0"/>
              </a:rPr>
              <a:t>升华（吸热）</a:t>
            </a:r>
            <a:endParaRPr lang="zh-CN" altLang="en-US" sz="2400" b="1">
              <a:solidFill>
                <a:srgbClr val="FF0000"/>
              </a:solidFill>
              <a:latin typeface="Times New Roman" panose="02020603050405020304" pitchFamily="18" charset="0"/>
            </a:endParaRPr>
          </a:p>
        </p:txBody>
      </p:sp>
      <p:sp>
        <p:nvSpPr>
          <p:cNvPr id="37898" name="Text Box 10"/>
          <p:cNvSpPr txBox="1">
            <a:spLocks noChangeArrowheads="1"/>
          </p:cNvSpPr>
          <p:nvPr/>
        </p:nvSpPr>
        <p:spPr bwMode="auto">
          <a:xfrm>
            <a:off x="3203576" y="3921919"/>
            <a:ext cx="2447925" cy="460375"/>
          </a:xfrm>
          <a:prstGeom prst="rect">
            <a:avLst/>
          </a:prstGeom>
          <a:noFill/>
          <a:ln w="9525">
            <a:noFill/>
            <a:miter lim="800000"/>
          </a:ln>
        </p:spPr>
        <p:txBody>
          <a:bodyPr>
            <a:spAutoFit/>
          </a:bodyPr>
          <a:lstStyle/>
          <a:p>
            <a:pPr>
              <a:spcBef>
                <a:spcPct val="50000"/>
              </a:spcBef>
            </a:pPr>
            <a:r>
              <a:rPr lang="zh-CN" altLang="en-US" sz="2400" b="1">
                <a:solidFill>
                  <a:schemeClr val="accent2"/>
                </a:solidFill>
                <a:latin typeface="Times New Roman" panose="02020603050405020304" pitchFamily="18" charset="0"/>
              </a:rPr>
              <a:t>汽化（吸热）</a:t>
            </a:r>
            <a:endParaRPr lang="zh-CN" altLang="en-US" sz="2400" b="1">
              <a:solidFill>
                <a:schemeClr val="accent2"/>
              </a:solidFill>
              <a:latin typeface="Times New Roman" panose="02020603050405020304" pitchFamily="18" charset="0"/>
            </a:endParaRPr>
          </a:p>
        </p:txBody>
      </p:sp>
      <p:sp>
        <p:nvSpPr>
          <p:cNvPr id="37899" name="Text Box 11"/>
          <p:cNvSpPr txBox="1">
            <a:spLocks noChangeArrowheads="1"/>
          </p:cNvSpPr>
          <p:nvPr/>
        </p:nvSpPr>
        <p:spPr bwMode="auto">
          <a:xfrm>
            <a:off x="3276601" y="4462463"/>
            <a:ext cx="2447925" cy="460375"/>
          </a:xfrm>
          <a:prstGeom prst="rect">
            <a:avLst/>
          </a:prstGeom>
          <a:noFill/>
          <a:ln w="9525">
            <a:noFill/>
            <a:miter lim="800000"/>
          </a:ln>
        </p:spPr>
        <p:txBody>
          <a:bodyPr>
            <a:spAutoFit/>
          </a:bodyPr>
          <a:lstStyle/>
          <a:p>
            <a:pPr>
              <a:spcBef>
                <a:spcPct val="50000"/>
              </a:spcBef>
            </a:pPr>
            <a:r>
              <a:rPr lang="zh-CN" altLang="en-US" sz="2400" b="1">
                <a:solidFill>
                  <a:schemeClr val="accent2"/>
                </a:solidFill>
                <a:latin typeface="Times New Roman" panose="02020603050405020304" pitchFamily="18" charset="0"/>
              </a:rPr>
              <a:t>液化（放热）</a:t>
            </a:r>
            <a:endParaRPr lang="zh-CN" altLang="en-US" sz="2400" b="1">
              <a:solidFill>
                <a:schemeClr val="accent2"/>
              </a:solidFill>
              <a:latin typeface="Times New Roman" panose="02020603050405020304" pitchFamily="18" charset="0"/>
            </a:endParaRPr>
          </a:p>
        </p:txBody>
      </p:sp>
      <p:sp>
        <p:nvSpPr>
          <p:cNvPr id="37900" name="Text Box 12"/>
          <p:cNvSpPr txBox="1">
            <a:spLocks noChangeArrowheads="1"/>
          </p:cNvSpPr>
          <p:nvPr/>
        </p:nvSpPr>
        <p:spPr bwMode="auto">
          <a:xfrm rot="2514104">
            <a:off x="4696540" y="3015844"/>
            <a:ext cx="1835944" cy="460375"/>
          </a:xfrm>
          <a:prstGeom prst="rect">
            <a:avLst/>
          </a:prstGeom>
          <a:noFill/>
          <a:ln w="9525">
            <a:noFill/>
            <a:miter lim="800000"/>
          </a:ln>
        </p:spPr>
        <p:txBody>
          <a:bodyPr>
            <a:spAutoFit/>
          </a:bodyPr>
          <a:lstStyle/>
          <a:p>
            <a:pPr>
              <a:spcBef>
                <a:spcPct val="50000"/>
              </a:spcBef>
            </a:pPr>
            <a:r>
              <a:rPr lang="zh-CN" altLang="en-US" sz="2400" b="1">
                <a:solidFill>
                  <a:srgbClr val="FF0000"/>
                </a:solidFill>
                <a:latin typeface="Times New Roman" panose="02020603050405020304" pitchFamily="18" charset="0"/>
              </a:rPr>
              <a:t>凝华（放热）</a:t>
            </a:r>
            <a:endParaRPr lang="zh-CN" altLang="en-US" sz="2400" b="1">
              <a:solidFill>
                <a:srgbClr val="FF0000"/>
              </a:solidFill>
              <a:latin typeface="Times New Roman" panose="02020603050405020304" pitchFamily="18" charset="0"/>
            </a:endParaRPr>
          </a:p>
        </p:txBody>
      </p:sp>
      <p:sp>
        <p:nvSpPr>
          <p:cNvPr id="37901" name="Line 13"/>
          <p:cNvSpPr>
            <a:spLocks noChangeShapeType="1"/>
          </p:cNvSpPr>
          <p:nvPr/>
        </p:nvSpPr>
        <p:spPr bwMode="auto">
          <a:xfrm flipV="1">
            <a:off x="1979613" y="2085975"/>
            <a:ext cx="1871662" cy="1674019"/>
          </a:xfrm>
          <a:prstGeom prst="line">
            <a:avLst/>
          </a:prstGeom>
          <a:noFill/>
          <a:ln w="9525">
            <a:solidFill>
              <a:schemeClr val="tx1"/>
            </a:solidFill>
            <a:round/>
            <a:tailEnd type="triangle" w="lg" len="lg"/>
          </a:ln>
        </p:spPr>
        <p:txBody>
          <a:bodyPr/>
          <a:lstStyle/>
          <a:p>
            <a:endParaRPr lang="zh-CN" altLang="en-US" sz="1800"/>
          </a:p>
        </p:txBody>
      </p:sp>
      <p:sp>
        <p:nvSpPr>
          <p:cNvPr id="37902" name="Line 14"/>
          <p:cNvSpPr>
            <a:spLocks noChangeShapeType="1"/>
          </p:cNvSpPr>
          <p:nvPr/>
        </p:nvSpPr>
        <p:spPr bwMode="auto">
          <a:xfrm flipH="1">
            <a:off x="2122489" y="2194322"/>
            <a:ext cx="1800225" cy="1619250"/>
          </a:xfrm>
          <a:prstGeom prst="line">
            <a:avLst/>
          </a:prstGeom>
          <a:noFill/>
          <a:ln w="9525">
            <a:solidFill>
              <a:schemeClr val="tx1"/>
            </a:solidFill>
            <a:round/>
            <a:tailEnd type="triangle" w="lg" len="lg"/>
          </a:ln>
        </p:spPr>
        <p:txBody>
          <a:bodyPr/>
          <a:lstStyle/>
          <a:p>
            <a:endParaRPr lang="zh-CN" altLang="en-US" sz="1800"/>
          </a:p>
        </p:txBody>
      </p:sp>
      <p:sp>
        <p:nvSpPr>
          <p:cNvPr id="37903" name="Line 15"/>
          <p:cNvSpPr>
            <a:spLocks noChangeShapeType="1"/>
          </p:cNvSpPr>
          <p:nvPr/>
        </p:nvSpPr>
        <p:spPr bwMode="auto">
          <a:xfrm>
            <a:off x="5029201" y="2114550"/>
            <a:ext cx="1871663" cy="1674019"/>
          </a:xfrm>
          <a:prstGeom prst="line">
            <a:avLst/>
          </a:prstGeom>
          <a:noFill/>
          <a:ln w="9525">
            <a:solidFill>
              <a:schemeClr val="tx1"/>
            </a:solidFill>
            <a:round/>
            <a:tailEnd type="triangle" w="lg" len="lg"/>
          </a:ln>
        </p:spPr>
        <p:txBody>
          <a:bodyPr/>
          <a:lstStyle/>
          <a:p>
            <a:endParaRPr lang="zh-CN" altLang="en-US" sz="1800"/>
          </a:p>
        </p:txBody>
      </p:sp>
      <p:sp>
        <p:nvSpPr>
          <p:cNvPr id="37904" name="Line 16"/>
          <p:cNvSpPr>
            <a:spLocks noChangeShapeType="1"/>
          </p:cNvSpPr>
          <p:nvPr/>
        </p:nvSpPr>
        <p:spPr bwMode="auto">
          <a:xfrm flipH="1" flipV="1">
            <a:off x="4876801" y="2171700"/>
            <a:ext cx="1800225" cy="1619250"/>
          </a:xfrm>
          <a:prstGeom prst="line">
            <a:avLst/>
          </a:prstGeom>
          <a:noFill/>
          <a:ln w="9525">
            <a:solidFill>
              <a:schemeClr val="tx1"/>
            </a:solidFill>
            <a:round/>
            <a:tailEnd type="triangle" w="lg" len="lg"/>
          </a:ln>
        </p:spPr>
        <p:txBody>
          <a:bodyPr/>
          <a:lstStyle/>
          <a:p>
            <a:endParaRPr lang="zh-CN" altLang="en-US" sz="1800"/>
          </a:p>
        </p:txBody>
      </p:sp>
      <p:grpSp>
        <p:nvGrpSpPr>
          <p:cNvPr id="4" name="组合 3"/>
          <p:cNvGrpSpPr/>
          <p:nvPr>
            <p:custDataLst>
              <p:tags r:id="rId1"/>
            </p:custDataLst>
          </p:nvPr>
        </p:nvGrpSpPr>
        <p:grpSpPr>
          <a:xfrm>
            <a:off x="2404745" y="51435"/>
            <a:ext cx="5046345" cy="805815"/>
            <a:chOff x="3227" y="157"/>
            <a:chExt cx="8391" cy="1598"/>
          </a:xfrm>
        </p:grpSpPr>
        <p:sp>
          <p:nvSpPr>
            <p:cNvPr id="3" name="矩形 2"/>
            <p:cNvSpPr/>
            <p:nvPr>
              <p:custDataLst>
                <p:tags r:id="rId2"/>
              </p:custDataLst>
            </p:nvPr>
          </p:nvSpPr>
          <p:spPr>
            <a:xfrm>
              <a:off x="3352" y="315"/>
              <a:ext cx="8266" cy="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5" name="矩形 4"/>
            <p:cNvSpPr/>
            <p:nvPr>
              <p:custDataLst>
                <p:tags r:id="rId3"/>
              </p:custDataLst>
            </p:nvPr>
          </p:nvSpPr>
          <p:spPr>
            <a:xfrm>
              <a:off x="3227" y="157"/>
              <a:ext cx="8266" cy="1440"/>
            </a:xfrm>
            <a:prstGeom prst="rect">
              <a:avLst/>
            </a:prstGeom>
            <a:solidFill>
              <a:schemeClr val="lt1"/>
            </a:solid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grpSp>
      <p:sp>
        <p:nvSpPr>
          <p:cNvPr id="6" name="Title 6"/>
          <p:cNvSpPr txBox="1"/>
          <p:nvPr>
            <p:custDataLst>
              <p:tags r:id="rId4"/>
            </p:custDataLst>
          </p:nvPr>
        </p:nvSpPr>
        <p:spPr>
          <a:xfrm>
            <a:off x="2557780" y="137161"/>
            <a:ext cx="4241165" cy="56451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non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a:lnSpc>
                <a:spcPct val="100000"/>
              </a:lnSpc>
              <a:spcBef>
                <a:spcPts val="1000"/>
              </a:spcBef>
              <a:spcAft>
                <a:spcPts val="0"/>
              </a:spcAft>
              <a:buSzPct val="100000"/>
              <a:buNone/>
            </a:pPr>
            <a:r>
              <a:rPr lang="zh-CN" altLang="en-US" sz="3200" b="1" spc="388">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常见的六种物态变化</a:t>
            </a:r>
            <a:endParaRPr lang="zh-CN" altLang="en-US" sz="3200" b="1" spc="388">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outHorizontal)">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barn(outHorizontal)">
                                      <p:cBhvr>
                                        <p:cTn id="12" dur="500"/>
                                        <p:tgtEl>
                                          <p:spTgt spid="3789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7892"/>
                                        </p:tgtEl>
                                        <p:attrNameLst>
                                          <p:attrName>style.visibility</p:attrName>
                                        </p:attrNameLst>
                                      </p:cBhvr>
                                      <p:to>
                                        <p:strVal val="visible"/>
                                      </p:to>
                                    </p:set>
                                    <p:animEffect transition="in" filter="barn(outHorizontal)">
                                      <p:cBhvr>
                                        <p:cTn id="17" dur="500"/>
                                        <p:tgtEl>
                                          <p:spTgt spid="3789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37893"/>
                                        </p:tgtEl>
                                        <p:attrNameLst>
                                          <p:attrName>style.visibility</p:attrName>
                                        </p:attrNameLst>
                                      </p:cBhvr>
                                      <p:to>
                                        <p:strVal val="visible"/>
                                      </p:to>
                                    </p:set>
                                    <p:animEffect transition="in" filter="barn(outHorizontal)">
                                      <p:cBhvr>
                                        <p:cTn id="22" dur="500"/>
                                        <p:tgtEl>
                                          <p:spTgt spid="3789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37898"/>
                                        </p:tgtEl>
                                        <p:attrNameLst>
                                          <p:attrName>style.visibility</p:attrName>
                                        </p:attrNameLst>
                                      </p:cBhvr>
                                      <p:to>
                                        <p:strVal val="visible"/>
                                      </p:to>
                                    </p:set>
                                    <p:animEffect transition="in" filter="barn(outHorizontal)">
                                      <p:cBhvr>
                                        <p:cTn id="27" dur="500"/>
                                        <p:tgtEl>
                                          <p:spTgt spid="3789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37894"/>
                                        </p:tgtEl>
                                        <p:attrNameLst>
                                          <p:attrName>style.visibility</p:attrName>
                                        </p:attrNameLst>
                                      </p:cBhvr>
                                      <p:to>
                                        <p:strVal val="visible"/>
                                      </p:to>
                                    </p:set>
                                    <p:animEffect transition="in" filter="barn(outHorizontal)">
                                      <p:cBhvr>
                                        <p:cTn id="32" dur="500"/>
                                        <p:tgtEl>
                                          <p:spTgt spid="3789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37899"/>
                                        </p:tgtEl>
                                        <p:attrNameLst>
                                          <p:attrName>style.visibility</p:attrName>
                                        </p:attrNameLst>
                                      </p:cBhvr>
                                      <p:to>
                                        <p:strVal val="visible"/>
                                      </p:to>
                                    </p:set>
                                    <p:animEffect transition="in" filter="barn(outHorizontal)">
                                      <p:cBhvr>
                                        <p:cTn id="37" dur="500"/>
                                        <p:tgtEl>
                                          <p:spTgt spid="3789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grpId="0" nodeType="clickEffect">
                                  <p:stCondLst>
                                    <p:cond delay="0"/>
                                  </p:stCondLst>
                                  <p:childTnLst>
                                    <p:set>
                                      <p:cBhvr>
                                        <p:cTn id="41" dur="1" fill="hold">
                                          <p:stCondLst>
                                            <p:cond delay="0"/>
                                          </p:stCondLst>
                                        </p:cTn>
                                        <p:tgtEl>
                                          <p:spTgt spid="37902"/>
                                        </p:tgtEl>
                                        <p:attrNameLst>
                                          <p:attrName>style.visibility</p:attrName>
                                        </p:attrNameLst>
                                      </p:cBhvr>
                                      <p:to>
                                        <p:strVal val="visible"/>
                                      </p:to>
                                    </p:set>
                                    <p:animEffect transition="in" filter="barn(outHorizontal)">
                                      <p:cBhvr>
                                        <p:cTn id="42" dur="500"/>
                                        <p:tgtEl>
                                          <p:spTgt spid="3790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42" fill="hold" grpId="0" nodeType="clickEffect">
                                  <p:stCondLst>
                                    <p:cond delay="0"/>
                                  </p:stCondLst>
                                  <p:childTnLst>
                                    <p:set>
                                      <p:cBhvr>
                                        <p:cTn id="46" dur="1" fill="hold">
                                          <p:stCondLst>
                                            <p:cond delay="0"/>
                                          </p:stCondLst>
                                        </p:cTn>
                                        <p:tgtEl>
                                          <p:spTgt spid="37896"/>
                                        </p:tgtEl>
                                        <p:attrNameLst>
                                          <p:attrName>style.visibility</p:attrName>
                                        </p:attrNameLst>
                                      </p:cBhvr>
                                      <p:to>
                                        <p:strVal val="visible"/>
                                      </p:to>
                                    </p:set>
                                    <p:animEffect transition="in" filter="barn(outHorizontal)">
                                      <p:cBhvr>
                                        <p:cTn id="47" dur="500"/>
                                        <p:tgtEl>
                                          <p:spTgt spid="3789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grpId="0" nodeType="clickEffect">
                                  <p:stCondLst>
                                    <p:cond delay="0"/>
                                  </p:stCondLst>
                                  <p:childTnLst>
                                    <p:set>
                                      <p:cBhvr>
                                        <p:cTn id="51" dur="1" fill="hold">
                                          <p:stCondLst>
                                            <p:cond delay="0"/>
                                          </p:stCondLst>
                                        </p:cTn>
                                        <p:tgtEl>
                                          <p:spTgt spid="37901"/>
                                        </p:tgtEl>
                                        <p:attrNameLst>
                                          <p:attrName>style.visibility</p:attrName>
                                        </p:attrNameLst>
                                      </p:cBhvr>
                                      <p:to>
                                        <p:strVal val="visible"/>
                                      </p:to>
                                    </p:set>
                                    <p:animEffect transition="in" filter="barn(outHorizontal)">
                                      <p:cBhvr>
                                        <p:cTn id="52" dur="500"/>
                                        <p:tgtEl>
                                          <p:spTgt spid="3790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grpId="0" nodeType="clickEffect">
                                  <p:stCondLst>
                                    <p:cond delay="0"/>
                                  </p:stCondLst>
                                  <p:childTnLst>
                                    <p:set>
                                      <p:cBhvr>
                                        <p:cTn id="56" dur="1" fill="hold">
                                          <p:stCondLst>
                                            <p:cond delay="0"/>
                                          </p:stCondLst>
                                        </p:cTn>
                                        <p:tgtEl>
                                          <p:spTgt spid="37895"/>
                                        </p:tgtEl>
                                        <p:attrNameLst>
                                          <p:attrName>style.visibility</p:attrName>
                                        </p:attrNameLst>
                                      </p:cBhvr>
                                      <p:to>
                                        <p:strVal val="visible"/>
                                      </p:to>
                                    </p:set>
                                    <p:animEffect transition="in" filter="barn(outHorizontal)">
                                      <p:cBhvr>
                                        <p:cTn id="57" dur="500"/>
                                        <p:tgtEl>
                                          <p:spTgt spid="3789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42" fill="hold" grpId="0" nodeType="clickEffect">
                                  <p:stCondLst>
                                    <p:cond delay="0"/>
                                  </p:stCondLst>
                                  <p:childTnLst>
                                    <p:set>
                                      <p:cBhvr>
                                        <p:cTn id="61" dur="1" fill="hold">
                                          <p:stCondLst>
                                            <p:cond delay="0"/>
                                          </p:stCondLst>
                                        </p:cTn>
                                        <p:tgtEl>
                                          <p:spTgt spid="37903"/>
                                        </p:tgtEl>
                                        <p:attrNameLst>
                                          <p:attrName>style.visibility</p:attrName>
                                        </p:attrNameLst>
                                      </p:cBhvr>
                                      <p:to>
                                        <p:strVal val="visible"/>
                                      </p:to>
                                    </p:set>
                                    <p:animEffect transition="in" filter="barn(outHorizontal)">
                                      <p:cBhvr>
                                        <p:cTn id="62" dur="500"/>
                                        <p:tgtEl>
                                          <p:spTgt spid="3790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grpId="0" nodeType="clickEffect">
                                  <p:stCondLst>
                                    <p:cond delay="0"/>
                                  </p:stCondLst>
                                  <p:childTnLst>
                                    <p:set>
                                      <p:cBhvr>
                                        <p:cTn id="66" dur="1" fill="hold">
                                          <p:stCondLst>
                                            <p:cond delay="0"/>
                                          </p:stCondLst>
                                        </p:cTn>
                                        <p:tgtEl>
                                          <p:spTgt spid="37897"/>
                                        </p:tgtEl>
                                        <p:attrNameLst>
                                          <p:attrName>style.visibility</p:attrName>
                                        </p:attrNameLst>
                                      </p:cBhvr>
                                      <p:to>
                                        <p:strVal val="visible"/>
                                      </p:to>
                                    </p:set>
                                    <p:animEffect transition="in" filter="barn(outHorizontal)">
                                      <p:cBhvr>
                                        <p:cTn id="67" dur="500"/>
                                        <p:tgtEl>
                                          <p:spTgt spid="3789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37904"/>
                                        </p:tgtEl>
                                        <p:attrNameLst>
                                          <p:attrName>style.visibility</p:attrName>
                                        </p:attrNameLst>
                                      </p:cBhvr>
                                      <p:to>
                                        <p:strVal val="visible"/>
                                      </p:to>
                                    </p:set>
                                    <p:animEffect transition="in" filter="barn(outHorizontal)">
                                      <p:cBhvr>
                                        <p:cTn id="72" dur="500"/>
                                        <p:tgtEl>
                                          <p:spTgt spid="3790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42" fill="hold" grpId="0" nodeType="clickEffect">
                                  <p:stCondLst>
                                    <p:cond delay="0"/>
                                  </p:stCondLst>
                                  <p:childTnLst>
                                    <p:set>
                                      <p:cBhvr>
                                        <p:cTn id="76" dur="1" fill="hold">
                                          <p:stCondLst>
                                            <p:cond delay="0"/>
                                          </p:stCondLst>
                                        </p:cTn>
                                        <p:tgtEl>
                                          <p:spTgt spid="37900"/>
                                        </p:tgtEl>
                                        <p:attrNameLst>
                                          <p:attrName>style.visibility</p:attrName>
                                        </p:attrNameLst>
                                      </p:cBhvr>
                                      <p:to>
                                        <p:strVal val="visible"/>
                                      </p:to>
                                    </p:set>
                                    <p:animEffect transition="in" filter="barn(outHorizontal)">
                                      <p:cBhvr>
                                        <p:cTn id="77" dur="500"/>
                                        <p:tgtEl>
                                          <p:spTgt spid="37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ldLvl="0" animBg="1" autoUpdateAnimBg="0"/>
      <p:bldP spid="37891" grpId="0" bldLvl="0" animBg="1" autoUpdateAnimBg="0"/>
      <p:bldP spid="37892" grpId="0" bldLvl="0" animBg="1" autoUpdateAnimBg="0"/>
      <p:bldP spid="37893" grpId="0" bldLvl="0" animBg="1"/>
      <p:bldP spid="37894" grpId="0" bldLvl="0" animBg="1"/>
      <p:bldP spid="37895" grpId="0" autoUpdateAnimBg="0"/>
      <p:bldP spid="37896" grpId="0" autoUpdateAnimBg="0"/>
      <p:bldP spid="37897" grpId="0" autoUpdateAnimBg="0"/>
      <p:bldP spid="37898" grpId="0" autoUpdateAnimBg="0"/>
      <p:bldP spid="37899" grpId="0" autoUpdateAnimBg="0"/>
      <p:bldP spid="37900" grpId="0" autoUpdateAnimBg="0"/>
      <p:bldP spid="37901" grpId="0" bldLvl="0" animBg="1"/>
      <p:bldP spid="37902" grpId="0" bldLvl="0" animBg="1"/>
      <p:bldP spid="37903" grpId="0" bldLvl="0" animBg="1"/>
      <p:bldP spid="3790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244" r="40362"/>
          <a:stretch>
            <a:fillRect/>
          </a:stretch>
        </p:blipFill>
        <p:spPr>
          <a:xfrm>
            <a:off x="0" y="1"/>
            <a:ext cx="4023360" cy="4515966"/>
          </a:xfrm>
          <a:prstGeom prst="rect">
            <a:avLst/>
          </a:prstGeom>
        </p:spPr>
      </p:pic>
      <p:sp>
        <p:nvSpPr>
          <p:cNvPr id="7" name="矩形 6"/>
          <p:cNvSpPr/>
          <p:nvPr/>
        </p:nvSpPr>
        <p:spPr>
          <a:xfrm>
            <a:off x="0" y="5020022"/>
            <a:ext cx="9144000" cy="1234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1" name="矩形 30"/>
          <p:cNvSpPr/>
          <p:nvPr/>
        </p:nvSpPr>
        <p:spPr>
          <a:xfrm>
            <a:off x="1975676" y="0"/>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32" name="矩形 31"/>
          <p:cNvSpPr/>
          <p:nvPr/>
        </p:nvSpPr>
        <p:spPr>
          <a:xfrm rot="16200000">
            <a:off x="2221979" y="2"/>
            <a:ext cx="72008" cy="45159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cs typeface="+mn-ea"/>
            </a:endParaRPr>
          </a:p>
        </p:txBody>
      </p:sp>
      <p:sp>
        <p:nvSpPr>
          <p:cNvPr id="6" name="PA-文本框 3"/>
          <p:cNvSpPr/>
          <p:nvPr/>
        </p:nvSpPr>
        <p:spPr>
          <a:xfrm>
            <a:off x="1975485" y="1711325"/>
            <a:ext cx="6715760" cy="1093470"/>
          </a:xfrm>
          <a:prstGeom prst="rect">
            <a:avLst/>
          </a:prstGeom>
        </p:spPr>
        <p:txBody>
          <a:bodyPr vert="horz" lIns="90000" tIns="46800" rIns="90000" bIns="46800" rtlCol="0" anchor="b" anchorCtr="0">
            <a:noAutofit/>
          </a:bodyPr>
          <a:p>
            <a:pPr lvl="0" algn="ctr">
              <a:buClrTx/>
              <a:buSzTx/>
              <a:buFontTx/>
            </a:pPr>
            <a:r>
              <a:rPr lang="zh-CN" altLang="en-US" sz="5400" b="1" dirty="0">
                <a:solidFill>
                  <a:srgbClr val="04528B"/>
                </a:solidFill>
                <a:uFillTx/>
                <a:latin typeface="Arial" panose="020B0604020202020204" pitchFamily="34" charset="0"/>
                <a:ea typeface="微软雅黑" panose="020B0503020204020204" pitchFamily="34" charset="-122"/>
                <a:cs typeface="+mj-cs"/>
                <a:sym typeface="+mn-ea"/>
              </a:rPr>
              <a:t>有梦想</a:t>
            </a:r>
            <a:r>
              <a:rPr lang="en-US" altLang="zh-CN" sz="5400" b="1" dirty="0">
                <a:solidFill>
                  <a:srgbClr val="04528B"/>
                </a:solidFill>
                <a:uFillTx/>
                <a:latin typeface="Arial" panose="020B0604020202020204" pitchFamily="34" charset="0"/>
                <a:ea typeface="微软雅黑" panose="020B0503020204020204" pitchFamily="34" charset="-122"/>
                <a:cs typeface="+mj-cs"/>
                <a:sym typeface="+mn-ea"/>
              </a:rPr>
              <a:t>   </a:t>
            </a:r>
            <a:r>
              <a:rPr lang="zh-CN" altLang="en-US" sz="5400" b="1" dirty="0">
                <a:solidFill>
                  <a:srgbClr val="04528B"/>
                </a:solidFill>
                <a:uFillTx/>
                <a:latin typeface="Arial" panose="020B0604020202020204" pitchFamily="34" charset="0"/>
                <a:ea typeface="微软雅黑" panose="020B0503020204020204" pitchFamily="34" charset="-122"/>
                <a:cs typeface="+mj-cs"/>
                <a:sym typeface="+mn-ea"/>
              </a:rPr>
              <a:t>才有力量</a:t>
            </a:r>
            <a:endParaRPr lang="zh-CN" altLang="en-US" sz="5400" b="1" dirty="0">
              <a:solidFill>
                <a:srgbClr val="04528B"/>
              </a:solidFill>
              <a:uFillTx/>
              <a:latin typeface="Arial" panose="020B0604020202020204" pitchFamily="34" charset="0"/>
              <a:ea typeface="微软雅黑" panose="020B0503020204020204" pitchFamily="34" charset="-122"/>
              <a:cs typeface="+mj-cs"/>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decel="70000" fill="hold" grpId="0" nodeType="clickEffect">
                                  <p:stCondLst>
                                    <p:cond delay="0"/>
                                  </p:stCondLst>
                                  <p:iterate type="lt">
                                    <p:tmPct val="10000"/>
                                  </p:iterate>
                                  <p:childTnLst>
                                    <p:set>
                                      <p:cBhvr>
                                        <p:cTn id="6" dur="855" fill="hold">
                                          <p:stCondLst>
                                            <p:cond delay="1"/>
                                          </p:stCondLst>
                                        </p:cTn>
                                        <p:tgtEl>
                                          <p:spTgt spid="6"/>
                                        </p:tgtEl>
                                        <p:attrNameLst>
                                          <p:attrName>style.visibility</p:attrName>
                                        </p:attrNameLst>
                                      </p:cBhvr>
                                      <p:to>
                                        <p:strVal val="visible"/>
                                      </p:to>
                                    </p:set>
                                    <p:anim to="" calcmode="lin" valueType="num">
                                      <p:cBhvr>
                                        <p:cTn id="7" dur="1" fill="hold">
                                          <p:stCondLst>
                                            <p:cond delay="0"/>
                                          </p:stCondLst>
                                        </p:cTn>
                                        <p:tgtEl>
                                          <p:spTgt spid="6"/>
                                        </p:tgtEl>
                                        <p:attrNameLst>
                                          <p:attrName>ppt_x</p:attrName>
                                        </p:attrNameLst>
                                      </p:cBhvr>
                                      <p:tavLst>
                                        <p:tav tm="0">
                                          <p:val>
                                            <p:strVal val="#ppt_x"/>
                                          </p:val>
                                        </p:tav>
                                        <p:tav tm="100000">
                                          <p:val>
                                            <p:strVal val="#ppt_x+0.15*sin(rand(0-360)+0)+2"/>
                                          </p:val>
                                        </p:tav>
                                      </p:tavLst>
                                    </p:anim>
                                    <p:anim to="" calcmode="lin" valueType="num">
                                      <p:cBhvr>
                                        <p:cTn id="8" dur="1" fill="hold">
                                          <p:stCondLst>
                                            <p:cond delay="0"/>
                                          </p:stCondLst>
                                        </p:cTn>
                                        <p:tgtEl>
                                          <p:spTgt spid="6"/>
                                        </p:tgtEl>
                                        <p:attrNameLst>
                                          <p:attrName>ppt_y</p:attrName>
                                        </p:attrNameLst>
                                      </p:cBhvr>
                                      <p:tavLst>
                                        <p:tav tm="0">
                                          <p:val>
                                            <p:strVal val="#ppt_y"/>
                                          </p:val>
                                        </p:tav>
                                        <p:tav tm="100000">
                                          <p:val>
                                            <p:strVal val="#ppt_y+0.15*sin(rand(0-360)+0)+2"/>
                                          </p:val>
                                        </p:tav>
                                      </p:tavLst>
                                    </p:anim>
                                    <p:anim to="" calcmode="lin" valueType="num">
                                      <p:cBhvr>
                                        <p:cTn id="9" dur="998" fill="hold">
                                          <p:stCondLst>
                                            <p:cond delay="2"/>
                                          </p:stCondLst>
                                        </p:cTn>
                                        <p:tgtEl>
                                          <p:spTgt spid="6"/>
                                        </p:tgtEl>
                                        <p:attrNameLst>
                                          <p:attrName>style.opacity</p:attrName>
                                        </p:attrNameLst>
                                      </p:cBhvr>
                                      <p:tavLst>
                                        <p:tav tm="0">
                                          <p:val>
                                            <p:fltVal val="0"/>
                                          </p:val>
                                        </p:tav>
                                        <p:tav tm="100000">
                                          <p:val>
                                            <p:fltVal val="1"/>
                                          </p:val>
                                        </p:tav>
                                      </p:tavLst>
                                    </p:anim>
                                    <p:animScale>
                                      <p:cBhvr>
                                        <p:cTn id="10" dur="998" fill="hold">
                                          <p:stCondLst>
                                            <p:cond delay="1"/>
                                          </p:stCondLst>
                                        </p:cTn>
                                        <p:tgtEl>
                                          <p:spTgt spid="6"/>
                                        </p:tgtEl>
                                      </p:cBhvr>
                                      <p:from x="500000" y="500000"/>
                                      <p:to x="100000" y="100000"/>
                                    </p:animScale>
                                    <p:anim to="" calcmode="lin" valueType="num">
                                      <p:cBhvr>
                                        <p:cTn id="11" dur="714" fill="hold">
                                          <p:stCondLst>
                                            <p:cond delay="286"/>
                                          </p:stCondLst>
                                        </p:cTn>
                                        <p:tgtEl>
                                          <p:spTgt spid="6"/>
                                        </p:tgtEl>
                                        <p:attrNameLst>
                                          <p:attrName>ppt_x</p:attrName>
                                        </p:attrNameLst>
                                      </p:cBhvr>
                                      <p:tavLst>
                                        <p:tav tm="0">
                                          <p:val>
                                            <p:strVal val="ppt_x-2"/>
                                          </p:val>
                                        </p:tav>
                                        <p:tav tm="100000">
                                          <p:val>
                                            <p:strVal val="#ppt_x"/>
                                          </p:val>
                                        </p:tav>
                                      </p:tavLst>
                                    </p:anim>
                                    <p:anim to="" calcmode="lin" valueType="num">
                                      <p:cBhvr>
                                        <p:cTn id="12" dur="714" fill="hold">
                                          <p:stCondLst>
                                            <p:cond delay="286"/>
                                          </p:stCondLst>
                                        </p:cTn>
                                        <p:tgtEl>
                                          <p:spTgt spid="6"/>
                                        </p:tgtEl>
                                        <p:attrNameLst>
                                          <p:attrName>ppt_y</p:attrName>
                                        </p:attrNameLst>
                                      </p:cBhvr>
                                      <p:tavLst>
                                        <p:tav tm="0">
                                          <p:val>
                                            <p:strVal val="ppt_y-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p:nvPr>
            <p:ph type="ctrTitle" idx="1"/>
            <p:custDataLst>
              <p:tags r:id="rId1"/>
            </p:custDataLst>
          </p:nvPr>
        </p:nvSpPr>
        <p:spPr>
          <a:xfrm>
            <a:off x="3059992" y="2787510"/>
            <a:ext cx="6237418" cy="771156"/>
          </a:xfrm>
        </p:spPr>
        <p:txBody>
          <a:bodyPr/>
          <a:p>
            <a:r>
              <a:rPr lang="zh-CN" altLang="en-US" sz="3200" b="1">
                <a:solidFill>
                  <a:schemeClr val="accent1">
                    <a:lumMod val="75000"/>
                  </a:schemeClr>
                </a:solidFill>
                <a:latin typeface="方正盛世楷书简体_粗" panose="02000000000000000000" charset="-122"/>
                <a:ea typeface="方正盛世楷书简体_粗" panose="02000000000000000000" charset="-122"/>
              </a:rPr>
              <a:t>水循环中物态变化</a:t>
            </a:r>
            <a:endParaRPr lang="zh-CN" altLang="en-US" sz="3200" b="1">
              <a:solidFill>
                <a:schemeClr val="accent1">
                  <a:lumMod val="75000"/>
                </a:schemeClr>
              </a:solidFill>
              <a:latin typeface="方正盛世楷书简体_粗" panose="02000000000000000000" charset="-122"/>
              <a:ea typeface="方正盛世楷书简体_粗" panose="02000000000000000000" charset="-122"/>
            </a:endParaRPr>
          </a:p>
        </p:txBody>
      </p:sp>
      <p:sp>
        <p:nvSpPr>
          <p:cNvPr id="7" name="TextBox 46"/>
          <p:cNvSpPr txBox="1"/>
          <p:nvPr>
            <p:custDataLst>
              <p:tags r:id="rId2"/>
            </p:custDataLst>
          </p:nvPr>
        </p:nvSpPr>
        <p:spPr bwMode="auto">
          <a:xfrm>
            <a:off x="3670419" y="1558797"/>
            <a:ext cx="4089466" cy="1030845"/>
          </a:xfrm>
          <a:prstGeom prst="rect">
            <a:avLst/>
          </a:prstGeom>
          <a:noFill/>
        </p:spPr>
        <p:txBody>
          <a:bodyPr wrap="square" rtlCol="0" anchor="b">
            <a:normAutofit/>
          </a:bodyPr>
          <a:lstStyle>
            <a:defPPr>
              <a:defRPr lang="zh-CN"/>
            </a:defPPr>
            <a:lvl1pPr algn="ctr">
              <a:defRPr sz="4400" b="1">
                <a:gradFill>
                  <a:gsLst>
                    <a:gs pos="14000">
                      <a:srgbClr val="FF0000"/>
                    </a:gs>
                    <a:gs pos="94000">
                      <a:srgbClr val="790000"/>
                    </a:gs>
                    <a:gs pos="49000">
                      <a:srgbClr val="FF0000"/>
                    </a:gs>
                  </a:gsLst>
                  <a:lin ang="5400000" scaled="1"/>
                </a:gradFill>
                <a:effectLst>
                  <a:glow rad="152400">
                    <a:schemeClr val="bg1"/>
                  </a:glow>
                </a:effectLst>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18" charset="0"/>
                <a:ea typeface="汉仪铁线黑-35简" charset="0"/>
              </a:rPr>
              <a:t>2</a:t>
            </a:r>
            <a:endParaRPr kumimoji="0" lang="en-US" altLang="zh-CN" sz="3300" i="0" u="none" strike="noStrike" kern="0" cap="none" spc="700" normalizeH="0" noProof="0" dirty="0">
              <a:ln>
                <a:noFill/>
              </a:ln>
              <a:solidFill>
                <a:schemeClr val="accent1">
                  <a:lumMod val="75000"/>
                </a:schemeClr>
              </a:solidFill>
              <a:effectLst/>
              <a:uLnTx/>
              <a:uFillTx/>
              <a:latin typeface="Times New Roman" panose="02020603050405020304" pitchFamily="18" charset="0"/>
              <a:ea typeface="汉仪铁线黑-35简"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3940" y="4172585"/>
            <a:ext cx="7315200" cy="970915"/>
          </a:xfrm>
          <a:prstGeom prst="rect">
            <a:avLst/>
          </a:prstGeom>
          <a:noFill/>
        </p:spPr>
        <p:txBody>
          <a:bodyPr wrap="square" lIns="47625" tIns="19050" rIns="47625" bIns="19050" rtlCol="0" anchor="ctr" anchorCtr="0">
            <a:normAutofit/>
          </a:bodyPr>
          <a:p>
            <a:pPr indent="0" algn="ctr">
              <a:lnSpc>
                <a:spcPct val="100000"/>
              </a:lnSpc>
              <a:spcBef>
                <a:spcPts val="0"/>
              </a:spcBef>
              <a:spcAft>
                <a:spcPts val="0"/>
              </a:spcAft>
              <a:buSzPct val="100000"/>
              <a:buNone/>
            </a:pPr>
            <a:r>
              <a:rPr lang="zh-CN" altLang="en-US" sz="3200" spc="220">
                <a:solidFill>
                  <a:schemeClr val="accent1">
                    <a:lumMod val="25000"/>
                  </a:schemeClr>
                </a:solidFill>
                <a:latin typeface="方正大标宋简体" panose="02000000000000000000" charset="-122"/>
                <a:ea typeface="方正大标宋简体" panose="02000000000000000000" charset="-122"/>
              </a:rPr>
              <a:t>自然界中水的循环方式及途径</a:t>
            </a:r>
            <a:r>
              <a:rPr lang="zh-CN" altLang="en-US" sz="3200" spc="220">
                <a:solidFill>
                  <a:schemeClr val="accent1">
                    <a:lumMod val="25000"/>
                  </a:schemeClr>
                </a:solidFill>
                <a:latin typeface="方正大标宋简体" panose="02000000000000000000" charset="-122"/>
                <a:ea typeface="方正大标宋简体" panose="02000000000000000000" charset="-122"/>
                <a:sym typeface="+mn-ea"/>
              </a:rPr>
              <a:t>有哪些？</a:t>
            </a:r>
            <a:endParaRPr lang="zh-CN" altLang="en-US" sz="3200" spc="220">
              <a:solidFill>
                <a:schemeClr val="accent1">
                  <a:lumMod val="25000"/>
                </a:schemeClr>
              </a:solidFill>
              <a:latin typeface="方正大标宋简体" panose="02000000000000000000" charset="-122"/>
              <a:ea typeface="方正大标宋简体" panose="02000000000000000000" charset="-122"/>
              <a:sym typeface="+mn-ea"/>
            </a:endParaRPr>
          </a:p>
        </p:txBody>
      </p:sp>
      <p:pic>
        <p:nvPicPr>
          <p:cNvPr id="104" name="图片 103"/>
          <p:cNvPicPr/>
          <p:nvPr/>
        </p:nvPicPr>
        <p:blipFill>
          <a:blip r:embed="rId2"/>
          <a:stretch>
            <a:fillRect/>
          </a:stretch>
        </p:blipFill>
        <p:spPr>
          <a:xfrm>
            <a:off x="1525905" y="51435"/>
            <a:ext cx="6205855" cy="4307205"/>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Freeform 2" descr="10%"/>
          <p:cNvSpPr/>
          <p:nvPr/>
        </p:nvSpPr>
        <p:spPr bwMode="auto">
          <a:xfrm>
            <a:off x="-36194" y="2355613"/>
            <a:ext cx="8048625" cy="910828"/>
          </a:xfrm>
          <a:custGeom>
            <a:avLst/>
            <a:gdLst>
              <a:gd name="T0" fmla="*/ 2147483647 w 5070"/>
              <a:gd name="T1" fmla="*/ 1922877813 h 765"/>
              <a:gd name="T2" fmla="*/ 30241876 w 5070"/>
              <a:gd name="T3" fmla="*/ 1922877813 h 765"/>
              <a:gd name="T4" fmla="*/ 30241876 w 5070"/>
              <a:gd name="T5" fmla="*/ 181451167 h 765"/>
              <a:gd name="T6" fmla="*/ 1373485818 w 5070"/>
              <a:gd name="T7" fmla="*/ 514111698 h 765"/>
              <a:gd name="T8" fmla="*/ 1900197874 w 5070"/>
              <a:gd name="T9" fmla="*/ 811489918 h 765"/>
              <a:gd name="T10" fmla="*/ 2147483647 w 5070"/>
              <a:gd name="T11" fmla="*/ 582155073 h 765"/>
              <a:gd name="T12" fmla="*/ 2147483647 w 5070"/>
              <a:gd name="T13" fmla="*/ 443547374 h 765"/>
              <a:gd name="T14" fmla="*/ 2147483647 w 5070"/>
              <a:gd name="T15" fmla="*/ 5040310 h 765"/>
              <a:gd name="T16" fmla="*/ 2147483647 w 5070"/>
              <a:gd name="T17" fmla="*/ 418345830 h 765"/>
              <a:gd name="T18" fmla="*/ 2147483647 w 5070"/>
              <a:gd name="T19" fmla="*/ 1156750476 h 765"/>
              <a:gd name="T20" fmla="*/ 2147483647 w 5070"/>
              <a:gd name="T21" fmla="*/ 1892635961 h 765"/>
              <a:gd name="T22" fmla="*/ 2147483647 w 5070"/>
              <a:gd name="T23" fmla="*/ 1922877813 h 7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70"/>
              <a:gd name="T37" fmla="*/ 0 h 765"/>
              <a:gd name="T38" fmla="*/ 5070 w 5070"/>
              <a:gd name="T39" fmla="*/ 765 h 7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70" h="765">
                <a:moveTo>
                  <a:pt x="5046" y="763"/>
                </a:moveTo>
                <a:cubicBezTo>
                  <a:pt x="4203" y="765"/>
                  <a:pt x="4511" y="763"/>
                  <a:pt x="12" y="763"/>
                </a:cubicBezTo>
                <a:cubicBezTo>
                  <a:pt x="0" y="142"/>
                  <a:pt x="12" y="587"/>
                  <a:pt x="12" y="72"/>
                </a:cubicBezTo>
                <a:cubicBezTo>
                  <a:pt x="417" y="142"/>
                  <a:pt x="424" y="165"/>
                  <a:pt x="545" y="204"/>
                </a:cubicBezTo>
                <a:cubicBezTo>
                  <a:pt x="669" y="246"/>
                  <a:pt x="675" y="318"/>
                  <a:pt x="754" y="322"/>
                </a:cubicBezTo>
                <a:cubicBezTo>
                  <a:pt x="833" y="326"/>
                  <a:pt x="930" y="255"/>
                  <a:pt x="1018" y="231"/>
                </a:cubicBezTo>
                <a:cubicBezTo>
                  <a:pt x="1106" y="207"/>
                  <a:pt x="1148" y="214"/>
                  <a:pt x="1282" y="176"/>
                </a:cubicBezTo>
                <a:cubicBezTo>
                  <a:pt x="1416" y="138"/>
                  <a:pt x="1472" y="4"/>
                  <a:pt x="1821" y="2"/>
                </a:cubicBezTo>
                <a:cubicBezTo>
                  <a:pt x="2170" y="0"/>
                  <a:pt x="3016" y="90"/>
                  <a:pt x="3379" y="166"/>
                </a:cubicBezTo>
                <a:cubicBezTo>
                  <a:pt x="3742" y="242"/>
                  <a:pt x="3717" y="362"/>
                  <a:pt x="3998" y="459"/>
                </a:cubicBezTo>
                <a:cubicBezTo>
                  <a:pt x="4280" y="556"/>
                  <a:pt x="4847" y="690"/>
                  <a:pt x="5070" y="751"/>
                </a:cubicBezTo>
                <a:lnTo>
                  <a:pt x="5046" y="763"/>
                </a:lnTo>
                <a:close/>
              </a:path>
            </a:pathLst>
          </a:custGeom>
          <a:pattFill prst="pct10">
            <a:fgClr>
              <a:srgbClr val="CC6600"/>
            </a:fgClr>
            <a:bgClr>
              <a:schemeClr val="bg1"/>
            </a:bgClr>
          </a:pattFill>
          <a:ln w="9525">
            <a:noFill/>
            <a:round/>
          </a:ln>
        </p:spPr>
        <p:txBody>
          <a:bodyPr wrap="none" anchor="ctr"/>
          <a:lstStyle/>
          <a:p>
            <a:endParaRPr lang="zh-CN" altLang="en-US"/>
          </a:p>
        </p:txBody>
      </p:sp>
      <p:sp>
        <p:nvSpPr>
          <p:cNvPr id="41986" name="Freeform 3"/>
          <p:cNvSpPr/>
          <p:nvPr/>
        </p:nvSpPr>
        <p:spPr bwMode="auto">
          <a:xfrm>
            <a:off x="-36194" y="2374663"/>
            <a:ext cx="8056563" cy="882253"/>
          </a:xfrm>
          <a:custGeom>
            <a:avLst/>
            <a:gdLst>
              <a:gd name="T0" fmla="*/ 0 w 5075"/>
              <a:gd name="T1" fmla="*/ 173889906 h 741"/>
              <a:gd name="T2" fmla="*/ 1340723089 w 5075"/>
              <a:gd name="T3" fmla="*/ 433466746 h 741"/>
              <a:gd name="T4" fmla="*/ 1892638320 w 5075"/>
              <a:gd name="T5" fmla="*/ 778727098 h 741"/>
              <a:gd name="T6" fmla="*/ 2147483647 w 5075"/>
              <a:gd name="T7" fmla="*/ 526711664 h 741"/>
              <a:gd name="T8" fmla="*/ 2147483647 w 5075"/>
              <a:gd name="T9" fmla="*/ 410784464 h 741"/>
              <a:gd name="T10" fmla="*/ 2147483647 w 5075"/>
              <a:gd name="T11" fmla="*/ 0 h 741"/>
              <a:gd name="T12" fmla="*/ 2147483647 w 5075"/>
              <a:gd name="T13" fmla="*/ 413305412 h 741"/>
              <a:gd name="T14" fmla="*/ 2147483647 w 5075"/>
              <a:gd name="T15" fmla="*/ 1151710140 h 741"/>
              <a:gd name="T16" fmla="*/ 2147483647 w 5075"/>
              <a:gd name="T17" fmla="*/ 1867434372 h 7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75"/>
              <a:gd name="T28" fmla="*/ 0 h 741"/>
              <a:gd name="T29" fmla="*/ 5075 w 5075"/>
              <a:gd name="T30" fmla="*/ 741 h 7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75" h="741">
                <a:moveTo>
                  <a:pt x="0" y="69"/>
                </a:moveTo>
                <a:cubicBezTo>
                  <a:pt x="89" y="86"/>
                  <a:pt x="407" y="132"/>
                  <a:pt x="532" y="172"/>
                </a:cubicBezTo>
                <a:cubicBezTo>
                  <a:pt x="657" y="212"/>
                  <a:pt x="668" y="303"/>
                  <a:pt x="751" y="309"/>
                </a:cubicBezTo>
                <a:cubicBezTo>
                  <a:pt x="834" y="315"/>
                  <a:pt x="940" y="233"/>
                  <a:pt x="1032" y="209"/>
                </a:cubicBezTo>
                <a:cubicBezTo>
                  <a:pt x="1124" y="185"/>
                  <a:pt x="1176" y="198"/>
                  <a:pt x="1305" y="163"/>
                </a:cubicBezTo>
                <a:cubicBezTo>
                  <a:pt x="1434" y="128"/>
                  <a:pt x="1465" y="0"/>
                  <a:pt x="1808" y="0"/>
                </a:cubicBezTo>
                <a:cubicBezTo>
                  <a:pt x="2151" y="0"/>
                  <a:pt x="3003" y="88"/>
                  <a:pt x="3366" y="164"/>
                </a:cubicBezTo>
                <a:cubicBezTo>
                  <a:pt x="3729" y="240"/>
                  <a:pt x="3701" y="361"/>
                  <a:pt x="3985" y="457"/>
                </a:cubicBezTo>
                <a:cubicBezTo>
                  <a:pt x="4270" y="553"/>
                  <a:pt x="4848" y="682"/>
                  <a:pt x="5075" y="741"/>
                </a:cubicBezTo>
              </a:path>
            </a:pathLst>
          </a:custGeom>
          <a:noFill/>
          <a:ln w="57150" cmpd="sng">
            <a:solidFill>
              <a:srgbClr val="CC3300"/>
            </a:solidFill>
            <a:round/>
          </a:ln>
        </p:spPr>
        <p:txBody>
          <a:bodyPr wrap="none" anchor="ctr"/>
          <a:lstStyle/>
          <a:p>
            <a:endParaRPr lang="zh-CN" altLang="en-US"/>
          </a:p>
        </p:txBody>
      </p:sp>
      <p:sp>
        <p:nvSpPr>
          <p:cNvPr id="3076" name="Freeform 4"/>
          <p:cNvSpPr/>
          <p:nvPr/>
        </p:nvSpPr>
        <p:spPr bwMode="auto">
          <a:xfrm>
            <a:off x="5861369" y="2666365"/>
            <a:ext cx="3246437" cy="616744"/>
          </a:xfrm>
          <a:custGeom>
            <a:avLst/>
            <a:gdLst>
              <a:gd name="T0" fmla="*/ 0 w 2045"/>
              <a:gd name="T1" fmla="*/ 85685297 h 518"/>
              <a:gd name="T2" fmla="*/ 483870008 w 2045"/>
              <a:gd name="T3" fmla="*/ 25201557 h 518"/>
              <a:gd name="T4" fmla="*/ 834170994 w 2045"/>
              <a:gd name="T5" fmla="*/ 12601572 h 518"/>
              <a:gd name="T6" fmla="*/ 1247476457 w 2045"/>
              <a:gd name="T7" fmla="*/ 85685297 h 518"/>
              <a:gd name="T8" fmla="*/ 1610378814 w 2045"/>
              <a:gd name="T9" fmla="*/ 85685297 h 518"/>
              <a:gd name="T10" fmla="*/ 2094249021 w 2045"/>
              <a:gd name="T11" fmla="*/ 12601572 h 518"/>
              <a:gd name="T12" fmla="*/ 2147483647 w 2045"/>
              <a:gd name="T13" fmla="*/ 12601572 h 518"/>
              <a:gd name="T14" fmla="*/ 2147483647 w 2045"/>
              <a:gd name="T15" fmla="*/ 95765917 h 518"/>
              <a:gd name="T16" fmla="*/ 2147483647 w 2045"/>
              <a:gd name="T17" fmla="*/ 108367511 h 518"/>
              <a:gd name="T18" fmla="*/ 2147483647 w 2045"/>
              <a:gd name="T19" fmla="*/ 0 h 518"/>
              <a:gd name="T20" fmla="*/ 2147483647 w 2045"/>
              <a:gd name="T21" fmla="*/ 0 h 518"/>
              <a:gd name="T22" fmla="*/ 2147483647 w 2045"/>
              <a:gd name="T23" fmla="*/ 85685297 h 518"/>
              <a:gd name="T24" fmla="*/ 2147483647 w 2045"/>
              <a:gd name="T25" fmla="*/ 85685297 h 518"/>
              <a:gd name="T26" fmla="*/ 2147483647 w 2045"/>
              <a:gd name="T27" fmla="*/ 0 h 518"/>
              <a:gd name="T28" fmla="*/ 2147483647 w 2045"/>
              <a:gd name="T29" fmla="*/ 0 h 518"/>
              <a:gd name="T30" fmla="*/ 2147483647 w 2045"/>
              <a:gd name="T31" fmla="*/ 1305440719 h 518"/>
              <a:gd name="T32" fmla="*/ 2147483647 w 2045"/>
              <a:gd name="T33" fmla="*/ 1295360099 h 518"/>
              <a:gd name="T34" fmla="*/ 2147483647 w 2045"/>
              <a:gd name="T35" fmla="*/ 1295360099 h 518"/>
              <a:gd name="T36" fmla="*/ 2147483647 w 2045"/>
              <a:gd name="T37" fmla="*/ 1209674827 h 518"/>
              <a:gd name="T38" fmla="*/ 1343242357 w 2045"/>
              <a:gd name="T39" fmla="*/ 665321135 h 518"/>
              <a:gd name="T40" fmla="*/ 410784613 w 2045"/>
              <a:gd name="T41" fmla="*/ 375503997 h 518"/>
              <a:gd name="T42" fmla="*/ 0 w 2045"/>
              <a:gd name="T43" fmla="*/ 85685297 h 5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45"/>
              <a:gd name="T67" fmla="*/ 0 h 518"/>
              <a:gd name="T68" fmla="*/ 2045 w 2045"/>
              <a:gd name="T69" fmla="*/ 518 h 5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45" h="518">
                <a:moveTo>
                  <a:pt x="0" y="34"/>
                </a:moveTo>
                <a:lnTo>
                  <a:pt x="192" y="10"/>
                </a:lnTo>
                <a:lnTo>
                  <a:pt x="331" y="5"/>
                </a:lnTo>
                <a:lnTo>
                  <a:pt x="495" y="34"/>
                </a:lnTo>
                <a:lnTo>
                  <a:pt x="639" y="34"/>
                </a:lnTo>
                <a:lnTo>
                  <a:pt x="831" y="5"/>
                </a:lnTo>
                <a:lnTo>
                  <a:pt x="965" y="5"/>
                </a:lnTo>
                <a:lnTo>
                  <a:pt x="1143" y="38"/>
                </a:lnTo>
                <a:lnTo>
                  <a:pt x="1267" y="43"/>
                </a:lnTo>
                <a:lnTo>
                  <a:pt x="1440" y="0"/>
                </a:lnTo>
                <a:lnTo>
                  <a:pt x="1560" y="0"/>
                </a:lnTo>
                <a:lnTo>
                  <a:pt x="1714" y="34"/>
                </a:lnTo>
                <a:lnTo>
                  <a:pt x="1867" y="34"/>
                </a:lnTo>
                <a:lnTo>
                  <a:pt x="1987" y="0"/>
                </a:lnTo>
                <a:lnTo>
                  <a:pt x="2045" y="0"/>
                </a:lnTo>
                <a:lnTo>
                  <a:pt x="2040" y="518"/>
                </a:lnTo>
                <a:lnTo>
                  <a:pt x="1450" y="514"/>
                </a:lnTo>
                <a:lnTo>
                  <a:pt x="1392" y="514"/>
                </a:lnTo>
                <a:lnTo>
                  <a:pt x="1383" y="480"/>
                </a:lnTo>
                <a:lnTo>
                  <a:pt x="533" y="264"/>
                </a:lnTo>
                <a:lnTo>
                  <a:pt x="163" y="149"/>
                </a:lnTo>
                <a:lnTo>
                  <a:pt x="0" y="34"/>
                </a:lnTo>
                <a:close/>
              </a:path>
            </a:pathLst>
          </a:custGeom>
          <a:solidFill>
            <a:srgbClr val="00FFFF"/>
          </a:solidFill>
          <a:ln w="9525">
            <a:solidFill>
              <a:srgbClr val="00FFFF"/>
            </a:solidFill>
            <a:round/>
          </a:ln>
        </p:spPr>
        <p:txBody>
          <a:bodyPr wrap="none" anchor="ctr"/>
          <a:lstStyle/>
          <a:p>
            <a:endParaRPr lang="zh-CN" altLang="en-US"/>
          </a:p>
        </p:txBody>
      </p:sp>
      <p:sp>
        <p:nvSpPr>
          <p:cNvPr id="3078" name="Rectangle 6"/>
          <p:cNvSpPr>
            <a:spLocks noGrp="1" noChangeArrowheads="1"/>
          </p:cNvSpPr>
          <p:nvPr>
            <p:ph type="body" idx="1"/>
          </p:nvPr>
        </p:nvSpPr>
        <p:spPr>
          <a:xfrm>
            <a:off x="251460" y="3435985"/>
            <a:ext cx="8496300" cy="792480"/>
          </a:xfrm>
        </p:spPr>
        <p:txBody>
          <a:bodyPr/>
          <a:lstStyle/>
          <a:p>
            <a:pPr marL="0" indent="0">
              <a:buFontTx/>
              <a:buNone/>
              <a:defRPr/>
            </a:pPr>
            <a:r>
              <a:rPr lang="zh-CN" altLang="en-US" sz="2000">
                <a:effectLst/>
                <a:latin typeface="方正大标宋简体" panose="02000000000000000000" charset="-122"/>
                <a:ea typeface="方正大标宋简体" panose="02000000000000000000" charset="-122"/>
              </a:rPr>
              <a:t>自然界中水的循环方式有</a:t>
            </a:r>
            <a:endParaRPr lang="zh-CN" altLang="en-US" sz="2000">
              <a:effectLst/>
              <a:latin typeface="方正大标宋简体" panose="02000000000000000000" charset="-122"/>
              <a:ea typeface="方正大标宋简体" panose="02000000000000000000" charset="-122"/>
            </a:endParaRPr>
          </a:p>
          <a:p>
            <a:pPr marL="0" indent="0">
              <a:buFontTx/>
              <a:buNone/>
              <a:defRPr/>
            </a:pPr>
            <a:r>
              <a:rPr lang="en-US" altLang="zh-CN" sz="2000">
                <a:effectLst/>
                <a:latin typeface="方正大标宋简体" panose="02000000000000000000" charset="-122"/>
                <a:ea typeface="方正大标宋简体" panose="02000000000000000000" charset="-122"/>
              </a:rPr>
              <a:t>1</a:t>
            </a:r>
            <a:r>
              <a:rPr lang="zh-CN" altLang="en-US" sz="2000">
                <a:effectLst/>
                <a:latin typeface="方正大标宋简体" panose="02000000000000000000" charset="-122"/>
                <a:ea typeface="方正大标宋简体" panose="02000000000000000000" charset="-122"/>
              </a:rPr>
              <a:t>、</a:t>
            </a:r>
            <a:r>
              <a:rPr lang="zh-CN" altLang="en-US" sz="2000">
                <a:solidFill>
                  <a:srgbClr val="FF0000"/>
                </a:solidFill>
                <a:effectLst/>
                <a:latin typeface="方正大标宋简体" panose="02000000000000000000" charset="-122"/>
                <a:ea typeface="方正大标宋简体" panose="02000000000000000000" charset="-122"/>
              </a:rPr>
              <a:t>陆地水循环</a:t>
            </a:r>
            <a:r>
              <a:rPr lang="en-US" altLang="zh-CN" sz="2000">
                <a:effectLst/>
                <a:latin typeface="方正大标宋简体" panose="02000000000000000000" charset="-122"/>
                <a:ea typeface="方正大标宋简体" panose="02000000000000000000" charset="-122"/>
              </a:rPr>
              <a:t>; 2</a:t>
            </a:r>
            <a:r>
              <a:rPr lang="zh-CN" altLang="en-US" sz="2000">
                <a:effectLst/>
                <a:latin typeface="方正大标宋简体" panose="02000000000000000000" charset="-122"/>
                <a:ea typeface="方正大标宋简体" panose="02000000000000000000" charset="-122"/>
              </a:rPr>
              <a:t>、</a:t>
            </a:r>
            <a:r>
              <a:rPr lang="zh-CN" altLang="en-US" sz="2000">
                <a:solidFill>
                  <a:srgbClr val="FF0000"/>
                </a:solidFill>
                <a:effectLst/>
                <a:latin typeface="方正大标宋简体" panose="02000000000000000000" charset="-122"/>
                <a:ea typeface="方正大标宋简体" panose="02000000000000000000" charset="-122"/>
                <a:sym typeface="+mn-ea"/>
              </a:rPr>
              <a:t>海陆间循环</a:t>
            </a:r>
            <a:r>
              <a:rPr lang="zh-CN" altLang="en-US" sz="2000">
                <a:solidFill>
                  <a:schemeClr val="tx1"/>
                </a:solidFill>
                <a:effectLst/>
                <a:latin typeface="方正大标宋简体" panose="02000000000000000000" charset="-122"/>
                <a:ea typeface="方正大标宋简体" panose="02000000000000000000" charset="-122"/>
                <a:sym typeface="+mn-ea"/>
              </a:rPr>
              <a:t>；</a:t>
            </a:r>
            <a:r>
              <a:rPr lang="en-US" altLang="zh-CN" sz="2000">
                <a:solidFill>
                  <a:schemeClr val="tx1"/>
                </a:solidFill>
                <a:effectLst/>
                <a:latin typeface="方正大标宋简体" panose="02000000000000000000" charset="-122"/>
                <a:ea typeface="方正大标宋简体" panose="02000000000000000000" charset="-122"/>
                <a:sym typeface="+mn-ea"/>
              </a:rPr>
              <a:t>3</a:t>
            </a:r>
            <a:r>
              <a:rPr lang="zh-CN" altLang="en-US" sz="2000">
                <a:solidFill>
                  <a:schemeClr val="tx1"/>
                </a:solidFill>
                <a:effectLst/>
                <a:latin typeface="方正大标宋简体" panose="02000000000000000000" charset="-122"/>
                <a:ea typeface="方正大标宋简体" panose="02000000000000000000" charset="-122"/>
                <a:sym typeface="+mn-ea"/>
              </a:rPr>
              <a:t>、</a:t>
            </a:r>
            <a:r>
              <a:rPr lang="zh-CN" altLang="en-US" sz="2000">
                <a:solidFill>
                  <a:srgbClr val="FF0000"/>
                </a:solidFill>
                <a:effectLst/>
                <a:latin typeface="方正大标宋简体" panose="02000000000000000000" charset="-122"/>
                <a:ea typeface="方正大标宋简体" panose="02000000000000000000" charset="-122"/>
                <a:sym typeface="+mn-ea"/>
              </a:rPr>
              <a:t>海洋水循环</a:t>
            </a:r>
            <a:endParaRPr lang="zh-CN" altLang="en-US" sz="2000">
              <a:effectLst/>
              <a:latin typeface="方正大标宋简体" panose="02000000000000000000" charset="-122"/>
              <a:ea typeface="方正大标宋简体" panose="02000000000000000000" charset="-122"/>
            </a:endParaRPr>
          </a:p>
          <a:p>
            <a:pPr marL="0" indent="0">
              <a:buFontTx/>
              <a:buNone/>
              <a:defRPr/>
            </a:pPr>
            <a:endParaRPr lang="zh-CN" altLang="en-US" sz="2000">
              <a:effectLst/>
              <a:latin typeface="方正大标宋简体" panose="02000000000000000000" charset="-122"/>
              <a:ea typeface="方正大标宋简体" panose="02000000000000000000" charset="-122"/>
            </a:endParaRPr>
          </a:p>
        </p:txBody>
      </p:sp>
      <p:grpSp>
        <p:nvGrpSpPr>
          <p:cNvPr id="3079" name="Group 7"/>
          <p:cNvGrpSpPr/>
          <p:nvPr/>
        </p:nvGrpSpPr>
        <p:grpSpPr bwMode="auto">
          <a:xfrm>
            <a:off x="5831205" y="2666365"/>
            <a:ext cx="3297238" cy="291704"/>
            <a:chOff x="3682" y="2011"/>
            <a:chExt cx="2077" cy="245"/>
          </a:xfrm>
        </p:grpSpPr>
        <p:sp>
          <p:nvSpPr>
            <p:cNvPr id="42300" name="Freeform 8"/>
            <p:cNvSpPr/>
            <p:nvPr/>
          </p:nvSpPr>
          <p:spPr bwMode="auto">
            <a:xfrm>
              <a:off x="3682" y="2011"/>
              <a:ext cx="2077" cy="49"/>
            </a:xfrm>
            <a:custGeom>
              <a:avLst/>
              <a:gdLst>
                <a:gd name="T0" fmla="*/ 0 w 2077"/>
                <a:gd name="T1" fmla="*/ 10 h 49"/>
                <a:gd name="T2" fmla="*/ 86 w 2077"/>
                <a:gd name="T3" fmla="*/ 34 h 49"/>
                <a:gd name="T4" fmla="*/ 312 w 2077"/>
                <a:gd name="T5" fmla="*/ 5 h 49"/>
                <a:gd name="T6" fmla="*/ 602 w 2077"/>
                <a:gd name="T7" fmla="*/ 37 h 49"/>
                <a:gd name="T8" fmla="*/ 926 w 2077"/>
                <a:gd name="T9" fmla="*/ 5 h 49"/>
                <a:gd name="T10" fmla="*/ 1246 w 2077"/>
                <a:gd name="T11" fmla="*/ 49 h 49"/>
                <a:gd name="T12" fmla="*/ 1539 w 2077"/>
                <a:gd name="T13" fmla="*/ 2 h 49"/>
                <a:gd name="T14" fmla="*/ 1808 w 2077"/>
                <a:gd name="T15" fmla="*/ 37 h 49"/>
                <a:gd name="T16" fmla="*/ 2077 w 2077"/>
                <a:gd name="T17" fmla="*/ 2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77"/>
                <a:gd name="T28" fmla="*/ 0 h 49"/>
                <a:gd name="T29" fmla="*/ 2077 w 207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77" h="49">
                  <a:moveTo>
                    <a:pt x="0" y="10"/>
                  </a:moveTo>
                  <a:cubicBezTo>
                    <a:pt x="14" y="14"/>
                    <a:pt x="34" y="35"/>
                    <a:pt x="86" y="34"/>
                  </a:cubicBezTo>
                  <a:cubicBezTo>
                    <a:pt x="138" y="33"/>
                    <a:pt x="226" y="5"/>
                    <a:pt x="312" y="5"/>
                  </a:cubicBezTo>
                  <a:cubicBezTo>
                    <a:pt x="398" y="5"/>
                    <a:pt x="500" y="37"/>
                    <a:pt x="602" y="37"/>
                  </a:cubicBezTo>
                  <a:cubicBezTo>
                    <a:pt x="704" y="37"/>
                    <a:pt x="819" y="3"/>
                    <a:pt x="926" y="5"/>
                  </a:cubicBezTo>
                  <a:cubicBezTo>
                    <a:pt x="1033" y="7"/>
                    <a:pt x="1144" y="49"/>
                    <a:pt x="1246" y="49"/>
                  </a:cubicBezTo>
                  <a:cubicBezTo>
                    <a:pt x="1348" y="49"/>
                    <a:pt x="1445" y="4"/>
                    <a:pt x="1539" y="2"/>
                  </a:cubicBezTo>
                  <a:cubicBezTo>
                    <a:pt x="1633" y="0"/>
                    <a:pt x="1718" y="37"/>
                    <a:pt x="1808" y="37"/>
                  </a:cubicBezTo>
                  <a:cubicBezTo>
                    <a:pt x="1898" y="37"/>
                    <a:pt x="2021" y="9"/>
                    <a:pt x="2077" y="2"/>
                  </a:cubicBezTo>
                </a:path>
              </a:pathLst>
            </a:custGeom>
            <a:noFill/>
            <a:ln w="28575" cmpd="sng">
              <a:solidFill>
                <a:schemeClr val="accent2"/>
              </a:solidFill>
              <a:round/>
            </a:ln>
          </p:spPr>
          <p:txBody>
            <a:bodyPr wrap="none" anchor="ctr"/>
            <a:lstStyle/>
            <a:p>
              <a:endParaRPr lang="zh-CN" altLang="en-US"/>
            </a:p>
          </p:txBody>
        </p:sp>
        <p:sp>
          <p:nvSpPr>
            <p:cNvPr id="42301" name="Freeform 9"/>
            <p:cNvSpPr/>
            <p:nvPr/>
          </p:nvSpPr>
          <p:spPr bwMode="auto">
            <a:xfrm>
              <a:off x="3898" y="2102"/>
              <a:ext cx="1861" cy="54"/>
            </a:xfrm>
            <a:custGeom>
              <a:avLst/>
              <a:gdLst>
                <a:gd name="T0" fmla="*/ 0 w 1861"/>
                <a:gd name="T1" fmla="*/ 10 h 54"/>
                <a:gd name="T2" fmla="*/ 144 w 1861"/>
                <a:gd name="T3" fmla="*/ 5 h 54"/>
                <a:gd name="T4" fmla="*/ 386 w 1861"/>
                <a:gd name="T5" fmla="*/ 42 h 54"/>
                <a:gd name="T6" fmla="*/ 710 w 1861"/>
                <a:gd name="T7" fmla="*/ 10 h 54"/>
                <a:gd name="T8" fmla="*/ 1030 w 1861"/>
                <a:gd name="T9" fmla="*/ 54 h 54"/>
                <a:gd name="T10" fmla="*/ 1323 w 1861"/>
                <a:gd name="T11" fmla="*/ 7 h 54"/>
                <a:gd name="T12" fmla="*/ 1592 w 1861"/>
                <a:gd name="T13" fmla="*/ 42 h 54"/>
                <a:gd name="T14" fmla="*/ 1861 w 1861"/>
                <a:gd name="T15" fmla="*/ 7 h 54"/>
                <a:gd name="T16" fmla="*/ 0 60000 65536"/>
                <a:gd name="T17" fmla="*/ 0 60000 65536"/>
                <a:gd name="T18" fmla="*/ 0 60000 65536"/>
                <a:gd name="T19" fmla="*/ 0 60000 65536"/>
                <a:gd name="T20" fmla="*/ 0 60000 65536"/>
                <a:gd name="T21" fmla="*/ 0 60000 65536"/>
                <a:gd name="T22" fmla="*/ 0 60000 65536"/>
                <a:gd name="T23" fmla="*/ 0 60000 65536"/>
                <a:gd name="T24" fmla="*/ 0 w 1861"/>
                <a:gd name="T25" fmla="*/ 0 h 54"/>
                <a:gd name="T26" fmla="*/ 1861 w 186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1" h="54">
                  <a:moveTo>
                    <a:pt x="0" y="10"/>
                  </a:moveTo>
                  <a:cubicBezTo>
                    <a:pt x="24" y="9"/>
                    <a:pt x="80" y="0"/>
                    <a:pt x="144" y="5"/>
                  </a:cubicBezTo>
                  <a:cubicBezTo>
                    <a:pt x="208" y="10"/>
                    <a:pt x="292" y="41"/>
                    <a:pt x="386" y="42"/>
                  </a:cubicBezTo>
                  <a:cubicBezTo>
                    <a:pt x="480" y="43"/>
                    <a:pt x="603" y="8"/>
                    <a:pt x="710" y="10"/>
                  </a:cubicBezTo>
                  <a:cubicBezTo>
                    <a:pt x="817" y="12"/>
                    <a:pt x="928" y="54"/>
                    <a:pt x="1030" y="54"/>
                  </a:cubicBezTo>
                  <a:cubicBezTo>
                    <a:pt x="1132" y="54"/>
                    <a:pt x="1229" y="9"/>
                    <a:pt x="1323" y="7"/>
                  </a:cubicBezTo>
                  <a:cubicBezTo>
                    <a:pt x="1417" y="5"/>
                    <a:pt x="1502" y="42"/>
                    <a:pt x="1592" y="42"/>
                  </a:cubicBezTo>
                  <a:cubicBezTo>
                    <a:pt x="1682" y="42"/>
                    <a:pt x="1805" y="14"/>
                    <a:pt x="1861" y="7"/>
                  </a:cubicBezTo>
                </a:path>
              </a:pathLst>
            </a:custGeom>
            <a:noFill/>
            <a:ln w="28575" cmpd="sng">
              <a:solidFill>
                <a:schemeClr val="accent2"/>
              </a:solidFill>
              <a:round/>
            </a:ln>
          </p:spPr>
          <p:txBody>
            <a:bodyPr wrap="none" anchor="ctr"/>
            <a:lstStyle/>
            <a:p>
              <a:endParaRPr lang="zh-CN" altLang="en-US"/>
            </a:p>
          </p:txBody>
        </p:sp>
        <p:sp>
          <p:nvSpPr>
            <p:cNvPr id="42302" name="Freeform 10"/>
            <p:cNvSpPr/>
            <p:nvPr/>
          </p:nvSpPr>
          <p:spPr bwMode="auto">
            <a:xfrm>
              <a:off x="3840" y="2061"/>
              <a:ext cx="1919" cy="53"/>
            </a:xfrm>
            <a:custGeom>
              <a:avLst/>
              <a:gdLst>
                <a:gd name="T0" fmla="*/ 0 w 1919"/>
                <a:gd name="T1" fmla="*/ 22 h 53"/>
                <a:gd name="T2" fmla="*/ 168 w 1919"/>
                <a:gd name="T3" fmla="*/ 3 h 53"/>
                <a:gd name="T4" fmla="*/ 444 w 1919"/>
                <a:gd name="T5" fmla="*/ 41 h 53"/>
                <a:gd name="T6" fmla="*/ 768 w 1919"/>
                <a:gd name="T7" fmla="*/ 9 h 53"/>
                <a:gd name="T8" fmla="*/ 1088 w 1919"/>
                <a:gd name="T9" fmla="*/ 53 h 53"/>
                <a:gd name="T10" fmla="*/ 1381 w 1919"/>
                <a:gd name="T11" fmla="*/ 6 h 53"/>
                <a:gd name="T12" fmla="*/ 1650 w 1919"/>
                <a:gd name="T13" fmla="*/ 41 h 53"/>
                <a:gd name="T14" fmla="*/ 1919 w 1919"/>
                <a:gd name="T15" fmla="*/ 6 h 53"/>
                <a:gd name="T16" fmla="*/ 0 60000 65536"/>
                <a:gd name="T17" fmla="*/ 0 60000 65536"/>
                <a:gd name="T18" fmla="*/ 0 60000 65536"/>
                <a:gd name="T19" fmla="*/ 0 60000 65536"/>
                <a:gd name="T20" fmla="*/ 0 60000 65536"/>
                <a:gd name="T21" fmla="*/ 0 60000 65536"/>
                <a:gd name="T22" fmla="*/ 0 60000 65536"/>
                <a:gd name="T23" fmla="*/ 0 60000 65536"/>
                <a:gd name="T24" fmla="*/ 0 w 1919"/>
                <a:gd name="T25" fmla="*/ 0 h 53"/>
                <a:gd name="T26" fmla="*/ 1919 w 191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9" h="53">
                  <a:moveTo>
                    <a:pt x="0" y="22"/>
                  </a:moveTo>
                  <a:cubicBezTo>
                    <a:pt x="28" y="19"/>
                    <a:pt x="94" y="0"/>
                    <a:pt x="168" y="3"/>
                  </a:cubicBezTo>
                  <a:cubicBezTo>
                    <a:pt x="242" y="6"/>
                    <a:pt x="344" y="40"/>
                    <a:pt x="444" y="41"/>
                  </a:cubicBezTo>
                  <a:cubicBezTo>
                    <a:pt x="544" y="42"/>
                    <a:pt x="661" y="7"/>
                    <a:pt x="768" y="9"/>
                  </a:cubicBezTo>
                  <a:cubicBezTo>
                    <a:pt x="875" y="11"/>
                    <a:pt x="986" y="53"/>
                    <a:pt x="1088" y="53"/>
                  </a:cubicBezTo>
                  <a:cubicBezTo>
                    <a:pt x="1190" y="53"/>
                    <a:pt x="1287" y="8"/>
                    <a:pt x="1381" y="6"/>
                  </a:cubicBezTo>
                  <a:cubicBezTo>
                    <a:pt x="1475" y="4"/>
                    <a:pt x="1560" y="41"/>
                    <a:pt x="1650" y="41"/>
                  </a:cubicBezTo>
                  <a:cubicBezTo>
                    <a:pt x="1740" y="41"/>
                    <a:pt x="1863" y="13"/>
                    <a:pt x="1919" y="6"/>
                  </a:cubicBezTo>
                </a:path>
              </a:pathLst>
            </a:custGeom>
            <a:noFill/>
            <a:ln w="28575" cmpd="sng">
              <a:solidFill>
                <a:schemeClr val="accent2"/>
              </a:solidFill>
              <a:round/>
            </a:ln>
          </p:spPr>
          <p:txBody>
            <a:bodyPr wrap="none" anchor="ctr"/>
            <a:lstStyle/>
            <a:p>
              <a:endParaRPr lang="zh-CN" altLang="en-US"/>
            </a:p>
          </p:txBody>
        </p:sp>
        <p:sp>
          <p:nvSpPr>
            <p:cNvPr id="42303" name="Freeform 11"/>
            <p:cNvSpPr/>
            <p:nvPr/>
          </p:nvSpPr>
          <p:spPr bwMode="auto">
            <a:xfrm>
              <a:off x="3984" y="2155"/>
              <a:ext cx="1775" cy="55"/>
            </a:xfrm>
            <a:custGeom>
              <a:avLst/>
              <a:gdLst>
                <a:gd name="T0" fmla="*/ 0 w 1775"/>
                <a:gd name="T1" fmla="*/ 0 h 55"/>
                <a:gd name="T2" fmla="*/ 300 w 1775"/>
                <a:gd name="T3" fmla="*/ 43 h 55"/>
                <a:gd name="T4" fmla="*/ 624 w 1775"/>
                <a:gd name="T5" fmla="*/ 11 h 55"/>
                <a:gd name="T6" fmla="*/ 944 w 1775"/>
                <a:gd name="T7" fmla="*/ 55 h 55"/>
                <a:gd name="T8" fmla="*/ 1237 w 1775"/>
                <a:gd name="T9" fmla="*/ 8 h 55"/>
                <a:gd name="T10" fmla="*/ 1506 w 1775"/>
                <a:gd name="T11" fmla="*/ 43 h 55"/>
                <a:gd name="T12" fmla="*/ 1775 w 1775"/>
                <a:gd name="T13" fmla="*/ 8 h 55"/>
                <a:gd name="T14" fmla="*/ 0 60000 65536"/>
                <a:gd name="T15" fmla="*/ 0 60000 65536"/>
                <a:gd name="T16" fmla="*/ 0 60000 65536"/>
                <a:gd name="T17" fmla="*/ 0 60000 65536"/>
                <a:gd name="T18" fmla="*/ 0 60000 65536"/>
                <a:gd name="T19" fmla="*/ 0 60000 65536"/>
                <a:gd name="T20" fmla="*/ 0 60000 65536"/>
                <a:gd name="T21" fmla="*/ 0 w 1775"/>
                <a:gd name="T22" fmla="*/ 0 h 55"/>
                <a:gd name="T23" fmla="*/ 1775 w 1775"/>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5" h="55">
                  <a:moveTo>
                    <a:pt x="0" y="0"/>
                  </a:moveTo>
                  <a:cubicBezTo>
                    <a:pt x="50" y="7"/>
                    <a:pt x="196" y="41"/>
                    <a:pt x="300" y="43"/>
                  </a:cubicBezTo>
                  <a:cubicBezTo>
                    <a:pt x="404" y="45"/>
                    <a:pt x="517" y="9"/>
                    <a:pt x="624" y="11"/>
                  </a:cubicBezTo>
                  <a:cubicBezTo>
                    <a:pt x="731" y="13"/>
                    <a:pt x="842" y="55"/>
                    <a:pt x="944" y="55"/>
                  </a:cubicBezTo>
                  <a:cubicBezTo>
                    <a:pt x="1046" y="55"/>
                    <a:pt x="1143" y="10"/>
                    <a:pt x="1237" y="8"/>
                  </a:cubicBezTo>
                  <a:cubicBezTo>
                    <a:pt x="1331" y="6"/>
                    <a:pt x="1416" y="43"/>
                    <a:pt x="1506" y="43"/>
                  </a:cubicBezTo>
                  <a:cubicBezTo>
                    <a:pt x="1596" y="43"/>
                    <a:pt x="1719" y="15"/>
                    <a:pt x="1775" y="8"/>
                  </a:cubicBezTo>
                </a:path>
              </a:pathLst>
            </a:custGeom>
            <a:noFill/>
            <a:ln w="28575" cmpd="sng">
              <a:solidFill>
                <a:schemeClr val="accent2"/>
              </a:solidFill>
              <a:round/>
            </a:ln>
          </p:spPr>
          <p:txBody>
            <a:bodyPr wrap="none" anchor="ctr"/>
            <a:lstStyle/>
            <a:p>
              <a:endParaRPr lang="zh-CN" altLang="en-US"/>
            </a:p>
          </p:txBody>
        </p:sp>
        <p:sp>
          <p:nvSpPr>
            <p:cNvPr id="42304" name="Freeform 12"/>
            <p:cNvSpPr/>
            <p:nvPr/>
          </p:nvSpPr>
          <p:spPr bwMode="auto">
            <a:xfrm>
              <a:off x="4224" y="2207"/>
              <a:ext cx="1535" cy="49"/>
            </a:xfrm>
            <a:custGeom>
              <a:avLst/>
              <a:gdLst>
                <a:gd name="T0" fmla="*/ 0 w 1535"/>
                <a:gd name="T1" fmla="*/ 43 h 49"/>
                <a:gd name="T2" fmla="*/ 114 w 1535"/>
                <a:gd name="T3" fmla="*/ 43 h 49"/>
                <a:gd name="T4" fmla="*/ 384 w 1535"/>
                <a:gd name="T5" fmla="*/ 5 h 49"/>
                <a:gd name="T6" fmla="*/ 704 w 1535"/>
                <a:gd name="T7" fmla="*/ 49 h 49"/>
                <a:gd name="T8" fmla="*/ 997 w 1535"/>
                <a:gd name="T9" fmla="*/ 2 h 49"/>
                <a:gd name="T10" fmla="*/ 1266 w 1535"/>
                <a:gd name="T11" fmla="*/ 37 h 49"/>
                <a:gd name="T12" fmla="*/ 1535 w 1535"/>
                <a:gd name="T13" fmla="*/ 2 h 49"/>
                <a:gd name="T14" fmla="*/ 0 60000 65536"/>
                <a:gd name="T15" fmla="*/ 0 60000 65536"/>
                <a:gd name="T16" fmla="*/ 0 60000 65536"/>
                <a:gd name="T17" fmla="*/ 0 60000 65536"/>
                <a:gd name="T18" fmla="*/ 0 60000 65536"/>
                <a:gd name="T19" fmla="*/ 0 60000 65536"/>
                <a:gd name="T20" fmla="*/ 0 60000 65536"/>
                <a:gd name="T21" fmla="*/ 0 w 1535"/>
                <a:gd name="T22" fmla="*/ 0 h 49"/>
                <a:gd name="T23" fmla="*/ 1535 w 15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5" h="49">
                  <a:moveTo>
                    <a:pt x="0" y="43"/>
                  </a:moveTo>
                  <a:cubicBezTo>
                    <a:pt x="19" y="43"/>
                    <a:pt x="50" y="49"/>
                    <a:pt x="114" y="43"/>
                  </a:cubicBezTo>
                  <a:cubicBezTo>
                    <a:pt x="178" y="37"/>
                    <a:pt x="286" y="4"/>
                    <a:pt x="384" y="5"/>
                  </a:cubicBezTo>
                  <a:cubicBezTo>
                    <a:pt x="482" y="6"/>
                    <a:pt x="602" y="49"/>
                    <a:pt x="704" y="49"/>
                  </a:cubicBezTo>
                  <a:cubicBezTo>
                    <a:pt x="806" y="49"/>
                    <a:pt x="903" y="4"/>
                    <a:pt x="997" y="2"/>
                  </a:cubicBezTo>
                  <a:cubicBezTo>
                    <a:pt x="1091" y="0"/>
                    <a:pt x="1176" y="37"/>
                    <a:pt x="1266" y="37"/>
                  </a:cubicBezTo>
                  <a:cubicBezTo>
                    <a:pt x="1356" y="37"/>
                    <a:pt x="1479" y="9"/>
                    <a:pt x="1535" y="2"/>
                  </a:cubicBezTo>
                </a:path>
              </a:pathLst>
            </a:custGeom>
            <a:noFill/>
            <a:ln w="28575" cmpd="sng">
              <a:solidFill>
                <a:schemeClr val="accent2"/>
              </a:solidFill>
              <a:round/>
            </a:ln>
          </p:spPr>
          <p:txBody>
            <a:bodyPr wrap="none" anchor="ctr"/>
            <a:lstStyle/>
            <a:p>
              <a:endParaRPr lang="zh-CN" altLang="en-US"/>
            </a:p>
          </p:txBody>
        </p:sp>
      </p:grpSp>
      <p:grpSp>
        <p:nvGrpSpPr>
          <p:cNvPr id="3085" name="Group 13"/>
          <p:cNvGrpSpPr/>
          <p:nvPr/>
        </p:nvGrpSpPr>
        <p:grpSpPr bwMode="auto">
          <a:xfrm>
            <a:off x="5986781" y="1409065"/>
            <a:ext cx="1063625" cy="1257300"/>
            <a:chOff x="3794" y="394"/>
            <a:chExt cx="670" cy="682"/>
          </a:xfrm>
        </p:grpSpPr>
        <p:sp>
          <p:nvSpPr>
            <p:cNvPr id="42293" name="Freeform 14"/>
            <p:cNvSpPr/>
            <p:nvPr/>
          </p:nvSpPr>
          <p:spPr bwMode="auto">
            <a:xfrm>
              <a:off x="3794"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94" name="Freeform 15"/>
            <p:cNvSpPr/>
            <p:nvPr/>
          </p:nvSpPr>
          <p:spPr bwMode="auto">
            <a:xfrm>
              <a:off x="3890"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95" name="Freeform 16"/>
            <p:cNvSpPr/>
            <p:nvPr/>
          </p:nvSpPr>
          <p:spPr bwMode="auto">
            <a:xfrm>
              <a:off x="3986"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96" name="Freeform 17"/>
            <p:cNvSpPr/>
            <p:nvPr/>
          </p:nvSpPr>
          <p:spPr bwMode="auto">
            <a:xfrm>
              <a:off x="4082"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97" name="Freeform 18"/>
            <p:cNvSpPr/>
            <p:nvPr/>
          </p:nvSpPr>
          <p:spPr bwMode="auto">
            <a:xfrm>
              <a:off x="4178"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98" name="Freeform 19"/>
            <p:cNvSpPr/>
            <p:nvPr/>
          </p:nvSpPr>
          <p:spPr bwMode="auto">
            <a:xfrm>
              <a:off x="4274"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99" name="Freeform 20"/>
            <p:cNvSpPr/>
            <p:nvPr/>
          </p:nvSpPr>
          <p:spPr bwMode="auto">
            <a:xfrm>
              <a:off x="4370"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grpSp>
      <p:grpSp>
        <p:nvGrpSpPr>
          <p:cNvPr id="3093" name="Group 21"/>
          <p:cNvGrpSpPr/>
          <p:nvPr/>
        </p:nvGrpSpPr>
        <p:grpSpPr bwMode="auto">
          <a:xfrm>
            <a:off x="5834380" y="2152015"/>
            <a:ext cx="3194050" cy="514350"/>
            <a:chOff x="3698" y="1324"/>
            <a:chExt cx="2012" cy="692"/>
          </a:xfrm>
        </p:grpSpPr>
        <p:sp>
          <p:nvSpPr>
            <p:cNvPr id="42272" name="Freeform 22"/>
            <p:cNvSpPr/>
            <p:nvPr/>
          </p:nvSpPr>
          <p:spPr bwMode="auto">
            <a:xfrm>
              <a:off x="369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3" name="Freeform 23"/>
            <p:cNvSpPr/>
            <p:nvPr/>
          </p:nvSpPr>
          <p:spPr bwMode="auto">
            <a:xfrm>
              <a:off x="379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4" name="Freeform 24"/>
            <p:cNvSpPr/>
            <p:nvPr/>
          </p:nvSpPr>
          <p:spPr bwMode="auto">
            <a:xfrm>
              <a:off x="389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5" name="Freeform 25"/>
            <p:cNvSpPr/>
            <p:nvPr/>
          </p:nvSpPr>
          <p:spPr bwMode="auto">
            <a:xfrm>
              <a:off x="398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6" name="Freeform 26"/>
            <p:cNvSpPr/>
            <p:nvPr/>
          </p:nvSpPr>
          <p:spPr bwMode="auto">
            <a:xfrm>
              <a:off x="4082"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7" name="Freeform 27"/>
            <p:cNvSpPr/>
            <p:nvPr/>
          </p:nvSpPr>
          <p:spPr bwMode="auto">
            <a:xfrm>
              <a:off x="417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8" name="Freeform 28"/>
            <p:cNvSpPr/>
            <p:nvPr/>
          </p:nvSpPr>
          <p:spPr bwMode="auto">
            <a:xfrm>
              <a:off x="427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9" name="Freeform 29"/>
            <p:cNvSpPr/>
            <p:nvPr/>
          </p:nvSpPr>
          <p:spPr bwMode="auto">
            <a:xfrm>
              <a:off x="437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0" name="Freeform 30"/>
            <p:cNvSpPr/>
            <p:nvPr/>
          </p:nvSpPr>
          <p:spPr bwMode="auto">
            <a:xfrm>
              <a:off x="446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1" name="Freeform 31"/>
            <p:cNvSpPr/>
            <p:nvPr/>
          </p:nvSpPr>
          <p:spPr bwMode="auto">
            <a:xfrm>
              <a:off x="4562"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2" name="Freeform 32"/>
            <p:cNvSpPr/>
            <p:nvPr/>
          </p:nvSpPr>
          <p:spPr bwMode="auto">
            <a:xfrm>
              <a:off x="465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3" name="Freeform 33"/>
            <p:cNvSpPr/>
            <p:nvPr/>
          </p:nvSpPr>
          <p:spPr bwMode="auto">
            <a:xfrm>
              <a:off x="475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4" name="Freeform 34"/>
            <p:cNvSpPr/>
            <p:nvPr/>
          </p:nvSpPr>
          <p:spPr bwMode="auto">
            <a:xfrm>
              <a:off x="485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5" name="Freeform 35"/>
            <p:cNvSpPr/>
            <p:nvPr/>
          </p:nvSpPr>
          <p:spPr bwMode="auto">
            <a:xfrm>
              <a:off x="4946" y="132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6" name="Freeform 36"/>
            <p:cNvSpPr/>
            <p:nvPr/>
          </p:nvSpPr>
          <p:spPr bwMode="auto">
            <a:xfrm>
              <a:off x="504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7" name="Freeform 37"/>
            <p:cNvSpPr/>
            <p:nvPr/>
          </p:nvSpPr>
          <p:spPr bwMode="auto">
            <a:xfrm>
              <a:off x="513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8" name="Freeform 38"/>
            <p:cNvSpPr/>
            <p:nvPr/>
          </p:nvSpPr>
          <p:spPr bwMode="auto">
            <a:xfrm>
              <a:off x="5232"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89" name="Freeform 39"/>
            <p:cNvSpPr/>
            <p:nvPr/>
          </p:nvSpPr>
          <p:spPr bwMode="auto">
            <a:xfrm>
              <a:off x="532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90" name="Freeform 40"/>
            <p:cNvSpPr/>
            <p:nvPr/>
          </p:nvSpPr>
          <p:spPr bwMode="auto">
            <a:xfrm>
              <a:off x="542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91" name="Freeform 41"/>
            <p:cNvSpPr/>
            <p:nvPr/>
          </p:nvSpPr>
          <p:spPr bwMode="auto">
            <a:xfrm>
              <a:off x="552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92" name="Freeform 42"/>
            <p:cNvSpPr/>
            <p:nvPr/>
          </p:nvSpPr>
          <p:spPr bwMode="auto">
            <a:xfrm>
              <a:off x="561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grpSp>
      <p:grpSp>
        <p:nvGrpSpPr>
          <p:cNvPr id="3115" name="Group 43"/>
          <p:cNvGrpSpPr/>
          <p:nvPr/>
        </p:nvGrpSpPr>
        <p:grpSpPr bwMode="auto">
          <a:xfrm>
            <a:off x="5837555" y="2152015"/>
            <a:ext cx="3194050" cy="514350"/>
            <a:chOff x="3698" y="1324"/>
            <a:chExt cx="2012" cy="692"/>
          </a:xfrm>
        </p:grpSpPr>
        <p:sp>
          <p:nvSpPr>
            <p:cNvPr id="42251" name="Freeform 44"/>
            <p:cNvSpPr/>
            <p:nvPr/>
          </p:nvSpPr>
          <p:spPr bwMode="auto">
            <a:xfrm>
              <a:off x="369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2" name="Freeform 45"/>
            <p:cNvSpPr/>
            <p:nvPr/>
          </p:nvSpPr>
          <p:spPr bwMode="auto">
            <a:xfrm>
              <a:off x="379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3" name="Freeform 46"/>
            <p:cNvSpPr/>
            <p:nvPr/>
          </p:nvSpPr>
          <p:spPr bwMode="auto">
            <a:xfrm>
              <a:off x="389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4" name="Freeform 47"/>
            <p:cNvSpPr/>
            <p:nvPr/>
          </p:nvSpPr>
          <p:spPr bwMode="auto">
            <a:xfrm>
              <a:off x="398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5" name="Freeform 48"/>
            <p:cNvSpPr/>
            <p:nvPr/>
          </p:nvSpPr>
          <p:spPr bwMode="auto">
            <a:xfrm>
              <a:off x="4082"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6" name="Freeform 49"/>
            <p:cNvSpPr/>
            <p:nvPr/>
          </p:nvSpPr>
          <p:spPr bwMode="auto">
            <a:xfrm>
              <a:off x="417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7" name="Freeform 50"/>
            <p:cNvSpPr/>
            <p:nvPr/>
          </p:nvSpPr>
          <p:spPr bwMode="auto">
            <a:xfrm>
              <a:off x="427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8" name="Freeform 51"/>
            <p:cNvSpPr/>
            <p:nvPr/>
          </p:nvSpPr>
          <p:spPr bwMode="auto">
            <a:xfrm>
              <a:off x="437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59" name="Freeform 52"/>
            <p:cNvSpPr/>
            <p:nvPr/>
          </p:nvSpPr>
          <p:spPr bwMode="auto">
            <a:xfrm>
              <a:off x="446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0" name="Freeform 53"/>
            <p:cNvSpPr/>
            <p:nvPr/>
          </p:nvSpPr>
          <p:spPr bwMode="auto">
            <a:xfrm>
              <a:off x="4562"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1" name="Freeform 54"/>
            <p:cNvSpPr/>
            <p:nvPr/>
          </p:nvSpPr>
          <p:spPr bwMode="auto">
            <a:xfrm>
              <a:off x="465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2" name="Freeform 55"/>
            <p:cNvSpPr/>
            <p:nvPr/>
          </p:nvSpPr>
          <p:spPr bwMode="auto">
            <a:xfrm>
              <a:off x="475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3" name="Freeform 56"/>
            <p:cNvSpPr/>
            <p:nvPr/>
          </p:nvSpPr>
          <p:spPr bwMode="auto">
            <a:xfrm>
              <a:off x="485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4" name="Freeform 57"/>
            <p:cNvSpPr/>
            <p:nvPr/>
          </p:nvSpPr>
          <p:spPr bwMode="auto">
            <a:xfrm>
              <a:off x="4946" y="132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5" name="Freeform 58"/>
            <p:cNvSpPr/>
            <p:nvPr/>
          </p:nvSpPr>
          <p:spPr bwMode="auto">
            <a:xfrm>
              <a:off x="504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6" name="Freeform 59"/>
            <p:cNvSpPr/>
            <p:nvPr/>
          </p:nvSpPr>
          <p:spPr bwMode="auto">
            <a:xfrm>
              <a:off x="513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7" name="Freeform 60"/>
            <p:cNvSpPr/>
            <p:nvPr/>
          </p:nvSpPr>
          <p:spPr bwMode="auto">
            <a:xfrm>
              <a:off x="5232"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8" name="Freeform 61"/>
            <p:cNvSpPr/>
            <p:nvPr/>
          </p:nvSpPr>
          <p:spPr bwMode="auto">
            <a:xfrm>
              <a:off x="5328"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69" name="Freeform 62"/>
            <p:cNvSpPr/>
            <p:nvPr/>
          </p:nvSpPr>
          <p:spPr bwMode="auto">
            <a:xfrm>
              <a:off x="5424"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0" name="Freeform 63"/>
            <p:cNvSpPr/>
            <p:nvPr/>
          </p:nvSpPr>
          <p:spPr bwMode="auto">
            <a:xfrm>
              <a:off x="5520"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sp>
          <p:nvSpPr>
            <p:cNvPr id="42271" name="Freeform 64"/>
            <p:cNvSpPr/>
            <p:nvPr/>
          </p:nvSpPr>
          <p:spPr bwMode="auto">
            <a:xfrm>
              <a:off x="5616" y="133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mpd="sng">
              <a:solidFill>
                <a:schemeClr val="accent2"/>
              </a:solidFill>
              <a:round/>
              <a:tailEnd type="stealth" w="sm" len="lg"/>
            </a:ln>
          </p:spPr>
          <p:txBody>
            <a:bodyPr wrap="none" anchor="ctr"/>
            <a:lstStyle/>
            <a:p>
              <a:endParaRPr lang="zh-CN" altLang="en-US"/>
            </a:p>
          </p:txBody>
        </p:sp>
      </p:grpSp>
      <p:grpSp>
        <p:nvGrpSpPr>
          <p:cNvPr id="3137" name="Group 65"/>
          <p:cNvGrpSpPr/>
          <p:nvPr/>
        </p:nvGrpSpPr>
        <p:grpSpPr bwMode="auto">
          <a:xfrm>
            <a:off x="5983605" y="1409065"/>
            <a:ext cx="1063625" cy="1257300"/>
            <a:chOff x="3794" y="394"/>
            <a:chExt cx="670" cy="682"/>
          </a:xfrm>
        </p:grpSpPr>
        <p:sp>
          <p:nvSpPr>
            <p:cNvPr id="42244" name="Freeform 66"/>
            <p:cNvSpPr/>
            <p:nvPr/>
          </p:nvSpPr>
          <p:spPr bwMode="auto">
            <a:xfrm>
              <a:off x="3794"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45" name="Freeform 67"/>
            <p:cNvSpPr/>
            <p:nvPr/>
          </p:nvSpPr>
          <p:spPr bwMode="auto">
            <a:xfrm>
              <a:off x="3890"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46" name="Freeform 68"/>
            <p:cNvSpPr/>
            <p:nvPr/>
          </p:nvSpPr>
          <p:spPr bwMode="auto">
            <a:xfrm>
              <a:off x="3986"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47" name="Freeform 69"/>
            <p:cNvSpPr/>
            <p:nvPr/>
          </p:nvSpPr>
          <p:spPr bwMode="auto">
            <a:xfrm>
              <a:off x="4082"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48" name="Freeform 70"/>
            <p:cNvSpPr/>
            <p:nvPr/>
          </p:nvSpPr>
          <p:spPr bwMode="auto">
            <a:xfrm>
              <a:off x="4178"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49" name="Freeform 71"/>
            <p:cNvSpPr/>
            <p:nvPr/>
          </p:nvSpPr>
          <p:spPr bwMode="auto">
            <a:xfrm>
              <a:off x="4274"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sp>
          <p:nvSpPr>
            <p:cNvPr id="42250" name="Freeform 72"/>
            <p:cNvSpPr/>
            <p:nvPr/>
          </p:nvSpPr>
          <p:spPr bwMode="auto">
            <a:xfrm>
              <a:off x="4370" y="394"/>
              <a:ext cx="94" cy="682"/>
            </a:xfrm>
            <a:custGeom>
              <a:avLst/>
              <a:gdLst>
                <a:gd name="T0" fmla="*/ 46 w 94"/>
                <a:gd name="T1" fmla="*/ 682 h 682"/>
                <a:gd name="T2" fmla="*/ 8 w 94"/>
                <a:gd name="T3" fmla="*/ 566 h 682"/>
                <a:gd name="T4" fmla="*/ 94 w 94"/>
                <a:gd name="T5" fmla="*/ 413 h 682"/>
                <a:gd name="T6" fmla="*/ 8 w 94"/>
                <a:gd name="T7" fmla="*/ 278 h 682"/>
                <a:gd name="T8" fmla="*/ 46 w 94"/>
                <a:gd name="T9" fmla="*/ 144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38100" cmpd="sng">
              <a:solidFill>
                <a:schemeClr val="accent2"/>
              </a:solidFill>
              <a:round/>
              <a:tailEnd type="stealth" w="sm" len="lg"/>
            </a:ln>
          </p:spPr>
          <p:txBody>
            <a:bodyPr wrap="none" anchor="ctr"/>
            <a:lstStyle/>
            <a:p>
              <a:endParaRPr lang="zh-CN" altLang="en-US"/>
            </a:p>
          </p:txBody>
        </p:sp>
      </p:grpSp>
      <p:sp>
        <p:nvSpPr>
          <p:cNvPr id="3145" name="AutoShape 73"/>
          <p:cNvSpPr>
            <a:spLocks noChangeArrowheads="1"/>
          </p:cNvSpPr>
          <p:nvPr/>
        </p:nvSpPr>
        <p:spPr bwMode="auto">
          <a:xfrm>
            <a:off x="5907405" y="1123315"/>
            <a:ext cx="1524000" cy="285750"/>
          </a:xfrm>
          <a:prstGeom prst="cloudCallout">
            <a:avLst>
              <a:gd name="adj1" fmla="val -32602"/>
              <a:gd name="adj2" fmla="val 27083"/>
            </a:avLst>
          </a:prstGeom>
          <a:solidFill>
            <a:schemeClr val="bg2"/>
          </a:solidFill>
          <a:ln w="9525">
            <a:solidFill>
              <a:schemeClr val="tx1"/>
            </a:solidFill>
            <a:round/>
          </a:ln>
        </p:spPr>
        <p:txBody>
          <a:bodyPr wrap="none" anchor="ctr"/>
          <a:lstStyle/>
          <a:p>
            <a:pPr algn="ctr" eaLnBrk="0" hangingPunct="0"/>
            <a:endParaRPr lang="zh-CN" altLang="zh-CN"/>
          </a:p>
        </p:txBody>
      </p:sp>
      <p:sp>
        <p:nvSpPr>
          <p:cNvPr id="3146" name="AutoShape 74"/>
          <p:cNvSpPr>
            <a:spLocks noChangeArrowheads="1"/>
          </p:cNvSpPr>
          <p:nvPr/>
        </p:nvSpPr>
        <p:spPr bwMode="auto">
          <a:xfrm>
            <a:off x="5907405" y="1123315"/>
            <a:ext cx="1752600" cy="285750"/>
          </a:xfrm>
          <a:prstGeom prst="cloudCallout">
            <a:avLst>
              <a:gd name="adj1" fmla="val -34875"/>
              <a:gd name="adj2" fmla="val 27083"/>
            </a:avLst>
          </a:prstGeom>
          <a:solidFill>
            <a:schemeClr val="bg2"/>
          </a:solidFill>
          <a:ln w="9525">
            <a:solidFill>
              <a:schemeClr val="tx1"/>
            </a:solidFill>
            <a:round/>
          </a:ln>
        </p:spPr>
        <p:txBody>
          <a:bodyPr wrap="none" anchor="ctr"/>
          <a:lstStyle/>
          <a:p>
            <a:pPr algn="ctr" eaLnBrk="0" hangingPunct="0"/>
            <a:endParaRPr lang="zh-CN" altLang="zh-CN"/>
          </a:p>
        </p:txBody>
      </p:sp>
      <p:sp>
        <p:nvSpPr>
          <p:cNvPr id="3147" name="AutoShape 75"/>
          <p:cNvSpPr>
            <a:spLocks noChangeArrowheads="1"/>
          </p:cNvSpPr>
          <p:nvPr/>
        </p:nvSpPr>
        <p:spPr bwMode="auto">
          <a:xfrm>
            <a:off x="5907405" y="1123315"/>
            <a:ext cx="2133600" cy="285750"/>
          </a:xfrm>
          <a:prstGeom prst="cloudCallout">
            <a:avLst>
              <a:gd name="adj1" fmla="val -37574"/>
              <a:gd name="adj2" fmla="val 27083"/>
            </a:avLst>
          </a:prstGeom>
          <a:solidFill>
            <a:schemeClr val="bg2"/>
          </a:solidFill>
          <a:ln w="9525">
            <a:solidFill>
              <a:schemeClr val="tx1"/>
            </a:solidFill>
            <a:round/>
          </a:ln>
        </p:spPr>
        <p:txBody>
          <a:bodyPr wrap="none" anchor="ctr"/>
          <a:lstStyle/>
          <a:p>
            <a:pPr algn="ctr" eaLnBrk="0" hangingPunct="0"/>
            <a:endParaRPr lang="zh-CN" altLang="zh-CN"/>
          </a:p>
        </p:txBody>
      </p:sp>
      <p:sp>
        <p:nvSpPr>
          <p:cNvPr id="3148" name="AutoShape 76"/>
          <p:cNvSpPr>
            <a:spLocks noChangeArrowheads="1"/>
          </p:cNvSpPr>
          <p:nvPr/>
        </p:nvSpPr>
        <p:spPr bwMode="auto">
          <a:xfrm rot="166961">
            <a:off x="5907405" y="1123315"/>
            <a:ext cx="2667000" cy="285750"/>
          </a:xfrm>
          <a:prstGeom prst="cloudCallout">
            <a:avLst>
              <a:gd name="adj1" fmla="val -40060"/>
              <a:gd name="adj2" fmla="val 27083"/>
            </a:avLst>
          </a:prstGeom>
          <a:solidFill>
            <a:schemeClr val="bg2"/>
          </a:solidFill>
          <a:ln w="9525">
            <a:solidFill>
              <a:schemeClr val="tx1"/>
            </a:solidFill>
            <a:round/>
          </a:ln>
        </p:spPr>
        <p:txBody>
          <a:bodyPr wrap="none" anchor="ctr"/>
          <a:lstStyle/>
          <a:p>
            <a:pPr algn="ctr" eaLnBrk="0" hangingPunct="0"/>
            <a:endParaRPr lang="zh-CN" altLang="zh-CN"/>
          </a:p>
        </p:txBody>
      </p:sp>
      <p:sp>
        <p:nvSpPr>
          <p:cNvPr id="3149" name="AutoShape 77"/>
          <p:cNvSpPr>
            <a:spLocks noChangeArrowheads="1"/>
          </p:cNvSpPr>
          <p:nvPr/>
        </p:nvSpPr>
        <p:spPr bwMode="auto">
          <a:xfrm rot="154323">
            <a:off x="5907405" y="1123315"/>
            <a:ext cx="3200400" cy="342900"/>
          </a:xfrm>
          <a:prstGeom prst="cloudCallout">
            <a:avLst>
              <a:gd name="adj1" fmla="val -41718"/>
              <a:gd name="adj2" fmla="val 30903"/>
            </a:avLst>
          </a:prstGeom>
          <a:solidFill>
            <a:schemeClr val="bg2"/>
          </a:solidFill>
          <a:ln w="9525">
            <a:solidFill>
              <a:schemeClr val="tx1"/>
            </a:solidFill>
            <a:round/>
          </a:ln>
        </p:spPr>
        <p:txBody>
          <a:bodyPr wrap="none" anchor="ctr"/>
          <a:lstStyle/>
          <a:p>
            <a:pPr algn="ctr" eaLnBrk="0" hangingPunct="0"/>
            <a:endParaRPr lang="zh-CN" altLang="zh-CN"/>
          </a:p>
        </p:txBody>
      </p:sp>
      <p:grpSp>
        <p:nvGrpSpPr>
          <p:cNvPr id="3150" name="Group 78"/>
          <p:cNvGrpSpPr/>
          <p:nvPr/>
        </p:nvGrpSpPr>
        <p:grpSpPr bwMode="auto">
          <a:xfrm>
            <a:off x="7812405" y="1409065"/>
            <a:ext cx="1143000" cy="1314450"/>
            <a:chOff x="4944" y="960"/>
            <a:chExt cx="720" cy="1104"/>
          </a:xfrm>
        </p:grpSpPr>
        <p:sp>
          <p:nvSpPr>
            <p:cNvPr id="42230" name="Line 79"/>
            <p:cNvSpPr>
              <a:spLocks noChangeShapeType="1"/>
            </p:cNvSpPr>
            <p:nvPr/>
          </p:nvSpPr>
          <p:spPr bwMode="auto">
            <a:xfrm>
              <a:off x="4944"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31" name="Line 80"/>
            <p:cNvSpPr>
              <a:spLocks noChangeShapeType="1"/>
            </p:cNvSpPr>
            <p:nvPr/>
          </p:nvSpPr>
          <p:spPr bwMode="auto">
            <a:xfrm>
              <a:off x="4992"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2" name="Line 81"/>
            <p:cNvSpPr>
              <a:spLocks noChangeShapeType="1"/>
            </p:cNvSpPr>
            <p:nvPr/>
          </p:nvSpPr>
          <p:spPr bwMode="auto">
            <a:xfrm>
              <a:off x="5040"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33" name="Line 82"/>
            <p:cNvSpPr>
              <a:spLocks noChangeShapeType="1"/>
            </p:cNvSpPr>
            <p:nvPr/>
          </p:nvSpPr>
          <p:spPr bwMode="auto">
            <a:xfrm>
              <a:off x="5088"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4" name="Line 83"/>
            <p:cNvSpPr>
              <a:spLocks noChangeShapeType="1"/>
            </p:cNvSpPr>
            <p:nvPr/>
          </p:nvSpPr>
          <p:spPr bwMode="auto">
            <a:xfrm>
              <a:off x="5184"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5" name="Line 84"/>
            <p:cNvSpPr>
              <a:spLocks noChangeShapeType="1"/>
            </p:cNvSpPr>
            <p:nvPr/>
          </p:nvSpPr>
          <p:spPr bwMode="auto">
            <a:xfrm>
              <a:off x="5280"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6" name="Line 85"/>
            <p:cNvSpPr>
              <a:spLocks noChangeShapeType="1"/>
            </p:cNvSpPr>
            <p:nvPr/>
          </p:nvSpPr>
          <p:spPr bwMode="auto">
            <a:xfrm>
              <a:off x="5376"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7" name="Line 86"/>
            <p:cNvSpPr>
              <a:spLocks noChangeShapeType="1"/>
            </p:cNvSpPr>
            <p:nvPr/>
          </p:nvSpPr>
          <p:spPr bwMode="auto">
            <a:xfrm>
              <a:off x="5472"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8" name="Line 87"/>
            <p:cNvSpPr>
              <a:spLocks noChangeShapeType="1"/>
            </p:cNvSpPr>
            <p:nvPr/>
          </p:nvSpPr>
          <p:spPr bwMode="auto">
            <a:xfrm>
              <a:off x="5568"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39" name="Line 88"/>
            <p:cNvSpPr>
              <a:spLocks noChangeShapeType="1"/>
            </p:cNvSpPr>
            <p:nvPr/>
          </p:nvSpPr>
          <p:spPr bwMode="auto">
            <a:xfrm>
              <a:off x="5136"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40" name="Line 89"/>
            <p:cNvSpPr>
              <a:spLocks noChangeShapeType="1"/>
            </p:cNvSpPr>
            <p:nvPr/>
          </p:nvSpPr>
          <p:spPr bwMode="auto">
            <a:xfrm>
              <a:off x="5232"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41" name="Line 90"/>
            <p:cNvSpPr>
              <a:spLocks noChangeShapeType="1"/>
            </p:cNvSpPr>
            <p:nvPr/>
          </p:nvSpPr>
          <p:spPr bwMode="auto">
            <a:xfrm>
              <a:off x="5328"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42" name="Line 91"/>
            <p:cNvSpPr>
              <a:spLocks noChangeShapeType="1"/>
            </p:cNvSpPr>
            <p:nvPr/>
          </p:nvSpPr>
          <p:spPr bwMode="auto">
            <a:xfrm>
              <a:off x="5424"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43" name="Line 92"/>
            <p:cNvSpPr>
              <a:spLocks noChangeShapeType="1"/>
            </p:cNvSpPr>
            <p:nvPr/>
          </p:nvSpPr>
          <p:spPr bwMode="auto">
            <a:xfrm>
              <a:off x="5520" y="960"/>
              <a:ext cx="96" cy="1056"/>
            </a:xfrm>
            <a:prstGeom prst="line">
              <a:avLst/>
            </a:prstGeom>
            <a:noFill/>
            <a:ln w="28575">
              <a:solidFill>
                <a:schemeClr val="accent2"/>
              </a:solidFill>
              <a:prstDash val="dash"/>
              <a:round/>
            </a:ln>
          </p:spPr>
          <p:txBody>
            <a:bodyPr wrap="none" anchor="ctr"/>
            <a:lstStyle/>
            <a:p>
              <a:endParaRPr lang="zh-CN" altLang="en-US"/>
            </a:p>
          </p:txBody>
        </p:sp>
      </p:grpSp>
      <p:grpSp>
        <p:nvGrpSpPr>
          <p:cNvPr id="3165" name="Group 93"/>
          <p:cNvGrpSpPr/>
          <p:nvPr/>
        </p:nvGrpSpPr>
        <p:grpSpPr bwMode="auto">
          <a:xfrm>
            <a:off x="7812405" y="1409065"/>
            <a:ext cx="1143000" cy="1314450"/>
            <a:chOff x="4944" y="960"/>
            <a:chExt cx="720" cy="1104"/>
          </a:xfrm>
        </p:grpSpPr>
        <p:sp>
          <p:nvSpPr>
            <p:cNvPr id="42216" name="Line 94"/>
            <p:cNvSpPr>
              <a:spLocks noChangeShapeType="1"/>
            </p:cNvSpPr>
            <p:nvPr/>
          </p:nvSpPr>
          <p:spPr bwMode="auto">
            <a:xfrm>
              <a:off x="4944"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17" name="Line 95"/>
            <p:cNvSpPr>
              <a:spLocks noChangeShapeType="1"/>
            </p:cNvSpPr>
            <p:nvPr/>
          </p:nvSpPr>
          <p:spPr bwMode="auto">
            <a:xfrm>
              <a:off x="4992"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18" name="Line 96"/>
            <p:cNvSpPr>
              <a:spLocks noChangeShapeType="1"/>
            </p:cNvSpPr>
            <p:nvPr/>
          </p:nvSpPr>
          <p:spPr bwMode="auto">
            <a:xfrm>
              <a:off x="5040"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19" name="Line 97"/>
            <p:cNvSpPr>
              <a:spLocks noChangeShapeType="1"/>
            </p:cNvSpPr>
            <p:nvPr/>
          </p:nvSpPr>
          <p:spPr bwMode="auto">
            <a:xfrm>
              <a:off x="5088"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20" name="Line 98"/>
            <p:cNvSpPr>
              <a:spLocks noChangeShapeType="1"/>
            </p:cNvSpPr>
            <p:nvPr/>
          </p:nvSpPr>
          <p:spPr bwMode="auto">
            <a:xfrm>
              <a:off x="5184"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21" name="Line 99"/>
            <p:cNvSpPr>
              <a:spLocks noChangeShapeType="1"/>
            </p:cNvSpPr>
            <p:nvPr/>
          </p:nvSpPr>
          <p:spPr bwMode="auto">
            <a:xfrm>
              <a:off x="5280"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22" name="Line 100"/>
            <p:cNvSpPr>
              <a:spLocks noChangeShapeType="1"/>
            </p:cNvSpPr>
            <p:nvPr/>
          </p:nvSpPr>
          <p:spPr bwMode="auto">
            <a:xfrm>
              <a:off x="5376"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23" name="Line 101"/>
            <p:cNvSpPr>
              <a:spLocks noChangeShapeType="1"/>
            </p:cNvSpPr>
            <p:nvPr/>
          </p:nvSpPr>
          <p:spPr bwMode="auto">
            <a:xfrm>
              <a:off x="5472"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24" name="Line 102"/>
            <p:cNvSpPr>
              <a:spLocks noChangeShapeType="1"/>
            </p:cNvSpPr>
            <p:nvPr/>
          </p:nvSpPr>
          <p:spPr bwMode="auto">
            <a:xfrm>
              <a:off x="5568" y="1056"/>
              <a:ext cx="96" cy="960"/>
            </a:xfrm>
            <a:prstGeom prst="line">
              <a:avLst/>
            </a:prstGeom>
            <a:noFill/>
            <a:ln w="28575">
              <a:solidFill>
                <a:schemeClr val="accent2"/>
              </a:solidFill>
              <a:prstDash val="dash"/>
              <a:round/>
            </a:ln>
          </p:spPr>
          <p:txBody>
            <a:bodyPr wrap="none" anchor="ctr"/>
            <a:lstStyle/>
            <a:p>
              <a:endParaRPr lang="zh-CN" altLang="en-US"/>
            </a:p>
          </p:txBody>
        </p:sp>
        <p:sp>
          <p:nvSpPr>
            <p:cNvPr id="42225" name="Line 103"/>
            <p:cNvSpPr>
              <a:spLocks noChangeShapeType="1"/>
            </p:cNvSpPr>
            <p:nvPr/>
          </p:nvSpPr>
          <p:spPr bwMode="auto">
            <a:xfrm>
              <a:off x="5136"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26" name="Line 104"/>
            <p:cNvSpPr>
              <a:spLocks noChangeShapeType="1"/>
            </p:cNvSpPr>
            <p:nvPr/>
          </p:nvSpPr>
          <p:spPr bwMode="auto">
            <a:xfrm>
              <a:off x="5232"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27" name="Line 105"/>
            <p:cNvSpPr>
              <a:spLocks noChangeShapeType="1"/>
            </p:cNvSpPr>
            <p:nvPr/>
          </p:nvSpPr>
          <p:spPr bwMode="auto">
            <a:xfrm>
              <a:off x="5328"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28" name="Line 106"/>
            <p:cNvSpPr>
              <a:spLocks noChangeShapeType="1"/>
            </p:cNvSpPr>
            <p:nvPr/>
          </p:nvSpPr>
          <p:spPr bwMode="auto">
            <a:xfrm>
              <a:off x="5424" y="1008"/>
              <a:ext cx="96" cy="1056"/>
            </a:xfrm>
            <a:prstGeom prst="line">
              <a:avLst/>
            </a:prstGeom>
            <a:noFill/>
            <a:ln w="28575">
              <a:solidFill>
                <a:schemeClr val="accent2"/>
              </a:solidFill>
              <a:prstDash val="dash"/>
              <a:round/>
            </a:ln>
          </p:spPr>
          <p:txBody>
            <a:bodyPr wrap="none" anchor="ctr"/>
            <a:lstStyle/>
            <a:p>
              <a:endParaRPr lang="zh-CN" altLang="en-US"/>
            </a:p>
          </p:txBody>
        </p:sp>
        <p:sp>
          <p:nvSpPr>
            <p:cNvPr id="42229" name="Line 107"/>
            <p:cNvSpPr>
              <a:spLocks noChangeShapeType="1"/>
            </p:cNvSpPr>
            <p:nvPr/>
          </p:nvSpPr>
          <p:spPr bwMode="auto">
            <a:xfrm>
              <a:off x="5520" y="960"/>
              <a:ext cx="96" cy="1056"/>
            </a:xfrm>
            <a:prstGeom prst="line">
              <a:avLst/>
            </a:prstGeom>
            <a:noFill/>
            <a:ln w="28575">
              <a:solidFill>
                <a:schemeClr val="accent2"/>
              </a:solidFill>
              <a:prstDash val="dash"/>
              <a:round/>
            </a:ln>
          </p:spPr>
          <p:txBody>
            <a:bodyPr wrap="none" anchor="ctr"/>
            <a:lstStyle/>
            <a:p>
              <a:endParaRPr lang="zh-CN" altLang="en-US"/>
            </a:p>
          </p:txBody>
        </p:sp>
      </p:grpSp>
      <p:sp>
        <p:nvSpPr>
          <p:cNvPr id="3180" name="AutoShape 108"/>
          <p:cNvSpPr>
            <a:spLocks noChangeArrowheads="1"/>
          </p:cNvSpPr>
          <p:nvPr/>
        </p:nvSpPr>
        <p:spPr bwMode="auto">
          <a:xfrm rot="154323">
            <a:off x="3088005" y="1009015"/>
            <a:ext cx="3200400" cy="342900"/>
          </a:xfrm>
          <a:prstGeom prst="cloudCallout">
            <a:avLst>
              <a:gd name="adj1" fmla="val -41718"/>
              <a:gd name="adj2" fmla="val 30903"/>
            </a:avLst>
          </a:prstGeom>
          <a:solidFill>
            <a:schemeClr val="bg2"/>
          </a:solidFill>
          <a:ln w="9525">
            <a:solidFill>
              <a:schemeClr val="tx1"/>
            </a:solidFill>
            <a:round/>
          </a:ln>
        </p:spPr>
        <p:txBody>
          <a:bodyPr wrap="none" anchor="ctr"/>
          <a:lstStyle/>
          <a:p>
            <a:pPr algn="ctr" eaLnBrk="0" hangingPunct="0"/>
            <a:endParaRPr lang="zh-CN" altLang="zh-CN"/>
          </a:p>
        </p:txBody>
      </p:sp>
      <p:grpSp>
        <p:nvGrpSpPr>
          <p:cNvPr id="42003" name="Group 109"/>
          <p:cNvGrpSpPr/>
          <p:nvPr/>
        </p:nvGrpSpPr>
        <p:grpSpPr bwMode="auto">
          <a:xfrm>
            <a:off x="40006" y="1578134"/>
            <a:ext cx="5343525" cy="952500"/>
            <a:chOff x="48" y="1102"/>
            <a:chExt cx="3366" cy="800"/>
          </a:xfrm>
        </p:grpSpPr>
        <p:grpSp>
          <p:nvGrpSpPr>
            <p:cNvPr id="42125" name="Group 110"/>
            <p:cNvGrpSpPr/>
            <p:nvPr/>
          </p:nvGrpSpPr>
          <p:grpSpPr bwMode="auto">
            <a:xfrm>
              <a:off x="1500" y="1102"/>
              <a:ext cx="1914" cy="800"/>
              <a:chOff x="1500" y="1102"/>
              <a:chExt cx="1914" cy="800"/>
            </a:xfrm>
          </p:grpSpPr>
          <p:grpSp>
            <p:nvGrpSpPr>
              <p:cNvPr id="42207" name="Group 111"/>
              <p:cNvGrpSpPr/>
              <p:nvPr/>
            </p:nvGrpSpPr>
            <p:grpSpPr bwMode="auto">
              <a:xfrm>
                <a:off x="1848" y="1102"/>
                <a:ext cx="1356" cy="650"/>
                <a:chOff x="1848" y="1102"/>
                <a:chExt cx="1356" cy="650"/>
              </a:xfrm>
            </p:grpSpPr>
            <p:sp>
              <p:nvSpPr>
                <p:cNvPr id="42214" name="Freeform 112"/>
                <p:cNvSpPr/>
                <p:nvPr/>
              </p:nvSpPr>
              <p:spPr bwMode="auto">
                <a:xfrm>
                  <a:off x="1848" y="1102"/>
                  <a:ext cx="1356" cy="650"/>
                </a:xfrm>
                <a:custGeom>
                  <a:avLst/>
                  <a:gdLst>
                    <a:gd name="T0" fmla="*/ 0 w 1356"/>
                    <a:gd name="T1" fmla="*/ 494 h 650"/>
                    <a:gd name="T2" fmla="*/ 156 w 1356"/>
                    <a:gd name="T3" fmla="*/ 326 h 650"/>
                    <a:gd name="T4" fmla="*/ 288 w 1356"/>
                    <a:gd name="T5" fmla="*/ 326 h 650"/>
                    <a:gd name="T6" fmla="*/ 468 w 1356"/>
                    <a:gd name="T7" fmla="*/ 134 h 650"/>
                    <a:gd name="T8" fmla="*/ 540 w 1356"/>
                    <a:gd name="T9" fmla="*/ 86 h 650"/>
                    <a:gd name="T10" fmla="*/ 648 w 1356"/>
                    <a:gd name="T11" fmla="*/ 2 h 650"/>
                    <a:gd name="T12" fmla="*/ 720 w 1356"/>
                    <a:gd name="T13" fmla="*/ 74 h 650"/>
                    <a:gd name="T14" fmla="*/ 828 w 1356"/>
                    <a:gd name="T15" fmla="*/ 194 h 650"/>
                    <a:gd name="T16" fmla="*/ 1020 w 1356"/>
                    <a:gd name="T17" fmla="*/ 278 h 650"/>
                    <a:gd name="T18" fmla="*/ 1356 w 1356"/>
                    <a:gd name="T19" fmla="*/ 650 h 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6"/>
                    <a:gd name="T31" fmla="*/ 0 h 650"/>
                    <a:gd name="T32" fmla="*/ 1356 w 1356"/>
                    <a:gd name="T33" fmla="*/ 650 h 6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6" h="650">
                      <a:moveTo>
                        <a:pt x="0" y="494"/>
                      </a:moveTo>
                      <a:cubicBezTo>
                        <a:pt x="26" y="466"/>
                        <a:pt x="108" y="354"/>
                        <a:pt x="156" y="326"/>
                      </a:cubicBezTo>
                      <a:cubicBezTo>
                        <a:pt x="204" y="298"/>
                        <a:pt x="236" y="358"/>
                        <a:pt x="288" y="326"/>
                      </a:cubicBezTo>
                      <a:cubicBezTo>
                        <a:pt x="340" y="294"/>
                        <a:pt x="426" y="174"/>
                        <a:pt x="468" y="134"/>
                      </a:cubicBezTo>
                      <a:cubicBezTo>
                        <a:pt x="510" y="94"/>
                        <a:pt x="510" y="108"/>
                        <a:pt x="540" y="86"/>
                      </a:cubicBezTo>
                      <a:cubicBezTo>
                        <a:pt x="570" y="64"/>
                        <a:pt x="618" y="4"/>
                        <a:pt x="648" y="2"/>
                      </a:cubicBezTo>
                      <a:cubicBezTo>
                        <a:pt x="678" y="0"/>
                        <a:pt x="690" y="42"/>
                        <a:pt x="720" y="74"/>
                      </a:cubicBezTo>
                      <a:cubicBezTo>
                        <a:pt x="750" y="106"/>
                        <a:pt x="778" y="160"/>
                        <a:pt x="828" y="194"/>
                      </a:cubicBezTo>
                      <a:cubicBezTo>
                        <a:pt x="878" y="228"/>
                        <a:pt x="932" y="202"/>
                        <a:pt x="1020" y="278"/>
                      </a:cubicBezTo>
                      <a:cubicBezTo>
                        <a:pt x="1108" y="354"/>
                        <a:pt x="1286" y="573"/>
                        <a:pt x="1356" y="650"/>
                      </a:cubicBezTo>
                    </a:path>
                  </a:pathLst>
                </a:custGeom>
                <a:noFill/>
                <a:ln w="12700" cmpd="sng">
                  <a:solidFill>
                    <a:srgbClr val="CC3300"/>
                  </a:solidFill>
                  <a:round/>
                </a:ln>
              </p:spPr>
              <p:txBody>
                <a:bodyPr wrap="none" anchor="ctr"/>
                <a:lstStyle/>
                <a:p>
                  <a:endParaRPr lang="zh-CN" altLang="en-US"/>
                </a:p>
              </p:txBody>
            </p:sp>
            <p:sp>
              <p:nvSpPr>
                <p:cNvPr id="42215" name="Freeform 113"/>
                <p:cNvSpPr/>
                <p:nvPr/>
              </p:nvSpPr>
              <p:spPr bwMode="auto">
                <a:xfrm>
                  <a:off x="2292" y="1116"/>
                  <a:ext cx="204" cy="312"/>
                </a:xfrm>
                <a:custGeom>
                  <a:avLst/>
                  <a:gdLst>
                    <a:gd name="T0" fmla="*/ 204 w 204"/>
                    <a:gd name="T1" fmla="*/ 0 h 312"/>
                    <a:gd name="T2" fmla="*/ 180 w 204"/>
                    <a:gd name="T3" fmla="*/ 84 h 312"/>
                    <a:gd name="T4" fmla="*/ 186 w 204"/>
                    <a:gd name="T5" fmla="*/ 132 h 312"/>
                    <a:gd name="T6" fmla="*/ 156 w 204"/>
                    <a:gd name="T7" fmla="*/ 264 h 312"/>
                    <a:gd name="T8" fmla="*/ 168 w 204"/>
                    <a:gd name="T9" fmla="*/ 174 h 312"/>
                    <a:gd name="T10" fmla="*/ 0 w 204"/>
                    <a:gd name="T11" fmla="*/ 312 h 312"/>
                    <a:gd name="T12" fmla="*/ 0 60000 65536"/>
                    <a:gd name="T13" fmla="*/ 0 60000 65536"/>
                    <a:gd name="T14" fmla="*/ 0 60000 65536"/>
                    <a:gd name="T15" fmla="*/ 0 60000 65536"/>
                    <a:gd name="T16" fmla="*/ 0 60000 65536"/>
                    <a:gd name="T17" fmla="*/ 0 60000 65536"/>
                    <a:gd name="T18" fmla="*/ 0 w 204"/>
                    <a:gd name="T19" fmla="*/ 0 h 312"/>
                    <a:gd name="T20" fmla="*/ 204 w 204"/>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204" h="312">
                      <a:moveTo>
                        <a:pt x="204" y="0"/>
                      </a:moveTo>
                      <a:cubicBezTo>
                        <a:pt x="200" y="14"/>
                        <a:pt x="183" y="62"/>
                        <a:pt x="180" y="84"/>
                      </a:cubicBezTo>
                      <a:cubicBezTo>
                        <a:pt x="177" y="106"/>
                        <a:pt x="190" y="102"/>
                        <a:pt x="186" y="132"/>
                      </a:cubicBezTo>
                      <a:cubicBezTo>
                        <a:pt x="182" y="162"/>
                        <a:pt x="159" y="257"/>
                        <a:pt x="156" y="264"/>
                      </a:cubicBezTo>
                      <a:cubicBezTo>
                        <a:pt x="153" y="271"/>
                        <a:pt x="194" y="166"/>
                        <a:pt x="168" y="174"/>
                      </a:cubicBezTo>
                      <a:cubicBezTo>
                        <a:pt x="142" y="182"/>
                        <a:pt x="35" y="283"/>
                        <a:pt x="0" y="312"/>
                      </a:cubicBezTo>
                    </a:path>
                  </a:pathLst>
                </a:custGeom>
                <a:noFill/>
                <a:ln w="12700" cmpd="sng">
                  <a:solidFill>
                    <a:srgbClr val="CC3300"/>
                  </a:solidFill>
                  <a:round/>
                </a:ln>
              </p:spPr>
              <p:txBody>
                <a:bodyPr wrap="none" anchor="ctr"/>
                <a:lstStyle/>
                <a:p>
                  <a:endParaRPr lang="zh-CN" altLang="en-US"/>
                </a:p>
              </p:txBody>
            </p:sp>
          </p:grpSp>
          <p:grpSp>
            <p:nvGrpSpPr>
              <p:cNvPr id="42208" name="Group 114"/>
              <p:cNvGrpSpPr/>
              <p:nvPr/>
            </p:nvGrpSpPr>
            <p:grpSpPr bwMode="auto">
              <a:xfrm>
                <a:off x="1500" y="1140"/>
                <a:ext cx="744" cy="492"/>
                <a:chOff x="1500" y="1140"/>
                <a:chExt cx="744" cy="492"/>
              </a:xfrm>
            </p:grpSpPr>
            <p:sp>
              <p:nvSpPr>
                <p:cNvPr id="42212" name="Freeform 115"/>
                <p:cNvSpPr/>
                <p:nvPr/>
              </p:nvSpPr>
              <p:spPr bwMode="auto">
                <a:xfrm>
                  <a:off x="1500" y="1140"/>
                  <a:ext cx="744" cy="492"/>
                </a:xfrm>
                <a:custGeom>
                  <a:avLst/>
                  <a:gdLst>
                    <a:gd name="T0" fmla="*/ 0 w 744"/>
                    <a:gd name="T1" fmla="*/ 492 h 492"/>
                    <a:gd name="T2" fmla="*/ 144 w 744"/>
                    <a:gd name="T3" fmla="*/ 444 h 492"/>
                    <a:gd name="T4" fmla="*/ 252 w 744"/>
                    <a:gd name="T5" fmla="*/ 312 h 492"/>
                    <a:gd name="T6" fmla="*/ 324 w 744"/>
                    <a:gd name="T7" fmla="*/ 300 h 492"/>
                    <a:gd name="T8" fmla="*/ 444 w 744"/>
                    <a:gd name="T9" fmla="*/ 156 h 492"/>
                    <a:gd name="T10" fmla="*/ 564 w 744"/>
                    <a:gd name="T11" fmla="*/ 12 h 492"/>
                    <a:gd name="T12" fmla="*/ 660 w 744"/>
                    <a:gd name="T13" fmla="*/ 84 h 492"/>
                    <a:gd name="T14" fmla="*/ 744 w 744"/>
                    <a:gd name="T15" fmla="*/ 108 h 492"/>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492"/>
                    <a:gd name="T26" fmla="*/ 744 w 744"/>
                    <a:gd name="T27" fmla="*/ 492 h 4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492">
                      <a:moveTo>
                        <a:pt x="0" y="492"/>
                      </a:moveTo>
                      <a:cubicBezTo>
                        <a:pt x="24" y="484"/>
                        <a:pt x="102" y="474"/>
                        <a:pt x="144" y="444"/>
                      </a:cubicBezTo>
                      <a:cubicBezTo>
                        <a:pt x="186" y="414"/>
                        <a:pt x="222" y="336"/>
                        <a:pt x="252" y="312"/>
                      </a:cubicBezTo>
                      <a:cubicBezTo>
                        <a:pt x="282" y="288"/>
                        <a:pt x="292" y="326"/>
                        <a:pt x="324" y="300"/>
                      </a:cubicBezTo>
                      <a:cubicBezTo>
                        <a:pt x="356" y="274"/>
                        <a:pt x="404" y="204"/>
                        <a:pt x="444" y="156"/>
                      </a:cubicBezTo>
                      <a:cubicBezTo>
                        <a:pt x="484" y="108"/>
                        <a:pt x="528" y="24"/>
                        <a:pt x="564" y="12"/>
                      </a:cubicBezTo>
                      <a:cubicBezTo>
                        <a:pt x="600" y="0"/>
                        <a:pt x="630" y="68"/>
                        <a:pt x="660" y="84"/>
                      </a:cubicBezTo>
                      <a:cubicBezTo>
                        <a:pt x="690" y="100"/>
                        <a:pt x="727" y="103"/>
                        <a:pt x="744" y="108"/>
                      </a:cubicBezTo>
                    </a:path>
                  </a:pathLst>
                </a:custGeom>
                <a:noFill/>
                <a:ln w="9525">
                  <a:solidFill>
                    <a:srgbClr val="CC3300"/>
                  </a:solidFill>
                  <a:round/>
                </a:ln>
              </p:spPr>
              <p:txBody>
                <a:bodyPr wrap="none" anchor="ctr"/>
                <a:lstStyle/>
                <a:p>
                  <a:endParaRPr lang="zh-CN" altLang="en-US"/>
                </a:p>
              </p:txBody>
            </p:sp>
            <p:sp>
              <p:nvSpPr>
                <p:cNvPr id="42213" name="Freeform 116"/>
                <p:cNvSpPr/>
                <p:nvPr/>
              </p:nvSpPr>
              <p:spPr bwMode="auto">
                <a:xfrm>
                  <a:off x="1968" y="1152"/>
                  <a:ext cx="96" cy="240"/>
                </a:xfrm>
                <a:custGeom>
                  <a:avLst/>
                  <a:gdLst>
                    <a:gd name="T0" fmla="*/ 96 w 96"/>
                    <a:gd name="T1" fmla="*/ 0 h 240"/>
                    <a:gd name="T2" fmla="*/ 84 w 96"/>
                    <a:gd name="T3" fmla="*/ 150 h 240"/>
                    <a:gd name="T4" fmla="*/ 96 w 96"/>
                    <a:gd name="T5" fmla="*/ 198 h 240"/>
                    <a:gd name="T6" fmla="*/ 84 w 96"/>
                    <a:gd name="T7" fmla="*/ 120 h 240"/>
                    <a:gd name="T8" fmla="*/ 48 w 96"/>
                    <a:gd name="T9" fmla="*/ 180 h 240"/>
                    <a:gd name="T10" fmla="*/ 0 w 96"/>
                    <a:gd name="T11" fmla="*/ 240 h 240"/>
                    <a:gd name="T12" fmla="*/ 0 60000 65536"/>
                    <a:gd name="T13" fmla="*/ 0 60000 65536"/>
                    <a:gd name="T14" fmla="*/ 0 60000 65536"/>
                    <a:gd name="T15" fmla="*/ 0 60000 65536"/>
                    <a:gd name="T16" fmla="*/ 0 60000 65536"/>
                    <a:gd name="T17" fmla="*/ 0 60000 65536"/>
                    <a:gd name="T18" fmla="*/ 0 w 96"/>
                    <a:gd name="T19" fmla="*/ 0 h 240"/>
                    <a:gd name="T20" fmla="*/ 96 w 96"/>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96" h="240">
                      <a:moveTo>
                        <a:pt x="96" y="0"/>
                      </a:moveTo>
                      <a:cubicBezTo>
                        <a:pt x="94" y="25"/>
                        <a:pt x="84" y="117"/>
                        <a:pt x="84" y="150"/>
                      </a:cubicBezTo>
                      <a:cubicBezTo>
                        <a:pt x="84" y="183"/>
                        <a:pt x="96" y="203"/>
                        <a:pt x="96" y="198"/>
                      </a:cubicBezTo>
                      <a:cubicBezTo>
                        <a:pt x="96" y="193"/>
                        <a:pt x="92" y="123"/>
                        <a:pt x="84" y="120"/>
                      </a:cubicBezTo>
                      <a:cubicBezTo>
                        <a:pt x="76" y="117"/>
                        <a:pt x="62" y="160"/>
                        <a:pt x="48" y="180"/>
                      </a:cubicBezTo>
                      <a:cubicBezTo>
                        <a:pt x="34" y="200"/>
                        <a:pt x="10" y="228"/>
                        <a:pt x="0" y="240"/>
                      </a:cubicBezTo>
                    </a:path>
                  </a:pathLst>
                </a:custGeom>
                <a:noFill/>
                <a:ln w="9525">
                  <a:solidFill>
                    <a:srgbClr val="CC3300"/>
                  </a:solidFill>
                  <a:round/>
                </a:ln>
              </p:spPr>
              <p:txBody>
                <a:bodyPr wrap="none" anchor="ctr"/>
                <a:lstStyle/>
                <a:p>
                  <a:endParaRPr lang="zh-CN" altLang="en-US"/>
                </a:p>
              </p:txBody>
            </p:sp>
          </p:grpSp>
          <p:grpSp>
            <p:nvGrpSpPr>
              <p:cNvPr id="42209" name="Group 117"/>
              <p:cNvGrpSpPr/>
              <p:nvPr/>
            </p:nvGrpSpPr>
            <p:grpSpPr bwMode="auto">
              <a:xfrm>
                <a:off x="2478" y="1431"/>
                <a:ext cx="936" cy="471"/>
                <a:chOff x="2478" y="1431"/>
                <a:chExt cx="936" cy="471"/>
              </a:xfrm>
            </p:grpSpPr>
            <p:sp>
              <p:nvSpPr>
                <p:cNvPr id="42210" name="Freeform 118"/>
                <p:cNvSpPr/>
                <p:nvPr/>
              </p:nvSpPr>
              <p:spPr bwMode="auto">
                <a:xfrm>
                  <a:off x="2478" y="1431"/>
                  <a:ext cx="936" cy="471"/>
                </a:xfrm>
                <a:custGeom>
                  <a:avLst/>
                  <a:gdLst>
                    <a:gd name="T0" fmla="*/ 0 w 936"/>
                    <a:gd name="T1" fmla="*/ 165 h 471"/>
                    <a:gd name="T2" fmla="*/ 114 w 936"/>
                    <a:gd name="T3" fmla="*/ 87 h 471"/>
                    <a:gd name="T4" fmla="*/ 222 w 936"/>
                    <a:gd name="T5" fmla="*/ 15 h 471"/>
                    <a:gd name="T6" fmla="*/ 426 w 936"/>
                    <a:gd name="T7" fmla="*/ 177 h 471"/>
                    <a:gd name="T8" fmla="*/ 936 w 936"/>
                    <a:gd name="T9" fmla="*/ 471 h 471"/>
                    <a:gd name="T10" fmla="*/ 0 60000 65536"/>
                    <a:gd name="T11" fmla="*/ 0 60000 65536"/>
                    <a:gd name="T12" fmla="*/ 0 60000 65536"/>
                    <a:gd name="T13" fmla="*/ 0 60000 65536"/>
                    <a:gd name="T14" fmla="*/ 0 60000 65536"/>
                    <a:gd name="T15" fmla="*/ 0 w 936"/>
                    <a:gd name="T16" fmla="*/ 0 h 471"/>
                    <a:gd name="T17" fmla="*/ 936 w 936"/>
                    <a:gd name="T18" fmla="*/ 471 h 471"/>
                  </a:gdLst>
                  <a:ahLst/>
                  <a:cxnLst>
                    <a:cxn ang="T10">
                      <a:pos x="T0" y="T1"/>
                    </a:cxn>
                    <a:cxn ang="T11">
                      <a:pos x="T2" y="T3"/>
                    </a:cxn>
                    <a:cxn ang="T12">
                      <a:pos x="T4" y="T5"/>
                    </a:cxn>
                    <a:cxn ang="T13">
                      <a:pos x="T6" y="T7"/>
                    </a:cxn>
                    <a:cxn ang="T14">
                      <a:pos x="T8" y="T9"/>
                    </a:cxn>
                  </a:cxnLst>
                  <a:rect l="T15" t="T16" r="T17" b="T18"/>
                  <a:pathLst>
                    <a:path w="936" h="471">
                      <a:moveTo>
                        <a:pt x="0" y="165"/>
                      </a:moveTo>
                      <a:cubicBezTo>
                        <a:pt x="19" y="152"/>
                        <a:pt x="77" y="112"/>
                        <a:pt x="114" y="87"/>
                      </a:cubicBezTo>
                      <a:cubicBezTo>
                        <a:pt x="151" y="62"/>
                        <a:pt x="170" y="0"/>
                        <a:pt x="222" y="15"/>
                      </a:cubicBezTo>
                      <a:cubicBezTo>
                        <a:pt x="274" y="30"/>
                        <a:pt x="307" y="101"/>
                        <a:pt x="426" y="177"/>
                      </a:cubicBezTo>
                      <a:cubicBezTo>
                        <a:pt x="545" y="253"/>
                        <a:pt x="830" y="410"/>
                        <a:pt x="936" y="471"/>
                      </a:cubicBezTo>
                    </a:path>
                  </a:pathLst>
                </a:custGeom>
                <a:noFill/>
                <a:ln w="19050" cmpd="sng">
                  <a:solidFill>
                    <a:srgbClr val="CC3300"/>
                  </a:solidFill>
                  <a:round/>
                </a:ln>
              </p:spPr>
              <p:txBody>
                <a:bodyPr wrap="none" anchor="ctr"/>
                <a:lstStyle/>
                <a:p>
                  <a:endParaRPr lang="zh-CN" altLang="en-US"/>
                </a:p>
              </p:txBody>
            </p:sp>
            <p:sp>
              <p:nvSpPr>
                <p:cNvPr id="42211" name="Freeform 119"/>
                <p:cNvSpPr/>
                <p:nvPr/>
              </p:nvSpPr>
              <p:spPr bwMode="auto">
                <a:xfrm rot="453479">
                  <a:off x="2632" y="1440"/>
                  <a:ext cx="56" cy="192"/>
                </a:xfrm>
                <a:custGeom>
                  <a:avLst/>
                  <a:gdLst>
                    <a:gd name="T0" fmla="*/ 48 w 56"/>
                    <a:gd name="T1" fmla="*/ 0 h 144"/>
                    <a:gd name="T2" fmla="*/ 48 w 56"/>
                    <a:gd name="T3" fmla="*/ 171 h 144"/>
                    <a:gd name="T4" fmla="*/ 0 w 56"/>
                    <a:gd name="T5" fmla="*/ 256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20" y="132"/>
                        <a:pt x="0" y="144"/>
                      </a:cubicBezTo>
                    </a:path>
                  </a:pathLst>
                </a:custGeom>
                <a:noFill/>
                <a:ln w="12700" cmpd="sng">
                  <a:solidFill>
                    <a:srgbClr val="CC3300"/>
                  </a:solidFill>
                  <a:round/>
                </a:ln>
              </p:spPr>
              <p:txBody>
                <a:bodyPr wrap="none" anchor="ctr"/>
                <a:lstStyle/>
                <a:p>
                  <a:endParaRPr lang="zh-CN" altLang="en-US"/>
                </a:p>
              </p:txBody>
            </p:sp>
          </p:grpSp>
        </p:grpSp>
        <p:grpSp>
          <p:nvGrpSpPr>
            <p:cNvPr id="42126" name="Group 120"/>
            <p:cNvGrpSpPr/>
            <p:nvPr/>
          </p:nvGrpSpPr>
          <p:grpSpPr bwMode="auto">
            <a:xfrm>
              <a:off x="48" y="1536"/>
              <a:ext cx="2736" cy="348"/>
              <a:chOff x="48" y="1536"/>
              <a:chExt cx="2736" cy="348"/>
            </a:xfrm>
          </p:grpSpPr>
          <p:grpSp>
            <p:nvGrpSpPr>
              <p:cNvPr id="42127" name="Group 121"/>
              <p:cNvGrpSpPr/>
              <p:nvPr/>
            </p:nvGrpSpPr>
            <p:grpSpPr bwMode="auto">
              <a:xfrm>
                <a:off x="1728" y="1536"/>
                <a:ext cx="96" cy="192"/>
                <a:chOff x="1200" y="864"/>
                <a:chExt cx="576" cy="912"/>
              </a:xfrm>
            </p:grpSpPr>
            <p:grpSp>
              <p:nvGrpSpPr>
                <p:cNvPr id="42203" name="Group 122"/>
                <p:cNvGrpSpPr/>
                <p:nvPr/>
              </p:nvGrpSpPr>
              <p:grpSpPr bwMode="auto">
                <a:xfrm>
                  <a:off x="1200" y="864"/>
                  <a:ext cx="576" cy="720"/>
                  <a:chOff x="1200" y="864"/>
                  <a:chExt cx="576" cy="720"/>
                </a:xfrm>
              </p:grpSpPr>
              <p:sp>
                <p:nvSpPr>
                  <p:cNvPr id="42205" name="AutoShape 12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206" name="Freeform 12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204" name="AutoShape 12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28" name="Group 126"/>
              <p:cNvGrpSpPr/>
              <p:nvPr/>
            </p:nvGrpSpPr>
            <p:grpSpPr bwMode="auto">
              <a:xfrm>
                <a:off x="1824" y="1536"/>
                <a:ext cx="96" cy="192"/>
                <a:chOff x="1200" y="864"/>
                <a:chExt cx="576" cy="912"/>
              </a:xfrm>
            </p:grpSpPr>
            <p:grpSp>
              <p:nvGrpSpPr>
                <p:cNvPr id="42199" name="Group 127"/>
                <p:cNvGrpSpPr/>
                <p:nvPr/>
              </p:nvGrpSpPr>
              <p:grpSpPr bwMode="auto">
                <a:xfrm>
                  <a:off x="1200" y="864"/>
                  <a:ext cx="576" cy="720"/>
                  <a:chOff x="1200" y="864"/>
                  <a:chExt cx="576" cy="720"/>
                </a:xfrm>
              </p:grpSpPr>
              <p:sp>
                <p:nvSpPr>
                  <p:cNvPr id="42201" name="AutoShape 12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202" name="Freeform 12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200" name="AutoShape 13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29" name="Group 131"/>
              <p:cNvGrpSpPr/>
              <p:nvPr/>
            </p:nvGrpSpPr>
            <p:grpSpPr bwMode="auto">
              <a:xfrm>
                <a:off x="1920" y="1536"/>
                <a:ext cx="96" cy="192"/>
                <a:chOff x="1200" y="864"/>
                <a:chExt cx="576" cy="912"/>
              </a:xfrm>
            </p:grpSpPr>
            <p:grpSp>
              <p:nvGrpSpPr>
                <p:cNvPr id="42195" name="Group 132"/>
                <p:cNvGrpSpPr/>
                <p:nvPr/>
              </p:nvGrpSpPr>
              <p:grpSpPr bwMode="auto">
                <a:xfrm>
                  <a:off x="1200" y="864"/>
                  <a:ext cx="576" cy="720"/>
                  <a:chOff x="1200" y="864"/>
                  <a:chExt cx="576" cy="720"/>
                </a:xfrm>
              </p:grpSpPr>
              <p:sp>
                <p:nvSpPr>
                  <p:cNvPr id="42197" name="AutoShape 13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98" name="Freeform 13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96" name="AutoShape 13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0" name="Group 136"/>
              <p:cNvGrpSpPr/>
              <p:nvPr/>
            </p:nvGrpSpPr>
            <p:grpSpPr bwMode="auto">
              <a:xfrm>
                <a:off x="2016" y="1536"/>
                <a:ext cx="96" cy="192"/>
                <a:chOff x="1200" y="864"/>
                <a:chExt cx="576" cy="912"/>
              </a:xfrm>
            </p:grpSpPr>
            <p:grpSp>
              <p:nvGrpSpPr>
                <p:cNvPr id="42191" name="Group 137"/>
                <p:cNvGrpSpPr/>
                <p:nvPr/>
              </p:nvGrpSpPr>
              <p:grpSpPr bwMode="auto">
                <a:xfrm>
                  <a:off x="1200" y="864"/>
                  <a:ext cx="576" cy="720"/>
                  <a:chOff x="1200" y="864"/>
                  <a:chExt cx="576" cy="720"/>
                </a:xfrm>
              </p:grpSpPr>
              <p:sp>
                <p:nvSpPr>
                  <p:cNvPr id="42193" name="AutoShape 13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94" name="Freeform 13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92" name="AutoShape 14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1" name="Group 141"/>
              <p:cNvGrpSpPr/>
              <p:nvPr/>
            </p:nvGrpSpPr>
            <p:grpSpPr bwMode="auto">
              <a:xfrm>
                <a:off x="2112" y="1542"/>
                <a:ext cx="96" cy="192"/>
                <a:chOff x="1200" y="864"/>
                <a:chExt cx="576" cy="912"/>
              </a:xfrm>
            </p:grpSpPr>
            <p:grpSp>
              <p:nvGrpSpPr>
                <p:cNvPr id="42187" name="Group 142"/>
                <p:cNvGrpSpPr/>
                <p:nvPr/>
              </p:nvGrpSpPr>
              <p:grpSpPr bwMode="auto">
                <a:xfrm>
                  <a:off x="1200" y="864"/>
                  <a:ext cx="576" cy="720"/>
                  <a:chOff x="1200" y="864"/>
                  <a:chExt cx="576" cy="720"/>
                </a:xfrm>
              </p:grpSpPr>
              <p:sp>
                <p:nvSpPr>
                  <p:cNvPr id="42189" name="AutoShape 14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90" name="Freeform 14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88" name="AutoShape 14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2" name="Group 146"/>
              <p:cNvGrpSpPr/>
              <p:nvPr/>
            </p:nvGrpSpPr>
            <p:grpSpPr bwMode="auto">
              <a:xfrm>
                <a:off x="2208" y="1548"/>
                <a:ext cx="96" cy="192"/>
                <a:chOff x="1200" y="864"/>
                <a:chExt cx="576" cy="912"/>
              </a:xfrm>
            </p:grpSpPr>
            <p:grpSp>
              <p:nvGrpSpPr>
                <p:cNvPr id="42183" name="Group 147"/>
                <p:cNvGrpSpPr/>
                <p:nvPr/>
              </p:nvGrpSpPr>
              <p:grpSpPr bwMode="auto">
                <a:xfrm>
                  <a:off x="1200" y="864"/>
                  <a:ext cx="576" cy="720"/>
                  <a:chOff x="1200" y="864"/>
                  <a:chExt cx="576" cy="720"/>
                </a:xfrm>
              </p:grpSpPr>
              <p:sp>
                <p:nvSpPr>
                  <p:cNvPr id="42185" name="AutoShape 14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86" name="Freeform 14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84" name="AutoShape 15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3" name="Group 151"/>
              <p:cNvGrpSpPr/>
              <p:nvPr/>
            </p:nvGrpSpPr>
            <p:grpSpPr bwMode="auto">
              <a:xfrm>
                <a:off x="2304" y="1560"/>
                <a:ext cx="96" cy="192"/>
                <a:chOff x="1200" y="864"/>
                <a:chExt cx="576" cy="912"/>
              </a:xfrm>
            </p:grpSpPr>
            <p:grpSp>
              <p:nvGrpSpPr>
                <p:cNvPr id="42179" name="Group 152"/>
                <p:cNvGrpSpPr/>
                <p:nvPr/>
              </p:nvGrpSpPr>
              <p:grpSpPr bwMode="auto">
                <a:xfrm>
                  <a:off x="1200" y="864"/>
                  <a:ext cx="576" cy="720"/>
                  <a:chOff x="1200" y="864"/>
                  <a:chExt cx="576" cy="720"/>
                </a:xfrm>
              </p:grpSpPr>
              <p:sp>
                <p:nvSpPr>
                  <p:cNvPr id="42181" name="AutoShape 15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82" name="Freeform 15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80" name="AutoShape 15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4" name="Group 156"/>
              <p:cNvGrpSpPr/>
              <p:nvPr/>
            </p:nvGrpSpPr>
            <p:grpSpPr bwMode="auto">
              <a:xfrm>
                <a:off x="2400" y="1572"/>
                <a:ext cx="96" cy="192"/>
                <a:chOff x="1200" y="864"/>
                <a:chExt cx="576" cy="912"/>
              </a:xfrm>
            </p:grpSpPr>
            <p:grpSp>
              <p:nvGrpSpPr>
                <p:cNvPr id="42175" name="Group 157"/>
                <p:cNvGrpSpPr/>
                <p:nvPr/>
              </p:nvGrpSpPr>
              <p:grpSpPr bwMode="auto">
                <a:xfrm>
                  <a:off x="1200" y="864"/>
                  <a:ext cx="576" cy="720"/>
                  <a:chOff x="1200" y="864"/>
                  <a:chExt cx="576" cy="720"/>
                </a:xfrm>
              </p:grpSpPr>
              <p:sp>
                <p:nvSpPr>
                  <p:cNvPr id="42177" name="AutoShape 15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78" name="Freeform 15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76" name="AutoShape 16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5" name="Group 161"/>
              <p:cNvGrpSpPr/>
              <p:nvPr/>
            </p:nvGrpSpPr>
            <p:grpSpPr bwMode="auto">
              <a:xfrm>
                <a:off x="2688" y="1596"/>
                <a:ext cx="96" cy="192"/>
                <a:chOff x="1200" y="864"/>
                <a:chExt cx="576" cy="912"/>
              </a:xfrm>
            </p:grpSpPr>
            <p:grpSp>
              <p:nvGrpSpPr>
                <p:cNvPr id="42171" name="Group 162"/>
                <p:cNvGrpSpPr/>
                <p:nvPr/>
              </p:nvGrpSpPr>
              <p:grpSpPr bwMode="auto">
                <a:xfrm>
                  <a:off x="1200" y="864"/>
                  <a:ext cx="576" cy="720"/>
                  <a:chOff x="1200" y="864"/>
                  <a:chExt cx="576" cy="720"/>
                </a:xfrm>
              </p:grpSpPr>
              <p:sp>
                <p:nvSpPr>
                  <p:cNvPr id="42173" name="AutoShape 16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74" name="Freeform 16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72" name="AutoShape 16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6" name="Group 166"/>
              <p:cNvGrpSpPr/>
              <p:nvPr/>
            </p:nvGrpSpPr>
            <p:grpSpPr bwMode="auto">
              <a:xfrm>
                <a:off x="2592" y="1584"/>
                <a:ext cx="96" cy="192"/>
                <a:chOff x="1200" y="864"/>
                <a:chExt cx="576" cy="912"/>
              </a:xfrm>
            </p:grpSpPr>
            <p:grpSp>
              <p:nvGrpSpPr>
                <p:cNvPr id="42167" name="Group 167"/>
                <p:cNvGrpSpPr/>
                <p:nvPr/>
              </p:nvGrpSpPr>
              <p:grpSpPr bwMode="auto">
                <a:xfrm>
                  <a:off x="1200" y="864"/>
                  <a:ext cx="576" cy="720"/>
                  <a:chOff x="1200" y="864"/>
                  <a:chExt cx="576" cy="720"/>
                </a:xfrm>
              </p:grpSpPr>
              <p:sp>
                <p:nvSpPr>
                  <p:cNvPr id="42169" name="AutoShape 16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70" name="Freeform 16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68" name="AutoShape 17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7" name="Group 171"/>
              <p:cNvGrpSpPr/>
              <p:nvPr/>
            </p:nvGrpSpPr>
            <p:grpSpPr bwMode="auto">
              <a:xfrm>
                <a:off x="2496" y="1584"/>
                <a:ext cx="96" cy="192"/>
                <a:chOff x="1200" y="864"/>
                <a:chExt cx="576" cy="912"/>
              </a:xfrm>
            </p:grpSpPr>
            <p:grpSp>
              <p:nvGrpSpPr>
                <p:cNvPr id="42163" name="Group 172"/>
                <p:cNvGrpSpPr/>
                <p:nvPr/>
              </p:nvGrpSpPr>
              <p:grpSpPr bwMode="auto">
                <a:xfrm>
                  <a:off x="1200" y="864"/>
                  <a:ext cx="576" cy="720"/>
                  <a:chOff x="1200" y="864"/>
                  <a:chExt cx="576" cy="720"/>
                </a:xfrm>
              </p:grpSpPr>
              <p:sp>
                <p:nvSpPr>
                  <p:cNvPr id="42165" name="AutoShape 17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66" name="Freeform 17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64" name="AutoShape 17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8" name="Group 176"/>
              <p:cNvGrpSpPr/>
              <p:nvPr/>
            </p:nvGrpSpPr>
            <p:grpSpPr bwMode="auto">
              <a:xfrm>
                <a:off x="48" y="1626"/>
                <a:ext cx="96" cy="192"/>
                <a:chOff x="1200" y="864"/>
                <a:chExt cx="576" cy="912"/>
              </a:xfrm>
            </p:grpSpPr>
            <p:grpSp>
              <p:nvGrpSpPr>
                <p:cNvPr id="42159" name="Group 177"/>
                <p:cNvGrpSpPr/>
                <p:nvPr/>
              </p:nvGrpSpPr>
              <p:grpSpPr bwMode="auto">
                <a:xfrm>
                  <a:off x="1200" y="864"/>
                  <a:ext cx="576" cy="720"/>
                  <a:chOff x="1200" y="864"/>
                  <a:chExt cx="576" cy="720"/>
                </a:xfrm>
              </p:grpSpPr>
              <p:sp>
                <p:nvSpPr>
                  <p:cNvPr id="42161" name="AutoShape 17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62" name="Freeform 17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60" name="AutoShape 18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39" name="Group 181"/>
              <p:cNvGrpSpPr/>
              <p:nvPr/>
            </p:nvGrpSpPr>
            <p:grpSpPr bwMode="auto">
              <a:xfrm>
                <a:off x="144" y="1632"/>
                <a:ext cx="96" cy="192"/>
                <a:chOff x="1200" y="864"/>
                <a:chExt cx="576" cy="912"/>
              </a:xfrm>
            </p:grpSpPr>
            <p:grpSp>
              <p:nvGrpSpPr>
                <p:cNvPr id="42155" name="Group 182"/>
                <p:cNvGrpSpPr/>
                <p:nvPr/>
              </p:nvGrpSpPr>
              <p:grpSpPr bwMode="auto">
                <a:xfrm>
                  <a:off x="1200" y="864"/>
                  <a:ext cx="576" cy="720"/>
                  <a:chOff x="1200" y="864"/>
                  <a:chExt cx="576" cy="720"/>
                </a:xfrm>
              </p:grpSpPr>
              <p:sp>
                <p:nvSpPr>
                  <p:cNvPr id="42157" name="AutoShape 18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58" name="Freeform 18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56" name="AutoShape 18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40" name="Group 186"/>
              <p:cNvGrpSpPr/>
              <p:nvPr/>
            </p:nvGrpSpPr>
            <p:grpSpPr bwMode="auto">
              <a:xfrm>
                <a:off x="240" y="1650"/>
                <a:ext cx="96" cy="192"/>
                <a:chOff x="1200" y="864"/>
                <a:chExt cx="576" cy="912"/>
              </a:xfrm>
            </p:grpSpPr>
            <p:grpSp>
              <p:nvGrpSpPr>
                <p:cNvPr id="42151" name="Group 187"/>
                <p:cNvGrpSpPr/>
                <p:nvPr/>
              </p:nvGrpSpPr>
              <p:grpSpPr bwMode="auto">
                <a:xfrm>
                  <a:off x="1200" y="864"/>
                  <a:ext cx="576" cy="720"/>
                  <a:chOff x="1200" y="864"/>
                  <a:chExt cx="576" cy="720"/>
                </a:xfrm>
              </p:grpSpPr>
              <p:sp>
                <p:nvSpPr>
                  <p:cNvPr id="42153" name="AutoShape 18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54" name="Freeform 18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52" name="AutoShape 19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41" name="Group 191"/>
              <p:cNvGrpSpPr/>
              <p:nvPr/>
            </p:nvGrpSpPr>
            <p:grpSpPr bwMode="auto">
              <a:xfrm>
                <a:off x="336" y="1674"/>
                <a:ext cx="96" cy="192"/>
                <a:chOff x="1200" y="864"/>
                <a:chExt cx="576" cy="912"/>
              </a:xfrm>
            </p:grpSpPr>
            <p:grpSp>
              <p:nvGrpSpPr>
                <p:cNvPr id="42147" name="Group 192"/>
                <p:cNvGrpSpPr/>
                <p:nvPr/>
              </p:nvGrpSpPr>
              <p:grpSpPr bwMode="auto">
                <a:xfrm>
                  <a:off x="1200" y="864"/>
                  <a:ext cx="576" cy="720"/>
                  <a:chOff x="1200" y="864"/>
                  <a:chExt cx="576" cy="720"/>
                </a:xfrm>
              </p:grpSpPr>
              <p:sp>
                <p:nvSpPr>
                  <p:cNvPr id="42149" name="AutoShape 193"/>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50" name="Freeform 194"/>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48" name="AutoShape 195"/>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nvGrpSpPr>
              <p:cNvPr id="42142" name="Group 196"/>
              <p:cNvGrpSpPr/>
              <p:nvPr/>
            </p:nvGrpSpPr>
            <p:grpSpPr bwMode="auto">
              <a:xfrm>
                <a:off x="432" y="1668"/>
                <a:ext cx="96" cy="216"/>
                <a:chOff x="1200" y="864"/>
                <a:chExt cx="576" cy="912"/>
              </a:xfrm>
            </p:grpSpPr>
            <p:grpSp>
              <p:nvGrpSpPr>
                <p:cNvPr id="42143" name="Group 197"/>
                <p:cNvGrpSpPr/>
                <p:nvPr/>
              </p:nvGrpSpPr>
              <p:grpSpPr bwMode="auto">
                <a:xfrm>
                  <a:off x="1200" y="864"/>
                  <a:ext cx="576" cy="720"/>
                  <a:chOff x="1200" y="864"/>
                  <a:chExt cx="576" cy="720"/>
                </a:xfrm>
              </p:grpSpPr>
              <p:sp>
                <p:nvSpPr>
                  <p:cNvPr id="42145" name="AutoShape 198"/>
                  <p:cNvSpPr>
                    <a:spLocks noChangeArrowheads="1"/>
                  </p:cNvSpPr>
                  <p:nvPr/>
                </p:nvSpPr>
                <p:spPr bwMode="auto">
                  <a:xfrm rot="-8831705">
                    <a:off x="1200" y="960"/>
                    <a:ext cx="576" cy="576"/>
                  </a:xfrm>
                  <a:prstGeom prst="lightningBolt">
                    <a:avLst/>
                  </a:prstGeom>
                  <a:solidFill>
                    <a:srgbClr val="00FF00"/>
                  </a:solidFill>
                  <a:ln w="19050">
                    <a:solidFill>
                      <a:srgbClr val="008000"/>
                    </a:solidFill>
                    <a:miter lim="800000"/>
                  </a:ln>
                </p:spPr>
                <p:txBody>
                  <a:bodyPr wrap="none" anchor="ctr"/>
                  <a:lstStyle/>
                  <a:p>
                    <a:pPr eaLnBrk="0" hangingPunct="0"/>
                    <a:endParaRPr lang="zh-CN" altLang="en-US"/>
                  </a:p>
                </p:txBody>
              </p:sp>
              <p:sp>
                <p:nvSpPr>
                  <p:cNvPr id="42146" name="Freeform 199"/>
                  <p:cNvSpPr/>
                  <p:nvPr/>
                </p:nvSpPr>
                <p:spPr bwMode="auto">
                  <a:xfrm>
                    <a:off x="1200" y="864"/>
                    <a:ext cx="372" cy="720"/>
                  </a:xfrm>
                  <a:custGeom>
                    <a:avLst/>
                    <a:gdLst>
                      <a:gd name="T0" fmla="*/ 192 w 372"/>
                      <a:gd name="T1" fmla="*/ 0 h 720"/>
                      <a:gd name="T2" fmla="*/ 48 w 372"/>
                      <a:gd name="T3" fmla="*/ 332 h 720"/>
                      <a:gd name="T4" fmla="*/ 144 w 372"/>
                      <a:gd name="T5" fmla="*/ 277 h 720"/>
                      <a:gd name="T6" fmla="*/ 0 w 372"/>
                      <a:gd name="T7" fmla="*/ 554 h 720"/>
                      <a:gd name="T8" fmla="*/ 144 w 372"/>
                      <a:gd name="T9" fmla="*/ 498 h 720"/>
                      <a:gd name="T10" fmla="*/ 0 w 372"/>
                      <a:gd name="T11" fmla="*/ 720 h 720"/>
                      <a:gd name="T12" fmla="*/ 372 w 372"/>
                      <a:gd name="T13" fmla="*/ 642 h 720"/>
                      <a:gd name="T14" fmla="*/ 0 60000 65536"/>
                      <a:gd name="T15" fmla="*/ 0 60000 65536"/>
                      <a:gd name="T16" fmla="*/ 0 60000 65536"/>
                      <a:gd name="T17" fmla="*/ 0 60000 65536"/>
                      <a:gd name="T18" fmla="*/ 0 60000 65536"/>
                      <a:gd name="T19" fmla="*/ 0 60000 65536"/>
                      <a:gd name="T20" fmla="*/ 0 60000 65536"/>
                      <a:gd name="T21" fmla="*/ 0 w 372"/>
                      <a:gd name="T22" fmla="*/ 0 h 720"/>
                      <a:gd name="T23" fmla="*/ 372 w 37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720">
                        <a:moveTo>
                          <a:pt x="192" y="0"/>
                        </a:moveTo>
                        <a:lnTo>
                          <a:pt x="48" y="332"/>
                        </a:lnTo>
                        <a:lnTo>
                          <a:pt x="144" y="277"/>
                        </a:lnTo>
                        <a:lnTo>
                          <a:pt x="0" y="554"/>
                        </a:lnTo>
                        <a:lnTo>
                          <a:pt x="144" y="498"/>
                        </a:lnTo>
                        <a:lnTo>
                          <a:pt x="0" y="720"/>
                        </a:lnTo>
                        <a:lnTo>
                          <a:pt x="372" y="642"/>
                        </a:lnTo>
                      </a:path>
                    </a:pathLst>
                  </a:custGeom>
                  <a:solidFill>
                    <a:srgbClr val="00FF00"/>
                  </a:solidFill>
                  <a:ln w="9525">
                    <a:solidFill>
                      <a:srgbClr val="008000"/>
                    </a:solidFill>
                    <a:round/>
                  </a:ln>
                </p:spPr>
                <p:txBody>
                  <a:bodyPr wrap="none" anchor="ctr"/>
                  <a:lstStyle/>
                  <a:p>
                    <a:endParaRPr lang="zh-CN" altLang="en-US"/>
                  </a:p>
                </p:txBody>
              </p:sp>
            </p:grpSp>
            <p:sp>
              <p:nvSpPr>
                <p:cNvPr id="42144" name="AutoShape 200"/>
                <p:cNvSpPr>
                  <a:spLocks noChangeArrowheads="1"/>
                </p:cNvSpPr>
                <p:nvPr/>
              </p:nvSpPr>
              <p:spPr bwMode="auto">
                <a:xfrm>
                  <a:off x="1356" y="1152"/>
                  <a:ext cx="96" cy="624"/>
                </a:xfrm>
                <a:prstGeom prst="triangle">
                  <a:avLst>
                    <a:gd name="adj" fmla="val 50000"/>
                  </a:avLst>
                </a:prstGeom>
                <a:solidFill>
                  <a:srgbClr val="CC3300"/>
                </a:solidFill>
                <a:ln w="9525">
                  <a:solidFill>
                    <a:srgbClr val="CC3300"/>
                  </a:solidFill>
                  <a:miter lim="800000"/>
                </a:ln>
              </p:spPr>
              <p:txBody>
                <a:bodyPr wrap="none" anchor="ctr"/>
                <a:lstStyle/>
                <a:p>
                  <a:pPr eaLnBrk="0" hangingPunct="0"/>
                  <a:endParaRPr lang="zh-CN" altLang="en-US"/>
                </a:p>
              </p:txBody>
            </p:sp>
          </p:grpSp>
        </p:grpSp>
      </p:grpSp>
      <p:sp>
        <p:nvSpPr>
          <p:cNvPr id="3273" name="AutoShape 201"/>
          <p:cNvSpPr>
            <a:spLocks noChangeArrowheads="1"/>
          </p:cNvSpPr>
          <p:nvPr/>
        </p:nvSpPr>
        <p:spPr bwMode="auto">
          <a:xfrm flipH="1">
            <a:off x="4231006" y="1123315"/>
            <a:ext cx="1585913" cy="171450"/>
          </a:xfrm>
          <a:prstGeom prst="notchedRightArrow">
            <a:avLst>
              <a:gd name="adj1" fmla="val 50000"/>
              <a:gd name="adj2" fmla="val 173438"/>
            </a:avLst>
          </a:prstGeom>
          <a:solidFill>
            <a:srgbClr val="00FFFF"/>
          </a:solidFill>
          <a:ln w="9525">
            <a:solidFill>
              <a:srgbClr val="008000"/>
            </a:solidFill>
            <a:miter lim="800000"/>
          </a:ln>
        </p:spPr>
        <p:txBody>
          <a:bodyPr wrap="none" anchor="ctr"/>
          <a:lstStyle/>
          <a:p>
            <a:pPr eaLnBrk="0" hangingPunct="0"/>
            <a:endParaRPr lang="zh-CN" altLang="en-US"/>
          </a:p>
        </p:txBody>
      </p:sp>
      <p:grpSp>
        <p:nvGrpSpPr>
          <p:cNvPr id="3274" name="Group 202"/>
          <p:cNvGrpSpPr/>
          <p:nvPr/>
        </p:nvGrpSpPr>
        <p:grpSpPr bwMode="auto">
          <a:xfrm>
            <a:off x="3316605" y="1237615"/>
            <a:ext cx="1143000" cy="1200150"/>
            <a:chOff x="2256" y="816"/>
            <a:chExt cx="720" cy="1008"/>
          </a:xfrm>
        </p:grpSpPr>
        <p:sp>
          <p:nvSpPr>
            <p:cNvPr id="42111" name="Freeform 203"/>
            <p:cNvSpPr/>
            <p:nvPr/>
          </p:nvSpPr>
          <p:spPr bwMode="auto">
            <a:xfrm>
              <a:off x="2874" y="890"/>
              <a:ext cx="102" cy="934"/>
            </a:xfrm>
            <a:custGeom>
              <a:avLst/>
              <a:gdLst>
                <a:gd name="T0" fmla="*/ 102 w 102"/>
                <a:gd name="T1" fmla="*/ 0 h 934"/>
                <a:gd name="T2" fmla="*/ 0 w 102"/>
                <a:gd name="T3" fmla="*/ 934 h 934"/>
                <a:gd name="T4" fmla="*/ 0 60000 65536"/>
                <a:gd name="T5" fmla="*/ 0 60000 65536"/>
                <a:gd name="T6" fmla="*/ 0 w 102"/>
                <a:gd name="T7" fmla="*/ 0 h 934"/>
                <a:gd name="T8" fmla="*/ 102 w 102"/>
                <a:gd name="T9" fmla="*/ 934 h 934"/>
              </a:gdLst>
              <a:ahLst/>
              <a:cxnLst>
                <a:cxn ang="T4">
                  <a:pos x="T0" y="T1"/>
                </a:cxn>
                <a:cxn ang="T5">
                  <a:pos x="T2" y="T3"/>
                </a:cxn>
              </a:cxnLst>
              <a:rect l="T6" t="T7" r="T8" b="T9"/>
              <a:pathLst>
                <a:path w="102" h="934">
                  <a:moveTo>
                    <a:pt x="102" y="0"/>
                  </a:moveTo>
                  <a:lnTo>
                    <a:pt x="0" y="934"/>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12" name="Freeform 204"/>
            <p:cNvSpPr/>
            <p:nvPr/>
          </p:nvSpPr>
          <p:spPr bwMode="auto">
            <a:xfrm>
              <a:off x="2832" y="904"/>
              <a:ext cx="96" cy="908"/>
            </a:xfrm>
            <a:custGeom>
              <a:avLst/>
              <a:gdLst>
                <a:gd name="T0" fmla="*/ 96 w 96"/>
                <a:gd name="T1" fmla="*/ 0 h 908"/>
                <a:gd name="T2" fmla="*/ 0 w 96"/>
                <a:gd name="T3" fmla="*/ 908 h 908"/>
                <a:gd name="T4" fmla="*/ 0 60000 65536"/>
                <a:gd name="T5" fmla="*/ 0 60000 65536"/>
                <a:gd name="T6" fmla="*/ 0 w 96"/>
                <a:gd name="T7" fmla="*/ 0 h 908"/>
                <a:gd name="T8" fmla="*/ 96 w 96"/>
                <a:gd name="T9" fmla="*/ 908 h 908"/>
              </a:gdLst>
              <a:ahLst/>
              <a:cxnLst>
                <a:cxn ang="T4">
                  <a:pos x="T0" y="T1"/>
                </a:cxn>
                <a:cxn ang="T5">
                  <a:pos x="T2" y="T3"/>
                </a:cxn>
              </a:cxnLst>
              <a:rect l="T6" t="T7" r="T8" b="T9"/>
              <a:pathLst>
                <a:path w="96" h="908">
                  <a:moveTo>
                    <a:pt x="96" y="0"/>
                  </a:moveTo>
                  <a:lnTo>
                    <a:pt x="0" y="908"/>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13" name="Line 205"/>
            <p:cNvSpPr>
              <a:spLocks noChangeShapeType="1"/>
            </p:cNvSpPr>
            <p:nvPr/>
          </p:nvSpPr>
          <p:spPr bwMode="auto">
            <a:xfrm flipH="1">
              <a:off x="2784"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14" name="Line 206"/>
            <p:cNvSpPr>
              <a:spLocks noChangeShapeType="1"/>
            </p:cNvSpPr>
            <p:nvPr/>
          </p:nvSpPr>
          <p:spPr bwMode="auto">
            <a:xfrm flipH="1">
              <a:off x="2736" y="904"/>
              <a:ext cx="96" cy="876"/>
            </a:xfrm>
            <a:prstGeom prst="line">
              <a:avLst/>
            </a:prstGeom>
            <a:noFill/>
            <a:ln w="38100">
              <a:solidFill>
                <a:schemeClr val="accent2"/>
              </a:solidFill>
              <a:prstDash val="dash"/>
              <a:round/>
            </a:ln>
          </p:spPr>
          <p:txBody>
            <a:bodyPr wrap="none" anchor="ctr"/>
            <a:lstStyle/>
            <a:p>
              <a:endParaRPr lang="zh-CN" altLang="en-US"/>
            </a:p>
          </p:txBody>
        </p:sp>
        <p:sp>
          <p:nvSpPr>
            <p:cNvPr id="42115" name="Line 207"/>
            <p:cNvSpPr>
              <a:spLocks noChangeShapeType="1"/>
            </p:cNvSpPr>
            <p:nvPr/>
          </p:nvSpPr>
          <p:spPr bwMode="auto">
            <a:xfrm flipH="1">
              <a:off x="2640" y="904"/>
              <a:ext cx="96" cy="876"/>
            </a:xfrm>
            <a:prstGeom prst="line">
              <a:avLst/>
            </a:prstGeom>
            <a:noFill/>
            <a:ln w="38100">
              <a:solidFill>
                <a:schemeClr val="accent2"/>
              </a:solidFill>
              <a:prstDash val="dash"/>
              <a:round/>
            </a:ln>
          </p:spPr>
          <p:txBody>
            <a:bodyPr wrap="none" anchor="ctr"/>
            <a:lstStyle/>
            <a:p>
              <a:endParaRPr lang="zh-CN" altLang="en-US"/>
            </a:p>
          </p:txBody>
        </p:sp>
        <p:sp>
          <p:nvSpPr>
            <p:cNvPr id="42116" name="Line 208"/>
            <p:cNvSpPr>
              <a:spLocks noChangeShapeType="1"/>
            </p:cNvSpPr>
            <p:nvPr/>
          </p:nvSpPr>
          <p:spPr bwMode="auto">
            <a:xfrm flipH="1">
              <a:off x="2544" y="904"/>
              <a:ext cx="96" cy="876"/>
            </a:xfrm>
            <a:prstGeom prst="line">
              <a:avLst/>
            </a:prstGeom>
            <a:noFill/>
            <a:ln w="38100">
              <a:solidFill>
                <a:schemeClr val="accent2"/>
              </a:solidFill>
              <a:prstDash val="dash"/>
              <a:round/>
            </a:ln>
          </p:spPr>
          <p:txBody>
            <a:bodyPr wrap="none" anchor="ctr"/>
            <a:lstStyle/>
            <a:p>
              <a:endParaRPr lang="zh-CN" altLang="en-US"/>
            </a:p>
          </p:txBody>
        </p:sp>
        <p:sp>
          <p:nvSpPr>
            <p:cNvPr id="42117" name="Freeform 209"/>
            <p:cNvSpPr/>
            <p:nvPr/>
          </p:nvSpPr>
          <p:spPr bwMode="auto">
            <a:xfrm>
              <a:off x="2454" y="904"/>
              <a:ext cx="90" cy="872"/>
            </a:xfrm>
            <a:custGeom>
              <a:avLst/>
              <a:gdLst>
                <a:gd name="T0" fmla="*/ 90 w 90"/>
                <a:gd name="T1" fmla="*/ 0 h 872"/>
                <a:gd name="T2" fmla="*/ 0 w 90"/>
                <a:gd name="T3" fmla="*/ 872 h 872"/>
                <a:gd name="T4" fmla="*/ 0 60000 65536"/>
                <a:gd name="T5" fmla="*/ 0 60000 65536"/>
                <a:gd name="T6" fmla="*/ 0 w 90"/>
                <a:gd name="T7" fmla="*/ 0 h 872"/>
                <a:gd name="T8" fmla="*/ 90 w 90"/>
                <a:gd name="T9" fmla="*/ 872 h 872"/>
              </a:gdLst>
              <a:ahLst/>
              <a:cxnLst>
                <a:cxn ang="T4">
                  <a:pos x="T0" y="T1"/>
                </a:cxn>
                <a:cxn ang="T5">
                  <a:pos x="T2" y="T3"/>
                </a:cxn>
              </a:cxnLst>
              <a:rect l="T6" t="T7" r="T8" b="T9"/>
              <a:pathLst>
                <a:path w="90" h="872">
                  <a:moveTo>
                    <a:pt x="90" y="0"/>
                  </a:moveTo>
                  <a:lnTo>
                    <a:pt x="0" y="872"/>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18" name="Freeform 210"/>
            <p:cNvSpPr/>
            <p:nvPr/>
          </p:nvSpPr>
          <p:spPr bwMode="auto">
            <a:xfrm>
              <a:off x="2358" y="912"/>
              <a:ext cx="90" cy="846"/>
            </a:xfrm>
            <a:custGeom>
              <a:avLst/>
              <a:gdLst>
                <a:gd name="T0" fmla="*/ 90 w 90"/>
                <a:gd name="T1" fmla="*/ 0 h 846"/>
                <a:gd name="T2" fmla="*/ 0 w 90"/>
                <a:gd name="T3" fmla="*/ 846 h 846"/>
                <a:gd name="T4" fmla="*/ 0 60000 65536"/>
                <a:gd name="T5" fmla="*/ 0 60000 65536"/>
                <a:gd name="T6" fmla="*/ 0 w 90"/>
                <a:gd name="T7" fmla="*/ 0 h 846"/>
                <a:gd name="T8" fmla="*/ 90 w 90"/>
                <a:gd name="T9" fmla="*/ 846 h 846"/>
              </a:gdLst>
              <a:ahLst/>
              <a:cxnLst>
                <a:cxn ang="T4">
                  <a:pos x="T0" y="T1"/>
                </a:cxn>
                <a:cxn ang="T5">
                  <a:pos x="T2" y="T3"/>
                </a:cxn>
              </a:cxnLst>
              <a:rect l="T6" t="T7" r="T8" b="T9"/>
              <a:pathLst>
                <a:path w="90" h="846">
                  <a:moveTo>
                    <a:pt x="90" y="0"/>
                  </a:moveTo>
                  <a:lnTo>
                    <a:pt x="0" y="846"/>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19" name="Freeform 211"/>
            <p:cNvSpPr/>
            <p:nvPr/>
          </p:nvSpPr>
          <p:spPr bwMode="auto">
            <a:xfrm>
              <a:off x="2256" y="904"/>
              <a:ext cx="96" cy="836"/>
            </a:xfrm>
            <a:custGeom>
              <a:avLst/>
              <a:gdLst>
                <a:gd name="T0" fmla="*/ 96 w 96"/>
                <a:gd name="T1" fmla="*/ 0 h 836"/>
                <a:gd name="T2" fmla="*/ 0 w 96"/>
                <a:gd name="T3" fmla="*/ 836 h 836"/>
                <a:gd name="T4" fmla="*/ 0 60000 65536"/>
                <a:gd name="T5" fmla="*/ 0 60000 65536"/>
                <a:gd name="T6" fmla="*/ 0 w 96"/>
                <a:gd name="T7" fmla="*/ 0 h 836"/>
                <a:gd name="T8" fmla="*/ 96 w 96"/>
                <a:gd name="T9" fmla="*/ 836 h 836"/>
              </a:gdLst>
              <a:ahLst/>
              <a:cxnLst>
                <a:cxn ang="T4">
                  <a:pos x="T0" y="T1"/>
                </a:cxn>
                <a:cxn ang="T5">
                  <a:pos x="T2" y="T3"/>
                </a:cxn>
              </a:cxnLst>
              <a:rect l="T6" t="T7" r="T8" b="T9"/>
              <a:pathLst>
                <a:path w="96" h="836">
                  <a:moveTo>
                    <a:pt x="96" y="0"/>
                  </a:moveTo>
                  <a:lnTo>
                    <a:pt x="0" y="836"/>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20" name="Line 212"/>
            <p:cNvSpPr>
              <a:spLocks noChangeShapeType="1"/>
            </p:cNvSpPr>
            <p:nvPr/>
          </p:nvSpPr>
          <p:spPr bwMode="auto">
            <a:xfrm flipH="1">
              <a:off x="2688"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21" name="Line 213"/>
            <p:cNvSpPr>
              <a:spLocks noChangeShapeType="1"/>
            </p:cNvSpPr>
            <p:nvPr/>
          </p:nvSpPr>
          <p:spPr bwMode="auto">
            <a:xfrm flipH="1">
              <a:off x="2592"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22" name="Line 214"/>
            <p:cNvSpPr>
              <a:spLocks noChangeShapeType="1"/>
            </p:cNvSpPr>
            <p:nvPr/>
          </p:nvSpPr>
          <p:spPr bwMode="auto">
            <a:xfrm flipH="1">
              <a:off x="2496"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23" name="Freeform 215"/>
            <p:cNvSpPr/>
            <p:nvPr/>
          </p:nvSpPr>
          <p:spPr bwMode="auto">
            <a:xfrm>
              <a:off x="2400" y="860"/>
              <a:ext cx="96" cy="910"/>
            </a:xfrm>
            <a:custGeom>
              <a:avLst/>
              <a:gdLst>
                <a:gd name="T0" fmla="*/ 96 w 96"/>
                <a:gd name="T1" fmla="*/ 0 h 910"/>
                <a:gd name="T2" fmla="*/ 0 w 96"/>
                <a:gd name="T3" fmla="*/ 910 h 910"/>
                <a:gd name="T4" fmla="*/ 0 60000 65536"/>
                <a:gd name="T5" fmla="*/ 0 60000 65536"/>
                <a:gd name="T6" fmla="*/ 0 w 96"/>
                <a:gd name="T7" fmla="*/ 0 h 910"/>
                <a:gd name="T8" fmla="*/ 96 w 96"/>
                <a:gd name="T9" fmla="*/ 910 h 910"/>
              </a:gdLst>
              <a:ahLst/>
              <a:cxnLst>
                <a:cxn ang="T4">
                  <a:pos x="T0" y="T1"/>
                </a:cxn>
                <a:cxn ang="T5">
                  <a:pos x="T2" y="T3"/>
                </a:cxn>
              </a:cxnLst>
              <a:rect l="T6" t="T7" r="T8" b="T9"/>
              <a:pathLst>
                <a:path w="96" h="910">
                  <a:moveTo>
                    <a:pt x="96" y="0"/>
                  </a:moveTo>
                  <a:lnTo>
                    <a:pt x="0" y="910"/>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24" name="Line 216"/>
            <p:cNvSpPr>
              <a:spLocks noChangeShapeType="1"/>
            </p:cNvSpPr>
            <p:nvPr/>
          </p:nvSpPr>
          <p:spPr bwMode="auto">
            <a:xfrm flipH="1">
              <a:off x="2304" y="816"/>
              <a:ext cx="96" cy="964"/>
            </a:xfrm>
            <a:prstGeom prst="line">
              <a:avLst/>
            </a:prstGeom>
            <a:noFill/>
            <a:ln w="38100">
              <a:solidFill>
                <a:schemeClr val="accent2"/>
              </a:solidFill>
              <a:prstDash val="dash"/>
              <a:round/>
            </a:ln>
          </p:spPr>
          <p:txBody>
            <a:bodyPr wrap="none" anchor="ctr"/>
            <a:lstStyle/>
            <a:p>
              <a:endParaRPr lang="zh-CN" altLang="en-US"/>
            </a:p>
          </p:txBody>
        </p:sp>
      </p:grpSp>
      <p:grpSp>
        <p:nvGrpSpPr>
          <p:cNvPr id="3289" name="Group 217"/>
          <p:cNvGrpSpPr/>
          <p:nvPr/>
        </p:nvGrpSpPr>
        <p:grpSpPr bwMode="auto">
          <a:xfrm>
            <a:off x="3316605" y="1237615"/>
            <a:ext cx="1143000" cy="1200150"/>
            <a:chOff x="2256" y="816"/>
            <a:chExt cx="720" cy="1008"/>
          </a:xfrm>
        </p:grpSpPr>
        <p:sp>
          <p:nvSpPr>
            <p:cNvPr id="42097" name="Freeform 218"/>
            <p:cNvSpPr/>
            <p:nvPr/>
          </p:nvSpPr>
          <p:spPr bwMode="auto">
            <a:xfrm>
              <a:off x="2874" y="890"/>
              <a:ext cx="102" cy="934"/>
            </a:xfrm>
            <a:custGeom>
              <a:avLst/>
              <a:gdLst>
                <a:gd name="T0" fmla="*/ 102 w 102"/>
                <a:gd name="T1" fmla="*/ 0 h 934"/>
                <a:gd name="T2" fmla="*/ 0 w 102"/>
                <a:gd name="T3" fmla="*/ 934 h 934"/>
                <a:gd name="T4" fmla="*/ 0 60000 65536"/>
                <a:gd name="T5" fmla="*/ 0 60000 65536"/>
                <a:gd name="T6" fmla="*/ 0 w 102"/>
                <a:gd name="T7" fmla="*/ 0 h 934"/>
                <a:gd name="T8" fmla="*/ 102 w 102"/>
                <a:gd name="T9" fmla="*/ 934 h 934"/>
              </a:gdLst>
              <a:ahLst/>
              <a:cxnLst>
                <a:cxn ang="T4">
                  <a:pos x="T0" y="T1"/>
                </a:cxn>
                <a:cxn ang="T5">
                  <a:pos x="T2" y="T3"/>
                </a:cxn>
              </a:cxnLst>
              <a:rect l="T6" t="T7" r="T8" b="T9"/>
              <a:pathLst>
                <a:path w="102" h="934">
                  <a:moveTo>
                    <a:pt x="102" y="0"/>
                  </a:moveTo>
                  <a:lnTo>
                    <a:pt x="0" y="934"/>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098" name="Freeform 219"/>
            <p:cNvSpPr/>
            <p:nvPr/>
          </p:nvSpPr>
          <p:spPr bwMode="auto">
            <a:xfrm>
              <a:off x="2832" y="904"/>
              <a:ext cx="96" cy="908"/>
            </a:xfrm>
            <a:custGeom>
              <a:avLst/>
              <a:gdLst>
                <a:gd name="T0" fmla="*/ 96 w 96"/>
                <a:gd name="T1" fmla="*/ 0 h 908"/>
                <a:gd name="T2" fmla="*/ 0 w 96"/>
                <a:gd name="T3" fmla="*/ 908 h 908"/>
                <a:gd name="T4" fmla="*/ 0 60000 65536"/>
                <a:gd name="T5" fmla="*/ 0 60000 65536"/>
                <a:gd name="T6" fmla="*/ 0 w 96"/>
                <a:gd name="T7" fmla="*/ 0 h 908"/>
                <a:gd name="T8" fmla="*/ 96 w 96"/>
                <a:gd name="T9" fmla="*/ 908 h 908"/>
              </a:gdLst>
              <a:ahLst/>
              <a:cxnLst>
                <a:cxn ang="T4">
                  <a:pos x="T0" y="T1"/>
                </a:cxn>
                <a:cxn ang="T5">
                  <a:pos x="T2" y="T3"/>
                </a:cxn>
              </a:cxnLst>
              <a:rect l="T6" t="T7" r="T8" b="T9"/>
              <a:pathLst>
                <a:path w="96" h="908">
                  <a:moveTo>
                    <a:pt x="96" y="0"/>
                  </a:moveTo>
                  <a:lnTo>
                    <a:pt x="0" y="908"/>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099" name="Line 220"/>
            <p:cNvSpPr>
              <a:spLocks noChangeShapeType="1"/>
            </p:cNvSpPr>
            <p:nvPr/>
          </p:nvSpPr>
          <p:spPr bwMode="auto">
            <a:xfrm flipH="1">
              <a:off x="2784"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00" name="Line 221"/>
            <p:cNvSpPr>
              <a:spLocks noChangeShapeType="1"/>
            </p:cNvSpPr>
            <p:nvPr/>
          </p:nvSpPr>
          <p:spPr bwMode="auto">
            <a:xfrm flipH="1">
              <a:off x="2736" y="904"/>
              <a:ext cx="96" cy="876"/>
            </a:xfrm>
            <a:prstGeom prst="line">
              <a:avLst/>
            </a:prstGeom>
            <a:noFill/>
            <a:ln w="38100">
              <a:solidFill>
                <a:schemeClr val="accent2"/>
              </a:solidFill>
              <a:prstDash val="dash"/>
              <a:round/>
            </a:ln>
          </p:spPr>
          <p:txBody>
            <a:bodyPr wrap="none" anchor="ctr"/>
            <a:lstStyle/>
            <a:p>
              <a:endParaRPr lang="zh-CN" altLang="en-US"/>
            </a:p>
          </p:txBody>
        </p:sp>
        <p:sp>
          <p:nvSpPr>
            <p:cNvPr id="42101" name="Line 222"/>
            <p:cNvSpPr>
              <a:spLocks noChangeShapeType="1"/>
            </p:cNvSpPr>
            <p:nvPr/>
          </p:nvSpPr>
          <p:spPr bwMode="auto">
            <a:xfrm flipH="1">
              <a:off x="2640" y="904"/>
              <a:ext cx="96" cy="876"/>
            </a:xfrm>
            <a:prstGeom prst="line">
              <a:avLst/>
            </a:prstGeom>
            <a:noFill/>
            <a:ln w="38100">
              <a:solidFill>
                <a:schemeClr val="accent2"/>
              </a:solidFill>
              <a:prstDash val="dash"/>
              <a:round/>
            </a:ln>
          </p:spPr>
          <p:txBody>
            <a:bodyPr wrap="none" anchor="ctr"/>
            <a:lstStyle/>
            <a:p>
              <a:endParaRPr lang="zh-CN" altLang="en-US"/>
            </a:p>
          </p:txBody>
        </p:sp>
        <p:sp>
          <p:nvSpPr>
            <p:cNvPr id="42102" name="Line 223"/>
            <p:cNvSpPr>
              <a:spLocks noChangeShapeType="1"/>
            </p:cNvSpPr>
            <p:nvPr/>
          </p:nvSpPr>
          <p:spPr bwMode="auto">
            <a:xfrm flipH="1">
              <a:off x="2544" y="904"/>
              <a:ext cx="96" cy="876"/>
            </a:xfrm>
            <a:prstGeom prst="line">
              <a:avLst/>
            </a:prstGeom>
            <a:noFill/>
            <a:ln w="38100">
              <a:solidFill>
                <a:schemeClr val="accent2"/>
              </a:solidFill>
              <a:prstDash val="dash"/>
              <a:round/>
            </a:ln>
          </p:spPr>
          <p:txBody>
            <a:bodyPr wrap="none" anchor="ctr"/>
            <a:lstStyle/>
            <a:p>
              <a:endParaRPr lang="zh-CN" altLang="en-US"/>
            </a:p>
          </p:txBody>
        </p:sp>
        <p:sp>
          <p:nvSpPr>
            <p:cNvPr id="42103" name="Freeform 224"/>
            <p:cNvSpPr/>
            <p:nvPr/>
          </p:nvSpPr>
          <p:spPr bwMode="auto">
            <a:xfrm>
              <a:off x="2454" y="904"/>
              <a:ext cx="90" cy="872"/>
            </a:xfrm>
            <a:custGeom>
              <a:avLst/>
              <a:gdLst>
                <a:gd name="T0" fmla="*/ 90 w 90"/>
                <a:gd name="T1" fmla="*/ 0 h 872"/>
                <a:gd name="T2" fmla="*/ 0 w 90"/>
                <a:gd name="T3" fmla="*/ 872 h 872"/>
                <a:gd name="T4" fmla="*/ 0 60000 65536"/>
                <a:gd name="T5" fmla="*/ 0 60000 65536"/>
                <a:gd name="T6" fmla="*/ 0 w 90"/>
                <a:gd name="T7" fmla="*/ 0 h 872"/>
                <a:gd name="T8" fmla="*/ 90 w 90"/>
                <a:gd name="T9" fmla="*/ 872 h 872"/>
              </a:gdLst>
              <a:ahLst/>
              <a:cxnLst>
                <a:cxn ang="T4">
                  <a:pos x="T0" y="T1"/>
                </a:cxn>
                <a:cxn ang="T5">
                  <a:pos x="T2" y="T3"/>
                </a:cxn>
              </a:cxnLst>
              <a:rect l="T6" t="T7" r="T8" b="T9"/>
              <a:pathLst>
                <a:path w="90" h="872">
                  <a:moveTo>
                    <a:pt x="90" y="0"/>
                  </a:moveTo>
                  <a:lnTo>
                    <a:pt x="0" y="872"/>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04" name="Freeform 225"/>
            <p:cNvSpPr/>
            <p:nvPr/>
          </p:nvSpPr>
          <p:spPr bwMode="auto">
            <a:xfrm>
              <a:off x="2358" y="912"/>
              <a:ext cx="90" cy="846"/>
            </a:xfrm>
            <a:custGeom>
              <a:avLst/>
              <a:gdLst>
                <a:gd name="T0" fmla="*/ 90 w 90"/>
                <a:gd name="T1" fmla="*/ 0 h 846"/>
                <a:gd name="T2" fmla="*/ 0 w 90"/>
                <a:gd name="T3" fmla="*/ 846 h 846"/>
                <a:gd name="T4" fmla="*/ 0 60000 65536"/>
                <a:gd name="T5" fmla="*/ 0 60000 65536"/>
                <a:gd name="T6" fmla="*/ 0 w 90"/>
                <a:gd name="T7" fmla="*/ 0 h 846"/>
                <a:gd name="T8" fmla="*/ 90 w 90"/>
                <a:gd name="T9" fmla="*/ 846 h 846"/>
              </a:gdLst>
              <a:ahLst/>
              <a:cxnLst>
                <a:cxn ang="T4">
                  <a:pos x="T0" y="T1"/>
                </a:cxn>
                <a:cxn ang="T5">
                  <a:pos x="T2" y="T3"/>
                </a:cxn>
              </a:cxnLst>
              <a:rect l="T6" t="T7" r="T8" b="T9"/>
              <a:pathLst>
                <a:path w="90" h="846">
                  <a:moveTo>
                    <a:pt x="90" y="0"/>
                  </a:moveTo>
                  <a:lnTo>
                    <a:pt x="0" y="846"/>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05" name="Freeform 226"/>
            <p:cNvSpPr/>
            <p:nvPr/>
          </p:nvSpPr>
          <p:spPr bwMode="auto">
            <a:xfrm>
              <a:off x="2256" y="904"/>
              <a:ext cx="96" cy="836"/>
            </a:xfrm>
            <a:custGeom>
              <a:avLst/>
              <a:gdLst>
                <a:gd name="T0" fmla="*/ 96 w 96"/>
                <a:gd name="T1" fmla="*/ 0 h 836"/>
                <a:gd name="T2" fmla="*/ 0 w 96"/>
                <a:gd name="T3" fmla="*/ 836 h 836"/>
                <a:gd name="T4" fmla="*/ 0 60000 65536"/>
                <a:gd name="T5" fmla="*/ 0 60000 65536"/>
                <a:gd name="T6" fmla="*/ 0 w 96"/>
                <a:gd name="T7" fmla="*/ 0 h 836"/>
                <a:gd name="T8" fmla="*/ 96 w 96"/>
                <a:gd name="T9" fmla="*/ 836 h 836"/>
              </a:gdLst>
              <a:ahLst/>
              <a:cxnLst>
                <a:cxn ang="T4">
                  <a:pos x="T0" y="T1"/>
                </a:cxn>
                <a:cxn ang="T5">
                  <a:pos x="T2" y="T3"/>
                </a:cxn>
              </a:cxnLst>
              <a:rect l="T6" t="T7" r="T8" b="T9"/>
              <a:pathLst>
                <a:path w="96" h="836">
                  <a:moveTo>
                    <a:pt x="96" y="0"/>
                  </a:moveTo>
                  <a:lnTo>
                    <a:pt x="0" y="836"/>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06" name="Line 227"/>
            <p:cNvSpPr>
              <a:spLocks noChangeShapeType="1"/>
            </p:cNvSpPr>
            <p:nvPr/>
          </p:nvSpPr>
          <p:spPr bwMode="auto">
            <a:xfrm flipH="1">
              <a:off x="2688"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07" name="Line 228"/>
            <p:cNvSpPr>
              <a:spLocks noChangeShapeType="1"/>
            </p:cNvSpPr>
            <p:nvPr/>
          </p:nvSpPr>
          <p:spPr bwMode="auto">
            <a:xfrm flipH="1">
              <a:off x="2592"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08" name="Line 229"/>
            <p:cNvSpPr>
              <a:spLocks noChangeShapeType="1"/>
            </p:cNvSpPr>
            <p:nvPr/>
          </p:nvSpPr>
          <p:spPr bwMode="auto">
            <a:xfrm flipH="1">
              <a:off x="2496" y="860"/>
              <a:ext cx="96" cy="964"/>
            </a:xfrm>
            <a:prstGeom prst="line">
              <a:avLst/>
            </a:prstGeom>
            <a:noFill/>
            <a:ln w="38100">
              <a:solidFill>
                <a:schemeClr val="accent2"/>
              </a:solidFill>
              <a:prstDash val="dash"/>
              <a:round/>
            </a:ln>
          </p:spPr>
          <p:txBody>
            <a:bodyPr wrap="none" anchor="ctr"/>
            <a:lstStyle/>
            <a:p>
              <a:endParaRPr lang="zh-CN" altLang="en-US"/>
            </a:p>
          </p:txBody>
        </p:sp>
        <p:sp>
          <p:nvSpPr>
            <p:cNvPr id="42109" name="Freeform 230"/>
            <p:cNvSpPr/>
            <p:nvPr/>
          </p:nvSpPr>
          <p:spPr bwMode="auto">
            <a:xfrm>
              <a:off x="2400" y="860"/>
              <a:ext cx="96" cy="910"/>
            </a:xfrm>
            <a:custGeom>
              <a:avLst/>
              <a:gdLst>
                <a:gd name="T0" fmla="*/ 96 w 96"/>
                <a:gd name="T1" fmla="*/ 0 h 910"/>
                <a:gd name="T2" fmla="*/ 0 w 96"/>
                <a:gd name="T3" fmla="*/ 910 h 910"/>
                <a:gd name="T4" fmla="*/ 0 60000 65536"/>
                <a:gd name="T5" fmla="*/ 0 60000 65536"/>
                <a:gd name="T6" fmla="*/ 0 w 96"/>
                <a:gd name="T7" fmla="*/ 0 h 910"/>
                <a:gd name="T8" fmla="*/ 96 w 96"/>
                <a:gd name="T9" fmla="*/ 910 h 910"/>
              </a:gdLst>
              <a:ahLst/>
              <a:cxnLst>
                <a:cxn ang="T4">
                  <a:pos x="T0" y="T1"/>
                </a:cxn>
                <a:cxn ang="T5">
                  <a:pos x="T2" y="T3"/>
                </a:cxn>
              </a:cxnLst>
              <a:rect l="T6" t="T7" r="T8" b="T9"/>
              <a:pathLst>
                <a:path w="96" h="910">
                  <a:moveTo>
                    <a:pt x="96" y="0"/>
                  </a:moveTo>
                  <a:lnTo>
                    <a:pt x="0" y="910"/>
                  </a:lnTo>
                </a:path>
              </a:pathLst>
            </a:custGeom>
            <a:noFill/>
            <a:ln w="38100" cap="flat" cmpd="sng">
              <a:solidFill>
                <a:schemeClr val="accent2"/>
              </a:solidFill>
              <a:prstDash val="dash"/>
              <a:round/>
              <a:headEnd type="none" w="med" len="med"/>
              <a:tailEnd type="none" w="med" len="med"/>
            </a:ln>
          </p:spPr>
          <p:txBody>
            <a:bodyPr wrap="none" anchor="ctr"/>
            <a:lstStyle/>
            <a:p>
              <a:endParaRPr lang="zh-CN" altLang="en-US"/>
            </a:p>
          </p:txBody>
        </p:sp>
        <p:sp>
          <p:nvSpPr>
            <p:cNvPr id="42110" name="Line 231"/>
            <p:cNvSpPr>
              <a:spLocks noChangeShapeType="1"/>
            </p:cNvSpPr>
            <p:nvPr/>
          </p:nvSpPr>
          <p:spPr bwMode="auto">
            <a:xfrm flipH="1">
              <a:off x="2304" y="816"/>
              <a:ext cx="96" cy="964"/>
            </a:xfrm>
            <a:prstGeom prst="line">
              <a:avLst/>
            </a:prstGeom>
            <a:noFill/>
            <a:ln w="38100">
              <a:solidFill>
                <a:schemeClr val="accent2"/>
              </a:solidFill>
              <a:prstDash val="dash"/>
              <a:round/>
            </a:ln>
          </p:spPr>
          <p:txBody>
            <a:bodyPr wrap="none" anchor="ctr"/>
            <a:lstStyle/>
            <a:p>
              <a:endParaRPr lang="zh-CN" altLang="en-US"/>
            </a:p>
          </p:txBody>
        </p:sp>
      </p:grpSp>
      <p:sp>
        <p:nvSpPr>
          <p:cNvPr id="3304" name="Freeform 232"/>
          <p:cNvSpPr/>
          <p:nvPr/>
        </p:nvSpPr>
        <p:spPr bwMode="auto">
          <a:xfrm>
            <a:off x="4264343" y="2380615"/>
            <a:ext cx="1604962" cy="295275"/>
          </a:xfrm>
          <a:custGeom>
            <a:avLst/>
            <a:gdLst>
              <a:gd name="T0" fmla="*/ 0 w 1011"/>
              <a:gd name="T1" fmla="*/ 37803141 h 248"/>
              <a:gd name="T2" fmla="*/ 320058972 w 1011"/>
              <a:gd name="T3" fmla="*/ 37803141 h 248"/>
              <a:gd name="T4" fmla="*/ 1877515368 w 1011"/>
              <a:gd name="T5" fmla="*/ 267136596 h 248"/>
              <a:gd name="T6" fmla="*/ 2147483647 w 1011"/>
              <a:gd name="T7" fmla="*/ 624998795 h 248"/>
              <a:gd name="T8" fmla="*/ 0 60000 65536"/>
              <a:gd name="T9" fmla="*/ 0 60000 65536"/>
              <a:gd name="T10" fmla="*/ 0 60000 65536"/>
              <a:gd name="T11" fmla="*/ 0 60000 65536"/>
              <a:gd name="T12" fmla="*/ 0 w 1011"/>
              <a:gd name="T13" fmla="*/ 0 h 248"/>
              <a:gd name="T14" fmla="*/ 1011 w 1011"/>
              <a:gd name="T15" fmla="*/ 248 h 248"/>
            </a:gdLst>
            <a:ahLst/>
            <a:cxnLst>
              <a:cxn ang="T8">
                <a:pos x="T0" y="T1"/>
              </a:cxn>
              <a:cxn ang="T9">
                <a:pos x="T2" y="T3"/>
              </a:cxn>
              <a:cxn ang="T10">
                <a:pos x="T4" y="T5"/>
              </a:cxn>
              <a:cxn ang="T11">
                <a:pos x="T6" y="T7"/>
              </a:cxn>
            </a:cxnLst>
            <a:rect l="T12" t="T13" r="T14" b="T15"/>
            <a:pathLst>
              <a:path w="1011" h="248">
                <a:moveTo>
                  <a:pt x="0" y="15"/>
                </a:moveTo>
                <a:cubicBezTo>
                  <a:pt x="23" y="15"/>
                  <a:pt x="3" y="0"/>
                  <a:pt x="127" y="15"/>
                </a:cubicBezTo>
                <a:cubicBezTo>
                  <a:pt x="251" y="30"/>
                  <a:pt x="598" y="67"/>
                  <a:pt x="745" y="106"/>
                </a:cubicBezTo>
                <a:cubicBezTo>
                  <a:pt x="892" y="145"/>
                  <a:pt x="956" y="219"/>
                  <a:pt x="1011" y="248"/>
                </a:cubicBezTo>
              </a:path>
            </a:pathLst>
          </a:custGeom>
          <a:noFill/>
          <a:ln w="76200" cap="flat" cmpd="sng">
            <a:solidFill>
              <a:schemeClr val="accent2"/>
            </a:solidFill>
            <a:prstDash val="solid"/>
            <a:round/>
            <a:tailEnd type="stealth" w="sm" len="lg"/>
          </a:ln>
        </p:spPr>
        <p:txBody>
          <a:bodyPr wrap="none" anchor="ctr"/>
          <a:lstStyle/>
          <a:p>
            <a:endParaRPr lang="zh-CN" altLang="en-US"/>
          </a:p>
        </p:txBody>
      </p:sp>
      <p:sp>
        <p:nvSpPr>
          <p:cNvPr id="3305" name="Freeform 233"/>
          <p:cNvSpPr/>
          <p:nvPr/>
        </p:nvSpPr>
        <p:spPr bwMode="auto">
          <a:xfrm>
            <a:off x="930594" y="2583022"/>
            <a:ext cx="750887" cy="140494"/>
          </a:xfrm>
          <a:custGeom>
            <a:avLst/>
            <a:gdLst>
              <a:gd name="T0" fmla="*/ 0 w 473"/>
              <a:gd name="T1" fmla="*/ 22682200 h 118"/>
              <a:gd name="T2" fmla="*/ 1192032408 w 473"/>
              <a:gd name="T3" fmla="*/ 0 h 118"/>
              <a:gd name="T4" fmla="*/ 940017016 w 473"/>
              <a:gd name="T5" fmla="*/ 68045020 h 118"/>
              <a:gd name="T6" fmla="*/ 733364196 w 473"/>
              <a:gd name="T7" fmla="*/ 181451253 h 118"/>
              <a:gd name="T8" fmla="*/ 390623163 w 473"/>
              <a:gd name="T9" fmla="*/ 297378460 h 118"/>
              <a:gd name="T10" fmla="*/ 252015491 w 473"/>
              <a:gd name="T11" fmla="*/ 206652809 h 118"/>
              <a:gd name="T12" fmla="*/ 0 w 473"/>
              <a:gd name="T13" fmla="*/ 22682200 h 118"/>
              <a:gd name="T14" fmla="*/ 0 60000 65536"/>
              <a:gd name="T15" fmla="*/ 0 60000 65536"/>
              <a:gd name="T16" fmla="*/ 0 60000 65536"/>
              <a:gd name="T17" fmla="*/ 0 60000 65536"/>
              <a:gd name="T18" fmla="*/ 0 60000 65536"/>
              <a:gd name="T19" fmla="*/ 0 60000 65536"/>
              <a:gd name="T20" fmla="*/ 0 60000 65536"/>
              <a:gd name="T21" fmla="*/ 0 w 473"/>
              <a:gd name="T22" fmla="*/ 0 h 118"/>
              <a:gd name="T23" fmla="*/ 473 w 473"/>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3" h="118">
                <a:moveTo>
                  <a:pt x="0" y="9"/>
                </a:moveTo>
                <a:lnTo>
                  <a:pt x="473" y="0"/>
                </a:lnTo>
                <a:lnTo>
                  <a:pt x="373" y="27"/>
                </a:lnTo>
                <a:lnTo>
                  <a:pt x="291" y="72"/>
                </a:lnTo>
                <a:lnTo>
                  <a:pt x="155" y="118"/>
                </a:lnTo>
                <a:lnTo>
                  <a:pt x="100" y="82"/>
                </a:lnTo>
                <a:lnTo>
                  <a:pt x="0" y="9"/>
                </a:lnTo>
                <a:close/>
              </a:path>
            </a:pathLst>
          </a:custGeom>
          <a:solidFill>
            <a:srgbClr val="3399FF"/>
          </a:solidFill>
          <a:ln w="9525" cap="flat" cmpd="sng">
            <a:solidFill>
              <a:srgbClr val="008000"/>
            </a:solidFill>
            <a:prstDash val="solid"/>
            <a:round/>
          </a:ln>
        </p:spPr>
        <p:txBody>
          <a:bodyPr wrap="none" anchor="ctr"/>
          <a:lstStyle/>
          <a:p>
            <a:endParaRPr lang="zh-CN" altLang="en-US"/>
          </a:p>
        </p:txBody>
      </p:sp>
      <p:grpSp>
        <p:nvGrpSpPr>
          <p:cNvPr id="3306" name="Group 234"/>
          <p:cNvGrpSpPr/>
          <p:nvPr/>
        </p:nvGrpSpPr>
        <p:grpSpPr bwMode="auto">
          <a:xfrm>
            <a:off x="40006" y="1701959"/>
            <a:ext cx="758825" cy="526256"/>
            <a:chOff x="48" y="1206"/>
            <a:chExt cx="478" cy="442"/>
          </a:xfrm>
        </p:grpSpPr>
        <p:sp>
          <p:nvSpPr>
            <p:cNvPr id="42092" name="Freeform 235"/>
            <p:cNvSpPr/>
            <p:nvPr/>
          </p:nvSpPr>
          <p:spPr bwMode="auto">
            <a:xfrm>
              <a:off x="48" y="1206"/>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93" name="Freeform 236"/>
            <p:cNvSpPr/>
            <p:nvPr/>
          </p:nvSpPr>
          <p:spPr bwMode="auto">
            <a:xfrm>
              <a:off x="144" y="1206"/>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94" name="Freeform 237"/>
            <p:cNvSpPr/>
            <p:nvPr/>
          </p:nvSpPr>
          <p:spPr bwMode="auto">
            <a:xfrm>
              <a:off x="240" y="1206"/>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95" name="Freeform 238"/>
            <p:cNvSpPr/>
            <p:nvPr/>
          </p:nvSpPr>
          <p:spPr bwMode="auto">
            <a:xfrm>
              <a:off x="336" y="1222"/>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96" name="Freeform 239"/>
            <p:cNvSpPr/>
            <p:nvPr/>
          </p:nvSpPr>
          <p:spPr bwMode="auto">
            <a:xfrm>
              <a:off x="432" y="1222"/>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grpSp>
      <p:grpSp>
        <p:nvGrpSpPr>
          <p:cNvPr id="3312" name="Group 240"/>
          <p:cNvGrpSpPr/>
          <p:nvPr/>
        </p:nvGrpSpPr>
        <p:grpSpPr bwMode="auto">
          <a:xfrm>
            <a:off x="40006" y="1523365"/>
            <a:ext cx="758825" cy="697706"/>
            <a:chOff x="48" y="1206"/>
            <a:chExt cx="478" cy="442"/>
          </a:xfrm>
        </p:grpSpPr>
        <p:sp>
          <p:nvSpPr>
            <p:cNvPr id="42087" name="Freeform 241"/>
            <p:cNvSpPr/>
            <p:nvPr/>
          </p:nvSpPr>
          <p:spPr bwMode="auto">
            <a:xfrm>
              <a:off x="48" y="1206"/>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88" name="Freeform 242"/>
            <p:cNvSpPr/>
            <p:nvPr/>
          </p:nvSpPr>
          <p:spPr bwMode="auto">
            <a:xfrm>
              <a:off x="144" y="1206"/>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89" name="Freeform 243"/>
            <p:cNvSpPr/>
            <p:nvPr/>
          </p:nvSpPr>
          <p:spPr bwMode="auto">
            <a:xfrm>
              <a:off x="240" y="1206"/>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90" name="Freeform 244"/>
            <p:cNvSpPr/>
            <p:nvPr/>
          </p:nvSpPr>
          <p:spPr bwMode="auto">
            <a:xfrm>
              <a:off x="336" y="1222"/>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sp>
          <p:nvSpPr>
            <p:cNvPr id="42091" name="Freeform 245"/>
            <p:cNvSpPr/>
            <p:nvPr/>
          </p:nvSpPr>
          <p:spPr bwMode="auto">
            <a:xfrm>
              <a:off x="432" y="1222"/>
              <a:ext cx="94" cy="426"/>
            </a:xfrm>
            <a:custGeom>
              <a:avLst/>
              <a:gdLst>
                <a:gd name="T0" fmla="*/ 46 w 94"/>
                <a:gd name="T1" fmla="*/ 266 h 682"/>
                <a:gd name="T2" fmla="*/ 8 w 94"/>
                <a:gd name="T3" fmla="*/ 221 h 682"/>
                <a:gd name="T4" fmla="*/ 94 w 94"/>
                <a:gd name="T5" fmla="*/ 161 h 682"/>
                <a:gd name="T6" fmla="*/ 8 w 94"/>
                <a:gd name="T7" fmla="*/ 109 h 682"/>
                <a:gd name="T8" fmla="*/ 46 w 94"/>
                <a:gd name="T9" fmla="*/ 56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9525" cap="flat" cmpd="sng">
              <a:solidFill>
                <a:schemeClr val="accent2"/>
              </a:solidFill>
              <a:prstDash val="sysDot"/>
              <a:round/>
              <a:tailEnd type="stealth" w="sm" len="lg"/>
            </a:ln>
          </p:spPr>
          <p:txBody>
            <a:bodyPr wrap="none" anchor="ctr"/>
            <a:lstStyle/>
            <a:p>
              <a:endParaRPr lang="zh-CN" altLang="en-US"/>
            </a:p>
          </p:txBody>
        </p:sp>
      </p:grpSp>
      <p:sp>
        <p:nvSpPr>
          <p:cNvPr id="3318" name="AutoShape 246"/>
          <p:cNvSpPr>
            <a:spLocks noChangeArrowheads="1"/>
          </p:cNvSpPr>
          <p:nvPr/>
        </p:nvSpPr>
        <p:spPr bwMode="auto">
          <a:xfrm>
            <a:off x="116205" y="1409065"/>
            <a:ext cx="762000" cy="114300"/>
          </a:xfrm>
          <a:prstGeom prst="cloudCallout">
            <a:avLst>
              <a:gd name="adj1" fmla="val -37500"/>
              <a:gd name="adj2" fmla="val 30208"/>
            </a:avLst>
          </a:prstGeom>
          <a:solidFill>
            <a:schemeClr val="bg2"/>
          </a:solidFill>
          <a:ln w="9525">
            <a:solidFill>
              <a:schemeClr val="tx2"/>
            </a:solidFill>
            <a:round/>
          </a:ln>
        </p:spPr>
        <p:txBody>
          <a:bodyPr wrap="none" anchor="ctr"/>
          <a:lstStyle/>
          <a:p>
            <a:pPr algn="ctr" eaLnBrk="0" hangingPunct="0"/>
            <a:endParaRPr lang="zh-CN" altLang="zh-CN"/>
          </a:p>
        </p:txBody>
      </p:sp>
      <p:sp>
        <p:nvSpPr>
          <p:cNvPr id="3319" name="AutoShape 247"/>
          <p:cNvSpPr>
            <a:spLocks noChangeArrowheads="1"/>
          </p:cNvSpPr>
          <p:nvPr/>
        </p:nvSpPr>
        <p:spPr bwMode="auto">
          <a:xfrm>
            <a:off x="-36195" y="1294765"/>
            <a:ext cx="1143000" cy="228600"/>
          </a:xfrm>
          <a:prstGeom prst="cloudCallout">
            <a:avLst>
              <a:gd name="adj1" fmla="val -42778"/>
              <a:gd name="adj2" fmla="val 10940"/>
            </a:avLst>
          </a:prstGeom>
          <a:solidFill>
            <a:schemeClr val="bg2"/>
          </a:solidFill>
          <a:ln w="9525">
            <a:solidFill>
              <a:schemeClr val="tx2"/>
            </a:solidFill>
            <a:round/>
          </a:ln>
        </p:spPr>
        <p:txBody>
          <a:bodyPr wrap="none" anchor="ctr"/>
          <a:lstStyle/>
          <a:p>
            <a:pPr algn="ctr" eaLnBrk="0" hangingPunct="0"/>
            <a:endParaRPr lang="zh-CN" altLang="zh-CN"/>
          </a:p>
        </p:txBody>
      </p:sp>
      <p:sp>
        <p:nvSpPr>
          <p:cNvPr id="3320" name="AutoShape 248"/>
          <p:cNvSpPr>
            <a:spLocks noChangeArrowheads="1"/>
          </p:cNvSpPr>
          <p:nvPr/>
        </p:nvSpPr>
        <p:spPr bwMode="auto">
          <a:xfrm>
            <a:off x="-36195" y="1294765"/>
            <a:ext cx="1524000" cy="228600"/>
          </a:xfrm>
          <a:prstGeom prst="cloudCallout">
            <a:avLst>
              <a:gd name="adj1" fmla="val -44583"/>
              <a:gd name="adj2" fmla="val 10940"/>
            </a:avLst>
          </a:prstGeom>
          <a:solidFill>
            <a:schemeClr val="bg2"/>
          </a:solidFill>
          <a:ln w="9525">
            <a:solidFill>
              <a:schemeClr val="tx2"/>
            </a:solidFill>
            <a:round/>
          </a:ln>
        </p:spPr>
        <p:txBody>
          <a:bodyPr wrap="none" anchor="ctr"/>
          <a:lstStyle/>
          <a:p>
            <a:pPr algn="ctr" eaLnBrk="0" hangingPunct="0"/>
            <a:endParaRPr lang="zh-CN" altLang="zh-CN"/>
          </a:p>
        </p:txBody>
      </p:sp>
      <p:sp>
        <p:nvSpPr>
          <p:cNvPr id="3321" name="AutoShape 249"/>
          <p:cNvSpPr>
            <a:spLocks noChangeArrowheads="1"/>
          </p:cNvSpPr>
          <p:nvPr/>
        </p:nvSpPr>
        <p:spPr bwMode="auto">
          <a:xfrm>
            <a:off x="-36195" y="1294765"/>
            <a:ext cx="1981200" cy="228600"/>
          </a:xfrm>
          <a:prstGeom prst="cloudCallout">
            <a:avLst>
              <a:gd name="adj1" fmla="val -45833"/>
              <a:gd name="adj2" fmla="val 35940"/>
            </a:avLst>
          </a:prstGeom>
          <a:solidFill>
            <a:schemeClr val="bg2"/>
          </a:solidFill>
          <a:ln w="9525">
            <a:solidFill>
              <a:schemeClr val="tx2"/>
            </a:solidFill>
            <a:round/>
          </a:ln>
        </p:spPr>
        <p:txBody>
          <a:bodyPr wrap="none" anchor="ctr"/>
          <a:lstStyle/>
          <a:p>
            <a:pPr algn="ctr" eaLnBrk="0" hangingPunct="0"/>
            <a:endParaRPr lang="zh-CN" altLang="zh-CN"/>
          </a:p>
        </p:txBody>
      </p:sp>
      <p:sp>
        <p:nvSpPr>
          <p:cNvPr id="3322" name="AutoShape 250"/>
          <p:cNvSpPr>
            <a:spLocks noChangeArrowheads="1"/>
          </p:cNvSpPr>
          <p:nvPr/>
        </p:nvSpPr>
        <p:spPr bwMode="auto">
          <a:xfrm>
            <a:off x="-36195" y="1294765"/>
            <a:ext cx="2667000" cy="228600"/>
          </a:xfrm>
          <a:prstGeom prst="cloudCallout">
            <a:avLst>
              <a:gd name="adj1" fmla="val -46903"/>
              <a:gd name="adj2" fmla="val 35940"/>
            </a:avLst>
          </a:prstGeom>
          <a:solidFill>
            <a:schemeClr val="bg2"/>
          </a:solidFill>
          <a:ln w="9525">
            <a:solidFill>
              <a:schemeClr val="tx2"/>
            </a:solidFill>
            <a:round/>
          </a:ln>
        </p:spPr>
        <p:txBody>
          <a:bodyPr wrap="none" anchor="ctr"/>
          <a:lstStyle/>
          <a:p>
            <a:pPr algn="ctr" eaLnBrk="0" hangingPunct="0"/>
            <a:endParaRPr lang="zh-CN" altLang="zh-CN"/>
          </a:p>
        </p:txBody>
      </p:sp>
      <p:grpSp>
        <p:nvGrpSpPr>
          <p:cNvPr id="3323" name="Group 251"/>
          <p:cNvGrpSpPr/>
          <p:nvPr/>
        </p:nvGrpSpPr>
        <p:grpSpPr bwMode="auto">
          <a:xfrm>
            <a:off x="1794193" y="1466215"/>
            <a:ext cx="684212" cy="1190625"/>
            <a:chOff x="1153" y="1008"/>
            <a:chExt cx="431" cy="1000"/>
          </a:xfrm>
        </p:grpSpPr>
        <p:sp>
          <p:nvSpPr>
            <p:cNvPr id="42080" name="Freeform 252"/>
            <p:cNvSpPr/>
            <p:nvPr/>
          </p:nvSpPr>
          <p:spPr bwMode="auto">
            <a:xfrm>
              <a:off x="1153" y="1033"/>
              <a:ext cx="143" cy="959"/>
            </a:xfrm>
            <a:custGeom>
              <a:avLst/>
              <a:gdLst>
                <a:gd name="T0" fmla="*/ 0 w 143"/>
                <a:gd name="T1" fmla="*/ 0 h 959"/>
                <a:gd name="T2" fmla="*/ 143 w 143"/>
                <a:gd name="T3" fmla="*/ 959 h 959"/>
                <a:gd name="T4" fmla="*/ 0 60000 65536"/>
                <a:gd name="T5" fmla="*/ 0 60000 65536"/>
                <a:gd name="T6" fmla="*/ 0 w 143"/>
                <a:gd name="T7" fmla="*/ 0 h 959"/>
                <a:gd name="T8" fmla="*/ 143 w 143"/>
                <a:gd name="T9" fmla="*/ 959 h 959"/>
              </a:gdLst>
              <a:ahLst/>
              <a:cxnLst>
                <a:cxn ang="T4">
                  <a:pos x="T0" y="T1"/>
                </a:cxn>
                <a:cxn ang="T5">
                  <a:pos x="T2" y="T3"/>
                </a:cxn>
              </a:cxnLst>
              <a:rect l="T6" t="T7" r="T8" b="T9"/>
              <a:pathLst>
                <a:path w="143" h="959">
                  <a:moveTo>
                    <a:pt x="0" y="0"/>
                  </a:moveTo>
                  <a:lnTo>
                    <a:pt x="143" y="959"/>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81" name="Freeform 253"/>
            <p:cNvSpPr/>
            <p:nvPr/>
          </p:nvSpPr>
          <p:spPr bwMode="auto">
            <a:xfrm>
              <a:off x="1206" y="1045"/>
              <a:ext cx="138" cy="963"/>
            </a:xfrm>
            <a:custGeom>
              <a:avLst/>
              <a:gdLst>
                <a:gd name="T0" fmla="*/ 0 w 138"/>
                <a:gd name="T1" fmla="*/ 0 h 963"/>
                <a:gd name="T2" fmla="*/ 138 w 138"/>
                <a:gd name="T3" fmla="*/ 963 h 963"/>
                <a:gd name="T4" fmla="*/ 0 60000 65536"/>
                <a:gd name="T5" fmla="*/ 0 60000 65536"/>
                <a:gd name="T6" fmla="*/ 0 w 138"/>
                <a:gd name="T7" fmla="*/ 0 h 963"/>
                <a:gd name="T8" fmla="*/ 138 w 138"/>
                <a:gd name="T9" fmla="*/ 963 h 963"/>
              </a:gdLst>
              <a:ahLst/>
              <a:cxnLst>
                <a:cxn ang="T4">
                  <a:pos x="T0" y="T1"/>
                </a:cxn>
                <a:cxn ang="T5">
                  <a:pos x="T2" y="T3"/>
                </a:cxn>
              </a:cxnLst>
              <a:rect l="T6" t="T7" r="T8" b="T9"/>
              <a:pathLst>
                <a:path w="138" h="963">
                  <a:moveTo>
                    <a:pt x="0" y="0"/>
                  </a:moveTo>
                  <a:lnTo>
                    <a:pt x="138" y="963"/>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82" name="Freeform 254"/>
            <p:cNvSpPr/>
            <p:nvPr/>
          </p:nvSpPr>
          <p:spPr bwMode="auto">
            <a:xfrm>
              <a:off x="1260" y="1008"/>
              <a:ext cx="124" cy="928"/>
            </a:xfrm>
            <a:custGeom>
              <a:avLst/>
              <a:gdLst>
                <a:gd name="T0" fmla="*/ 0 w 124"/>
                <a:gd name="T1" fmla="*/ 0 h 928"/>
                <a:gd name="T2" fmla="*/ 124 w 124"/>
                <a:gd name="T3" fmla="*/ 928 h 928"/>
                <a:gd name="T4" fmla="*/ 0 60000 65536"/>
                <a:gd name="T5" fmla="*/ 0 60000 65536"/>
                <a:gd name="T6" fmla="*/ 0 w 124"/>
                <a:gd name="T7" fmla="*/ 0 h 928"/>
                <a:gd name="T8" fmla="*/ 124 w 124"/>
                <a:gd name="T9" fmla="*/ 928 h 928"/>
              </a:gdLst>
              <a:ahLst/>
              <a:cxnLst>
                <a:cxn ang="T4">
                  <a:pos x="T0" y="T1"/>
                </a:cxn>
                <a:cxn ang="T5">
                  <a:pos x="T2" y="T3"/>
                </a:cxn>
              </a:cxnLst>
              <a:rect l="T6" t="T7" r="T8" b="T9"/>
              <a:pathLst>
                <a:path w="124" h="928">
                  <a:moveTo>
                    <a:pt x="0" y="0"/>
                  </a:moveTo>
                  <a:lnTo>
                    <a:pt x="124" y="928"/>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83" name="Freeform 255"/>
            <p:cNvSpPr/>
            <p:nvPr/>
          </p:nvSpPr>
          <p:spPr bwMode="auto">
            <a:xfrm>
              <a:off x="1314" y="1045"/>
              <a:ext cx="118" cy="843"/>
            </a:xfrm>
            <a:custGeom>
              <a:avLst/>
              <a:gdLst>
                <a:gd name="T0" fmla="*/ 0 w 118"/>
                <a:gd name="T1" fmla="*/ 0 h 843"/>
                <a:gd name="T2" fmla="*/ 118 w 118"/>
                <a:gd name="T3" fmla="*/ 843 h 843"/>
                <a:gd name="T4" fmla="*/ 0 60000 65536"/>
                <a:gd name="T5" fmla="*/ 0 60000 65536"/>
                <a:gd name="T6" fmla="*/ 0 w 118"/>
                <a:gd name="T7" fmla="*/ 0 h 843"/>
                <a:gd name="T8" fmla="*/ 118 w 118"/>
                <a:gd name="T9" fmla="*/ 843 h 843"/>
              </a:gdLst>
              <a:ahLst/>
              <a:cxnLst>
                <a:cxn ang="T4">
                  <a:pos x="T0" y="T1"/>
                </a:cxn>
                <a:cxn ang="T5">
                  <a:pos x="T2" y="T3"/>
                </a:cxn>
              </a:cxnLst>
              <a:rect l="T6" t="T7" r="T8" b="T9"/>
              <a:pathLst>
                <a:path w="118" h="843">
                  <a:moveTo>
                    <a:pt x="0" y="0"/>
                  </a:moveTo>
                  <a:lnTo>
                    <a:pt x="118" y="843"/>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84" name="Line 256"/>
            <p:cNvSpPr>
              <a:spLocks noChangeShapeType="1"/>
            </p:cNvSpPr>
            <p:nvPr/>
          </p:nvSpPr>
          <p:spPr bwMode="auto">
            <a:xfrm>
              <a:off x="1422" y="1045"/>
              <a:ext cx="108" cy="742"/>
            </a:xfrm>
            <a:prstGeom prst="line">
              <a:avLst/>
            </a:prstGeom>
            <a:noFill/>
            <a:ln w="19050">
              <a:solidFill>
                <a:schemeClr val="accent2"/>
              </a:solidFill>
              <a:prstDash val="dash"/>
              <a:round/>
            </a:ln>
          </p:spPr>
          <p:txBody>
            <a:bodyPr wrap="none" anchor="ctr"/>
            <a:lstStyle/>
            <a:p>
              <a:endParaRPr lang="zh-CN" altLang="en-US"/>
            </a:p>
          </p:txBody>
        </p:sp>
        <p:sp>
          <p:nvSpPr>
            <p:cNvPr id="42085" name="Line 257"/>
            <p:cNvSpPr>
              <a:spLocks noChangeShapeType="1"/>
            </p:cNvSpPr>
            <p:nvPr/>
          </p:nvSpPr>
          <p:spPr bwMode="auto">
            <a:xfrm>
              <a:off x="1368" y="1008"/>
              <a:ext cx="108" cy="816"/>
            </a:xfrm>
            <a:prstGeom prst="line">
              <a:avLst/>
            </a:prstGeom>
            <a:noFill/>
            <a:ln w="19050">
              <a:solidFill>
                <a:schemeClr val="accent2"/>
              </a:solidFill>
              <a:prstDash val="dash"/>
              <a:round/>
            </a:ln>
          </p:spPr>
          <p:txBody>
            <a:bodyPr wrap="none" anchor="ctr"/>
            <a:lstStyle/>
            <a:p>
              <a:endParaRPr lang="zh-CN" altLang="en-US"/>
            </a:p>
          </p:txBody>
        </p:sp>
        <p:sp>
          <p:nvSpPr>
            <p:cNvPr id="42086" name="Line 258"/>
            <p:cNvSpPr>
              <a:spLocks noChangeShapeType="1"/>
            </p:cNvSpPr>
            <p:nvPr/>
          </p:nvSpPr>
          <p:spPr bwMode="auto">
            <a:xfrm>
              <a:off x="1476" y="1008"/>
              <a:ext cx="108" cy="816"/>
            </a:xfrm>
            <a:prstGeom prst="line">
              <a:avLst/>
            </a:prstGeom>
            <a:noFill/>
            <a:ln w="19050">
              <a:solidFill>
                <a:schemeClr val="accent2"/>
              </a:solidFill>
              <a:prstDash val="dash"/>
              <a:round/>
            </a:ln>
          </p:spPr>
          <p:txBody>
            <a:bodyPr wrap="none" anchor="ctr"/>
            <a:lstStyle/>
            <a:p>
              <a:endParaRPr lang="zh-CN" altLang="en-US"/>
            </a:p>
          </p:txBody>
        </p:sp>
      </p:grpSp>
      <p:grpSp>
        <p:nvGrpSpPr>
          <p:cNvPr id="3331" name="Group 259"/>
          <p:cNvGrpSpPr/>
          <p:nvPr/>
        </p:nvGrpSpPr>
        <p:grpSpPr bwMode="auto">
          <a:xfrm>
            <a:off x="1794193" y="1466215"/>
            <a:ext cx="684212" cy="1190625"/>
            <a:chOff x="1153" y="1008"/>
            <a:chExt cx="431" cy="1000"/>
          </a:xfrm>
        </p:grpSpPr>
        <p:sp>
          <p:nvSpPr>
            <p:cNvPr id="42073" name="Freeform 260"/>
            <p:cNvSpPr/>
            <p:nvPr/>
          </p:nvSpPr>
          <p:spPr bwMode="auto">
            <a:xfrm>
              <a:off x="1153" y="1033"/>
              <a:ext cx="143" cy="959"/>
            </a:xfrm>
            <a:custGeom>
              <a:avLst/>
              <a:gdLst>
                <a:gd name="T0" fmla="*/ 0 w 143"/>
                <a:gd name="T1" fmla="*/ 0 h 959"/>
                <a:gd name="T2" fmla="*/ 143 w 143"/>
                <a:gd name="T3" fmla="*/ 959 h 959"/>
                <a:gd name="T4" fmla="*/ 0 60000 65536"/>
                <a:gd name="T5" fmla="*/ 0 60000 65536"/>
                <a:gd name="T6" fmla="*/ 0 w 143"/>
                <a:gd name="T7" fmla="*/ 0 h 959"/>
                <a:gd name="T8" fmla="*/ 143 w 143"/>
                <a:gd name="T9" fmla="*/ 959 h 959"/>
              </a:gdLst>
              <a:ahLst/>
              <a:cxnLst>
                <a:cxn ang="T4">
                  <a:pos x="T0" y="T1"/>
                </a:cxn>
                <a:cxn ang="T5">
                  <a:pos x="T2" y="T3"/>
                </a:cxn>
              </a:cxnLst>
              <a:rect l="T6" t="T7" r="T8" b="T9"/>
              <a:pathLst>
                <a:path w="143" h="959">
                  <a:moveTo>
                    <a:pt x="0" y="0"/>
                  </a:moveTo>
                  <a:lnTo>
                    <a:pt x="143" y="959"/>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74" name="Freeform 261"/>
            <p:cNvSpPr/>
            <p:nvPr/>
          </p:nvSpPr>
          <p:spPr bwMode="auto">
            <a:xfrm>
              <a:off x="1206" y="1045"/>
              <a:ext cx="138" cy="963"/>
            </a:xfrm>
            <a:custGeom>
              <a:avLst/>
              <a:gdLst>
                <a:gd name="T0" fmla="*/ 0 w 138"/>
                <a:gd name="T1" fmla="*/ 0 h 963"/>
                <a:gd name="T2" fmla="*/ 138 w 138"/>
                <a:gd name="T3" fmla="*/ 963 h 963"/>
                <a:gd name="T4" fmla="*/ 0 60000 65536"/>
                <a:gd name="T5" fmla="*/ 0 60000 65536"/>
                <a:gd name="T6" fmla="*/ 0 w 138"/>
                <a:gd name="T7" fmla="*/ 0 h 963"/>
                <a:gd name="T8" fmla="*/ 138 w 138"/>
                <a:gd name="T9" fmla="*/ 963 h 963"/>
              </a:gdLst>
              <a:ahLst/>
              <a:cxnLst>
                <a:cxn ang="T4">
                  <a:pos x="T0" y="T1"/>
                </a:cxn>
                <a:cxn ang="T5">
                  <a:pos x="T2" y="T3"/>
                </a:cxn>
              </a:cxnLst>
              <a:rect l="T6" t="T7" r="T8" b="T9"/>
              <a:pathLst>
                <a:path w="138" h="963">
                  <a:moveTo>
                    <a:pt x="0" y="0"/>
                  </a:moveTo>
                  <a:lnTo>
                    <a:pt x="138" y="963"/>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75" name="Freeform 262"/>
            <p:cNvSpPr/>
            <p:nvPr/>
          </p:nvSpPr>
          <p:spPr bwMode="auto">
            <a:xfrm>
              <a:off x="1260" y="1008"/>
              <a:ext cx="124" cy="928"/>
            </a:xfrm>
            <a:custGeom>
              <a:avLst/>
              <a:gdLst>
                <a:gd name="T0" fmla="*/ 0 w 124"/>
                <a:gd name="T1" fmla="*/ 0 h 928"/>
                <a:gd name="T2" fmla="*/ 124 w 124"/>
                <a:gd name="T3" fmla="*/ 928 h 928"/>
                <a:gd name="T4" fmla="*/ 0 60000 65536"/>
                <a:gd name="T5" fmla="*/ 0 60000 65536"/>
                <a:gd name="T6" fmla="*/ 0 w 124"/>
                <a:gd name="T7" fmla="*/ 0 h 928"/>
                <a:gd name="T8" fmla="*/ 124 w 124"/>
                <a:gd name="T9" fmla="*/ 928 h 928"/>
              </a:gdLst>
              <a:ahLst/>
              <a:cxnLst>
                <a:cxn ang="T4">
                  <a:pos x="T0" y="T1"/>
                </a:cxn>
                <a:cxn ang="T5">
                  <a:pos x="T2" y="T3"/>
                </a:cxn>
              </a:cxnLst>
              <a:rect l="T6" t="T7" r="T8" b="T9"/>
              <a:pathLst>
                <a:path w="124" h="928">
                  <a:moveTo>
                    <a:pt x="0" y="0"/>
                  </a:moveTo>
                  <a:lnTo>
                    <a:pt x="124" y="928"/>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76" name="Freeform 263"/>
            <p:cNvSpPr/>
            <p:nvPr/>
          </p:nvSpPr>
          <p:spPr bwMode="auto">
            <a:xfrm>
              <a:off x="1314" y="1045"/>
              <a:ext cx="118" cy="843"/>
            </a:xfrm>
            <a:custGeom>
              <a:avLst/>
              <a:gdLst>
                <a:gd name="T0" fmla="*/ 0 w 118"/>
                <a:gd name="T1" fmla="*/ 0 h 843"/>
                <a:gd name="T2" fmla="*/ 118 w 118"/>
                <a:gd name="T3" fmla="*/ 843 h 843"/>
                <a:gd name="T4" fmla="*/ 0 60000 65536"/>
                <a:gd name="T5" fmla="*/ 0 60000 65536"/>
                <a:gd name="T6" fmla="*/ 0 w 118"/>
                <a:gd name="T7" fmla="*/ 0 h 843"/>
                <a:gd name="T8" fmla="*/ 118 w 118"/>
                <a:gd name="T9" fmla="*/ 843 h 843"/>
              </a:gdLst>
              <a:ahLst/>
              <a:cxnLst>
                <a:cxn ang="T4">
                  <a:pos x="T0" y="T1"/>
                </a:cxn>
                <a:cxn ang="T5">
                  <a:pos x="T2" y="T3"/>
                </a:cxn>
              </a:cxnLst>
              <a:rect l="T6" t="T7" r="T8" b="T9"/>
              <a:pathLst>
                <a:path w="118" h="843">
                  <a:moveTo>
                    <a:pt x="0" y="0"/>
                  </a:moveTo>
                  <a:lnTo>
                    <a:pt x="118" y="843"/>
                  </a:lnTo>
                </a:path>
              </a:pathLst>
            </a:custGeom>
            <a:noFill/>
            <a:ln w="19050" cap="flat" cmpd="sng">
              <a:solidFill>
                <a:schemeClr val="accent2"/>
              </a:solidFill>
              <a:prstDash val="dash"/>
              <a:round/>
              <a:headEnd type="none" w="med" len="med"/>
              <a:tailEnd type="none" w="med" len="med"/>
            </a:ln>
          </p:spPr>
          <p:txBody>
            <a:bodyPr wrap="none" anchor="ctr"/>
            <a:lstStyle/>
            <a:p>
              <a:endParaRPr lang="zh-CN" altLang="en-US"/>
            </a:p>
          </p:txBody>
        </p:sp>
        <p:sp>
          <p:nvSpPr>
            <p:cNvPr id="42077" name="Line 264"/>
            <p:cNvSpPr>
              <a:spLocks noChangeShapeType="1"/>
            </p:cNvSpPr>
            <p:nvPr/>
          </p:nvSpPr>
          <p:spPr bwMode="auto">
            <a:xfrm>
              <a:off x="1422" y="1045"/>
              <a:ext cx="108" cy="742"/>
            </a:xfrm>
            <a:prstGeom prst="line">
              <a:avLst/>
            </a:prstGeom>
            <a:noFill/>
            <a:ln w="19050">
              <a:solidFill>
                <a:schemeClr val="accent2"/>
              </a:solidFill>
              <a:prstDash val="dash"/>
              <a:round/>
            </a:ln>
          </p:spPr>
          <p:txBody>
            <a:bodyPr wrap="none" anchor="ctr"/>
            <a:lstStyle/>
            <a:p>
              <a:endParaRPr lang="zh-CN" altLang="en-US"/>
            </a:p>
          </p:txBody>
        </p:sp>
        <p:sp>
          <p:nvSpPr>
            <p:cNvPr id="42078" name="Line 265"/>
            <p:cNvSpPr>
              <a:spLocks noChangeShapeType="1"/>
            </p:cNvSpPr>
            <p:nvPr/>
          </p:nvSpPr>
          <p:spPr bwMode="auto">
            <a:xfrm>
              <a:off x="1368" y="1008"/>
              <a:ext cx="108" cy="816"/>
            </a:xfrm>
            <a:prstGeom prst="line">
              <a:avLst/>
            </a:prstGeom>
            <a:noFill/>
            <a:ln w="19050">
              <a:solidFill>
                <a:schemeClr val="accent2"/>
              </a:solidFill>
              <a:prstDash val="dash"/>
              <a:round/>
            </a:ln>
          </p:spPr>
          <p:txBody>
            <a:bodyPr wrap="none" anchor="ctr"/>
            <a:lstStyle/>
            <a:p>
              <a:endParaRPr lang="zh-CN" altLang="en-US"/>
            </a:p>
          </p:txBody>
        </p:sp>
        <p:sp>
          <p:nvSpPr>
            <p:cNvPr id="42079" name="Line 266"/>
            <p:cNvSpPr>
              <a:spLocks noChangeShapeType="1"/>
            </p:cNvSpPr>
            <p:nvPr/>
          </p:nvSpPr>
          <p:spPr bwMode="auto">
            <a:xfrm>
              <a:off x="1476" y="1008"/>
              <a:ext cx="108" cy="816"/>
            </a:xfrm>
            <a:prstGeom prst="line">
              <a:avLst/>
            </a:prstGeom>
            <a:noFill/>
            <a:ln w="19050">
              <a:solidFill>
                <a:schemeClr val="accent2"/>
              </a:solidFill>
              <a:prstDash val="dash"/>
              <a:round/>
            </a:ln>
          </p:spPr>
          <p:txBody>
            <a:bodyPr wrap="none" anchor="ctr"/>
            <a:lstStyle/>
            <a:p>
              <a:endParaRPr lang="zh-CN" altLang="en-US"/>
            </a:p>
          </p:txBody>
        </p:sp>
      </p:grpSp>
      <p:sp>
        <p:nvSpPr>
          <p:cNvPr id="3339" name="Freeform 267" descr="20%"/>
          <p:cNvSpPr/>
          <p:nvPr/>
        </p:nvSpPr>
        <p:spPr bwMode="auto">
          <a:xfrm>
            <a:off x="-50483" y="2397284"/>
            <a:ext cx="7980363" cy="896541"/>
          </a:xfrm>
          <a:custGeom>
            <a:avLst/>
            <a:gdLst>
              <a:gd name="T0" fmla="*/ 2147483647 w 5027"/>
              <a:gd name="T1" fmla="*/ 1895158472 h 753"/>
              <a:gd name="T2" fmla="*/ 57964393 w 5027"/>
              <a:gd name="T3" fmla="*/ 1852316605 h 753"/>
              <a:gd name="T4" fmla="*/ 0 w 5027"/>
              <a:gd name="T5" fmla="*/ 186491630 h 753"/>
              <a:gd name="T6" fmla="*/ 1328123102 w 5027"/>
              <a:gd name="T7" fmla="*/ 438507427 h 753"/>
              <a:gd name="T8" fmla="*/ 1922880180 w 5027"/>
              <a:gd name="T9" fmla="*/ 803930912 h 753"/>
              <a:gd name="T10" fmla="*/ 2147483647 w 5027"/>
              <a:gd name="T11" fmla="*/ 529233061 h 753"/>
              <a:gd name="T12" fmla="*/ 2147483647 w 5027"/>
              <a:gd name="T13" fmla="*/ 367942946 h 753"/>
              <a:gd name="T14" fmla="*/ 2147483647 w 5027"/>
              <a:gd name="T15" fmla="*/ 93246609 h 753"/>
              <a:gd name="T16" fmla="*/ 2147483647 w 5027"/>
              <a:gd name="T17" fmla="*/ 2520951 h 753"/>
              <a:gd name="T18" fmla="*/ 2147483647 w 5027"/>
              <a:gd name="T19" fmla="*/ 115927248 h 753"/>
              <a:gd name="T20" fmla="*/ 2147483647 w 5027"/>
              <a:gd name="T21" fmla="*/ 403225137 h 753"/>
              <a:gd name="T22" fmla="*/ 2147483647 w 5027"/>
              <a:gd name="T23" fmla="*/ 660281198 h 753"/>
              <a:gd name="T24" fmla="*/ 2147483647 w 5027"/>
              <a:gd name="T25" fmla="*/ 1038304870 h 753"/>
              <a:gd name="T26" fmla="*/ 2147483647 w 5027"/>
              <a:gd name="T27" fmla="*/ 1423889606 h 753"/>
              <a:gd name="T28" fmla="*/ 2147483647 w 5027"/>
              <a:gd name="T29" fmla="*/ 1834674716 h 753"/>
              <a:gd name="T30" fmla="*/ 2147483647 w 5027"/>
              <a:gd name="T31" fmla="*/ 1895158472 h 7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27"/>
              <a:gd name="T49" fmla="*/ 0 h 753"/>
              <a:gd name="T50" fmla="*/ 5027 w 5027"/>
              <a:gd name="T51" fmla="*/ 753 h 7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27" h="753">
                <a:moveTo>
                  <a:pt x="4972" y="752"/>
                </a:moveTo>
                <a:cubicBezTo>
                  <a:pt x="4138" y="753"/>
                  <a:pt x="1254" y="737"/>
                  <a:pt x="23" y="735"/>
                </a:cubicBezTo>
                <a:cubicBezTo>
                  <a:pt x="9" y="247"/>
                  <a:pt x="0" y="582"/>
                  <a:pt x="0" y="74"/>
                </a:cubicBezTo>
                <a:cubicBezTo>
                  <a:pt x="398" y="143"/>
                  <a:pt x="400" y="133"/>
                  <a:pt x="527" y="174"/>
                </a:cubicBezTo>
                <a:cubicBezTo>
                  <a:pt x="654" y="215"/>
                  <a:pt x="671" y="313"/>
                  <a:pt x="763" y="319"/>
                </a:cubicBezTo>
                <a:cubicBezTo>
                  <a:pt x="855" y="325"/>
                  <a:pt x="982" y="239"/>
                  <a:pt x="1082" y="210"/>
                </a:cubicBezTo>
                <a:cubicBezTo>
                  <a:pt x="1182" y="181"/>
                  <a:pt x="1280" y="175"/>
                  <a:pt x="1363" y="146"/>
                </a:cubicBezTo>
                <a:cubicBezTo>
                  <a:pt x="1446" y="117"/>
                  <a:pt x="1496" y="61"/>
                  <a:pt x="1582" y="37"/>
                </a:cubicBezTo>
                <a:cubicBezTo>
                  <a:pt x="1668" y="13"/>
                  <a:pt x="1723" y="0"/>
                  <a:pt x="1882" y="1"/>
                </a:cubicBezTo>
                <a:cubicBezTo>
                  <a:pt x="2041" y="2"/>
                  <a:pt x="2285" y="20"/>
                  <a:pt x="2536" y="46"/>
                </a:cubicBezTo>
                <a:cubicBezTo>
                  <a:pt x="2787" y="72"/>
                  <a:pt x="3203" y="124"/>
                  <a:pt x="3387" y="160"/>
                </a:cubicBezTo>
                <a:cubicBezTo>
                  <a:pt x="3571" y="196"/>
                  <a:pt x="3559" y="220"/>
                  <a:pt x="3639" y="262"/>
                </a:cubicBezTo>
                <a:cubicBezTo>
                  <a:pt x="3719" y="304"/>
                  <a:pt x="3742" y="362"/>
                  <a:pt x="3867" y="412"/>
                </a:cubicBezTo>
                <a:cubicBezTo>
                  <a:pt x="3992" y="462"/>
                  <a:pt x="4197" y="512"/>
                  <a:pt x="4390" y="565"/>
                </a:cubicBezTo>
                <a:cubicBezTo>
                  <a:pt x="4583" y="618"/>
                  <a:pt x="4930" y="697"/>
                  <a:pt x="5027" y="728"/>
                </a:cubicBezTo>
                <a:lnTo>
                  <a:pt x="4972" y="752"/>
                </a:lnTo>
                <a:close/>
              </a:path>
            </a:pathLst>
          </a:custGeom>
          <a:pattFill prst="pct20">
            <a:fgClr>
              <a:srgbClr val="FF3300"/>
            </a:fgClr>
            <a:bgClr>
              <a:srgbClr val="00FFFF"/>
            </a:bgClr>
          </a:pattFill>
          <a:ln w="9525">
            <a:noFill/>
            <a:round/>
          </a:ln>
        </p:spPr>
        <p:txBody>
          <a:bodyPr wrap="none" anchor="ctr"/>
          <a:lstStyle/>
          <a:p>
            <a:endParaRPr lang="zh-CN" altLang="en-US"/>
          </a:p>
        </p:txBody>
      </p:sp>
      <p:sp>
        <p:nvSpPr>
          <p:cNvPr id="42019" name="Freeform 269" descr="浅色上对角线"/>
          <p:cNvSpPr/>
          <p:nvPr/>
        </p:nvSpPr>
        <p:spPr bwMode="auto">
          <a:xfrm>
            <a:off x="-36194" y="2889013"/>
            <a:ext cx="7154863" cy="411956"/>
          </a:xfrm>
          <a:custGeom>
            <a:avLst/>
            <a:gdLst>
              <a:gd name="T0" fmla="*/ 2147483647 w 4507"/>
              <a:gd name="T1" fmla="*/ 859374169 h 346"/>
              <a:gd name="T2" fmla="*/ 35282187 w 4507"/>
              <a:gd name="T3" fmla="*/ 846772598 h 346"/>
              <a:gd name="T4" fmla="*/ 57964391 w 4507"/>
              <a:gd name="T5" fmla="*/ 70564375 h 346"/>
              <a:gd name="T6" fmla="*/ 2147483647 w 4507"/>
              <a:gd name="T7" fmla="*/ 131048128 h 346"/>
              <a:gd name="T8" fmla="*/ 2147483647 w 4507"/>
              <a:gd name="T9" fmla="*/ 859374169 h 346"/>
              <a:gd name="T10" fmla="*/ 0 60000 65536"/>
              <a:gd name="T11" fmla="*/ 0 60000 65536"/>
              <a:gd name="T12" fmla="*/ 0 60000 65536"/>
              <a:gd name="T13" fmla="*/ 0 60000 65536"/>
              <a:gd name="T14" fmla="*/ 0 60000 65536"/>
              <a:gd name="T15" fmla="*/ 0 w 4507"/>
              <a:gd name="T16" fmla="*/ 0 h 346"/>
              <a:gd name="T17" fmla="*/ 4507 w 4507"/>
              <a:gd name="T18" fmla="*/ 346 h 346"/>
            </a:gdLst>
            <a:ahLst/>
            <a:cxnLst>
              <a:cxn ang="T10">
                <a:pos x="T0" y="T1"/>
              </a:cxn>
              <a:cxn ang="T11">
                <a:pos x="T2" y="T3"/>
              </a:cxn>
              <a:cxn ang="T12">
                <a:pos x="T4" y="T5"/>
              </a:cxn>
              <a:cxn ang="T13">
                <a:pos x="T6" y="T7"/>
              </a:cxn>
              <a:cxn ang="T14">
                <a:pos x="T8" y="T9"/>
              </a:cxn>
            </a:cxnLst>
            <a:rect l="T15" t="T16" r="T17" b="T18"/>
            <a:pathLst>
              <a:path w="4507" h="346">
                <a:moveTo>
                  <a:pt x="4507" y="341"/>
                </a:moveTo>
                <a:cubicBezTo>
                  <a:pt x="3946" y="346"/>
                  <a:pt x="763" y="336"/>
                  <a:pt x="14" y="336"/>
                </a:cubicBezTo>
                <a:cubicBezTo>
                  <a:pt x="14" y="77"/>
                  <a:pt x="0" y="274"/>
                  <a:pt x="23" y="28"/>
                </a:cubicBezTo>
                <a:cubicBezTo>
                  <a:pt x="453" y="0"/>
                  <a:pt x="1861" y="3"/>
                  <a:pt x="2610" y="52"/>
                </a:cubicBezTo>
                <a:cubicBezTo>
                  <a:pt x="3357" y="104"/>
                  <a:pt x="4004" y="224"/>
                  <a:pt x="4507" y="341"/>
                </a:cubicBezTo>
                <a:close/>
              </a:path>
            </a:pathLst>
          </a:custGeom>
          <a:pattFill prst="ltUpDiag">
            <a:fgClr>
              <a:srgbClr val="663300"/>
            </a:fgClr>
            <a:bgClr>
              <a:srgbClr val="FFFFFF"/>
            </a:bgClr>
          </a:pattFill>
          <a:ln w="9525">
            <a:noFill/>
            <a:round/>
          </a:ln>
        </p:spPr>
        <p:txBody>
          <a:bodyPr wrap="none" anchor="ctr"/>
          <a:lstStyle/>
          <a:p>
            <a:endParaRPr lang="zh-CN" altLang="en-US"/>
          </a:p>
        </p:txBody>
      </p:sp>
      <p:sp>
        <p:nvSpPr>
          <p:cNvPr id="3342" name="Freeform 270"/>
          <p:cNvSpPr/>
          <p:nvPr/>
        </p:nvSpPr>
        <p:spPr bwMode="auto">
          <a:xfrm>
            <a:off x="3392805" y="2552065"/>
            <a:ext cx="2667000" cy="228600"/>
          </a:xfrm>
          <a:custGeom>
            <a:avLst/>
            <a:gdLst>
              <a:gd name="T0" fmla="*/ 0 w 1440"/>
              <a:gd name="T1" fmla="*/ 0 h 192"/>
              <a:gd name="T2" fmla="*/ 1811152141 w 1440"/>
              <a:gd name="T3" fmla="*/ 241935022 h 192"/>
              <a:gd name="T4" fmla="*/ 2147483647 w 1440"/>
              <a:gd name="T5" fmla="*/ 483870045 h 192"/>
              <a:gd name="T6" fmla="*/ 0 60000 65536"/>
              <a:gd name="T7" fmla="*/ 0 60000 65536"/>
              <a:gd name="T8" fmla="*/ 0 60000 65536"/>
              <a:gd name="T9" fmla="*/ 0 w 1440"/>
              <a:gd name="T10" fmla="*/ 0 h 192"/>
              <a:gd name="T11" fmla="*/ 1440 w 1440"/>
              <a:gd name="T12" fmla="*/ 192 h 192"/>
            </a:gdLst>
            <a:ahLst/>
            <a:cxnLst>
              <a:cxn ang="T6">
                <a:pos x="T0" y="T1"/>
              </a:cxn>
              <a:cxn ang="T7">
                <a:pos x="T2" y="T3"/>
              </a:cxn>
              <a:cxn ang="T8">
                <a:pos x="T4" y="T5"/>
              </a:cxn>
            </a:cxnLst>
            <a:rect l="T9" t="T10" r="T11" b="T12"/>
            <a:pathLst>
              <a:path w="1440" h="192">
                <a:moveTo>
                  <a:pt x="0" y="0"/>
                </a:moveTo>
                <a:cubicBezTo>
                  <a:pt x="144" y="32"/>
                  <a:pt x="288" y="64"/>
                  <a:pt x="528" y="96"/>
                </a:cubicBezTo>
                <a:cubicBezTo>
                  <a:pt x="768" y="128"/>
                  <a:pt x="1104" y="160"/>
                  <a:pt x="1440" y="192"/>
                </a:cubicBezTo>
              </a:path>
            </a:pathLst>
          </a:custGeom>
          <a:noFill/>
          <a:ln w="38100" cap="flat" cmpd="sng">
            <a:solidFill>
              <a:schemeClr val="accent2"/>
            </a:solidFill>
            <a:prstDash val="solid"/>
            <a:round/>
            <a:tailEnd type="stealth" w="med" len="lg"/>
          </a:ln>
        </p:spPr>
        <p:txBody>
          <a:bodyPr wrap="none" anchor="ctr"/>
          <a:lstStyle/>
          <a:p>
            <a:endParaRPr lang="zh-CN" altLang="en-US"/>
          </a:p>
        </p:txBody>
      </p:sp>
      <p:sp>
        <p:nvSpPr>
          <p:cNvPr id="3343" name="Freeform 271"/>
          <p:cNvSpPr/>
          <p:nvPr/>
        </p:nvSpPr>
        <p:spPr bwMode="auto">
          <a:xfrm>
            <a:off x="1716405" y="2366328"/>
            <a:ext cx="685800" cy="194072"/>
          </a:xfrm>
          <a:custGeom>
            <a:avLst/>
            <a:gdLst>
              <a:gd name="T0" fmla="*/ 1088707589 w 432"/>
              <a:gd name="T1" fmla="*/ 0 h 163"/>
              <a:gd name="T2" fmla="*/ 771167793 w 432"/>
              <a:gd name="T3" fmla="*/ 171370942 h 163"/>
              <a:gd name="T4" fmla="*/ 488910373 w 432"/>
              <a:gd name="T5" fmla="*/ 312499961 h 163"/>
              <a:gd name="T6" fmla="*/ 0 w 432"/>
              <a:gd name="T7" fmla="*/ 410787002 h 163"/>
              <a:gd name="T8" fmla="*/ 0 60000 65536"/>
              <a:gd name="T9" fmla="*/ 0 60000 65536"/>
              <a:gd name="T10" fmla="*/ 0 60000 65536"/>
              <a:gd name="T11" fmla="*/ 0 60000 65536"/>
              <a:gd name="T12" fmla="*/ 0 w 432"/>
              <a:gd name="T13" fmla="*/ 0 h 163"/>
              <a:gd name="T14" fmla="*/ 432 w 432"/>
              <a:gd name="T15" fmla="*/ 163 h 163"/>
            </a:gdLst>
            <a:ahLst/>
            <a:cxnLst>
              <a:cxn ang="T8">
                <a:pos x="T0" y="T1"/>
              </a:cxn>
              <a:cxn ang="T9">
                <a:pos x="T2" y="T3"/>
              </a:cxn>
              <a:cxn ang="T10">
                <a:pos x="T4" y="T5"/>
              </a:cxn>
              <a:cxn ang="T11">
                <a:pos x="T6" y="T7"/>
              </a:cxn>
            </a:cxnLst>
            <a:rect l="T12" t="T13" r="T14" b="T15"/>
            <a:pathLst>
              <a:path w="432" h="163">
                <a:moveTo>
                  <a:pt x="432" y="0"/>
                </a:moveTo>
                <a:cubicBezTo>
                  <a:pt x="408" y="8"/>
                  <a:pt x="346" y="47"/>
                  <a:pt x="306" y="68"/>
                </a:cubicBezTo>
                <a:cubicBezTo>
                  <a:pt x="266" y="89"/>
                  <a:pt x="245" y="108"/>
                  <a:pt x="194" y="124"/>
                </a:cubicBezTo>
                <a:cubicBezTo>
                  <a:pt x="143" y="140"/>
                  <a:pt x="40" y="155"/>
                  <a:pt x="0" y="163"/>
                </a:cubicBezTo>
              </a:path>
            </a:pathLst>
          </a:custGeom>
          <a:noFill/>
          <a:ln w="38100" cap="flat" cmpd="sng">
            <a:solidFill>
              <a:schemeClr val="accent2"/>
            </a:solidFill>
            <a:prstDash val="solid"/>
            <a:round/>
            <a:tailEnd type="stealth" w="sm" len="lg"/>
          </a:ln>
        </p:spPr>
        <p:txBody>
          <a:bodyPr wrap="none" anchor="ctr"/>
          <a:lstStyle/>
          <a:p>
            <a:endParaRPr lang="zh-CN" altLang="en-US"/>
          </a:p>
        </p:txBody>
      </p:sp>
      <p:grpSp>
        <p:nvGrpSpPr>
          <p:cNvPr id="3344" name="Group 272"/>
          <p:cNvGrpSpPr/>
          <p:nvPr/>
        </p:nvGrpSpPr>
        <p:grpSpPr bwMode="auto">
          <a:xfrm>
            <a:off x="3392805" y="2323465"/>
            <a:ext cx="762000" cy="342900"/>
            <a:chOff x="2160" y="1728"/>
            <a:chExt cx="480" cy="288"/>
          </a:xfrm>
        </p:grpSpPr>
        <p:sp>
          <p:nvSpPr>
            <p:cNvPr id="42067" name="Line 273"/>
            <p:cNvSpPr>
              <a:spLocks noChangeShapeType="1"/>
            </p:cNvSpPr>
            <p:nvPr/>
          </p:nvSpPr>
          <p:spPr bwMode="auto">
            <a:xfrm>
              <a:off x="2160" y="1728"/>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8" name="Line 274"/>
            <p:cNvSpPr>
              <a:spLocks noChangeShapeType="1"/>
            </p:cNvSpPr>
            <p:nvPr/>
          </p:nvSpPr>
          <p:spPr bwMode="auto">
            <a:xfrm>
              <a:off x="2256" y="1744"/>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9" name="Line 275"/>
            <p:cNvSpPr>
              <a:spLocks noChangeShapeType="1"/>
            </p:cNvSpPr>
            <p:nvPr/>
          </p:nvSpPr>
          <p:spPr bwMode="auto">
            <a:xfrm>
              <a:off x="2352" y="1752"/>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70" name="Line 276"/>
            <p:cNvSpPr>
              <a:spLocks noChangeShapeType="1"/>
            </p:cNvSpPr>
            <p:nvPr/>
          </p:nvSpPr>
          <p:spPr bwMode="auto">
            <a:xfrm>
              <a:off x="2448" y="1776"/>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71" name="Line 277"/>
            <p:cNvSpPr>
              <a:spLocks noChangeShapeType="1"/>
            </p:cNvSpPr>
            <p:nvPr/>
          </p:nvSpPr>
          <p:spPr bwMode="auto">
            <a:xfrm>
              <a:off x="2544" y="1808"/>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72" name="Line 278"/>
            <p:cNvSpPr>
              <a:spLocks noChangeShapeType="1"/>
            </p:cNvSpPr>
            <p:nvPr/>
          </p:nvSpPr>
          <p:spPr bwMode="auto">
            <a:xfrm>
              <a:off x="2640" y="1824"/>
              <a:ext cx="0" cy="192"/>
            </a:xfrm>
            <a:prstGeom prst="line">
              <a:avLst/>
            </a:prstGeom>
            <a:noFill/>
            <a:ln w="28575">
              <a:solidFill>
                <a:schemeClr val="accent2"/>
              </a:solidFill>
              <a:round/>
              <a:tailEnd type="stealth" w="med" len="med"/>
            </a:ln>
          </p:spPr>
          <p:txBody>
            <a:bodyPr wrap="none" anchor="ctr"/>
            <a:lstStyle/>
            <a:p>
              <a:endParaRPr lang="zh-CN" altLang="en-US"/>
            </a:p>
          </p:txBody>
        </p:sp>
      </p:grpSp>
      <p:grpSp>
        <p:nvGrpSpPr>
          <p:cNvPr id="3351" name="Group 279"/>
          <p:cNvGrpSpPr/>
          <p:nvPr/>
        </p:nvGrpSpPr>
        <p:grpSpPr bwMode="auto">
          <a:xfrm>
            <a:off x="3392805" y="2323465"/>
            <a:ext cx="762000" cy="342900"/>
            <a:chOff x="2160" y="1728"/>
            <a:chExt cx="480" cy="288"/>
          </a:xfrm>
        </p:grpSpPr>
        <p:sp>
          <p:nvSpPr>
            <p:cNvPr id="42061" name="Line 280"/>
            <p:cNvSpPr>
              <a:spLocks noChangeShapeType="1"/>
            </p:cNvSpPr>
            <p:nvPr/>
          </p:nvSpPr>
          <p:spPr bwMode="auto">
            <a:xfrm>
              <a:off x="2160" y="1728"/>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2" name="Line 281"/>
            <p:cNvSpPr>
              <a:spLocks noChangeShapeType="1"/>
            </p:cNvSpPr>
            <p:nvPr/>
          </p:nvSpPr>
          <p:spPr bwMode="auto">
            <a:xfrm>
              <a:off x="2256" y="1744"/>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3" name="Line 282"/>
            <p:cNvSpPr>
              <a:spLocks noChangeShapeType="1"/>
            </p:cNvSpPr>
            <p:nvPr/>
          </p:nvSpPr>
          <p:spPr bwMode="auto">
            <a:xfrm>
              <a:off x="2352" y="1752"/>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4" name="Line 283"/>
            <p:cNvSpPr>
              <a:spLocks noChangeShapeType="1"/>
            </p:cNvSpPr>
            <p:nvPr/>
          </p:nvSpPr>
          <p:spPr bwMode="auto">
            <a:xfrm>
              <a:off x="2448" y="1776"/>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5" name="Line 284"/>
            <p:cNvSpPr>
              <a:spLocks noChangeShapeType="1"/>
            </p:cNvSpPr>
            <p:nvPr/>
          </p:nvSpPr>
          <p:spPr bwMode="auto">
            <a:xfrm>
              <a:off x="2544" y="1808"/>
              <a:ext cx="0" cy="192"/>
            </a:xfrm>
            <a:prstGeom prst="line">
              <a:avLst/>
            </a:prstGeom>
            <a:noFill/>
            <a:ln w="28575">
              <a:solidFill>
                <a:schemeClr val="accent2"/>
              </a:solidFill>
              <a:round/>
              <a:tailEnd type="stealth" w="med" len="med"/>
            </a:ln>
          </p:spPr>
          <p:txBody>
            <a:bodyPr wrap="none" anchor="ctr"/>
            <a:lstStyle/>
            <a:p>
              <a:endParaRPr lang="zh-CN" altLang="en-US"/>
            </a:p>
          </p:txBody>
        </p:sp>
        <p:sp>
          <p:nvSpPr>
            <p:cNvPr id="42066" name="Line 285"/>
            <p:cNvSpPr>
              <a:spLocks noChangeShapeType="1"/>
            </p:cNvSpPr>
            <p:nvPr/>
          </p:nvSpPr>
          <p:spPr bwMode="auto">
            <a:xfrm>
              <a:off x="2640" y="1824"/>
              <a:ext cx="0" cy="192"/>
            </a:xfrm>
            <a:prstGeom prst="line">
              <a:avLst/>
            </a:prstGeom>
            <a:noFill/>
            <a:ln w="28575">
              <a:solidFill>
                <a:schemeClr val="accent2"/>
              </a:solidFill>
              <a:round/>
              <a:tailEnd type="stealth" w="med" len="med"/>
            </a:ln>
          </p:spPr>
          <p:txBody>
            <a:bodyPr wrap="none" anchor="ctr"/>
            <a:lstStyle/>
            <a:p>
              <a:endParaRPr lang="zh-CN" altLang="en-US"/>
            </a:p>
          </p:txBody>
        </p:sp>
      </p:grpSp>
      <p:grpSp>
        <p:nvGrpSpPr>
          <p:cNvPr id="3358" name="Group 286"/>
          <p:cNvGrpSpPr/>
          <p:nvPr/>
        </p:nvGrpSpPr>
        <p:grpSpPr bwMode="auto">
          <a:xfrm>
            <a:off x="878205" y="1523365"/>
            <a:ext cx="381000" cy="1028700"/>
            <a:chOff x="1440" y="1632"/>
            <a:chExt cx="286" cy="1056"/>
          </a:xfrm>
        </p:grpSpPr>
        <p:sp>
          <p:nvSpPr>
            <p:cNvPr id="42058" name="Freeform 287"/>
            <p:cNvSpPr/>
            <p:nvPr/>
          </p:nvSpPr>
          <p:spPr bwMode="auto">
            <a:xfrm>
              <a:off x="1440" y="1632"/>
              <a:ext cx="94" cy="1056"/>
            </a:xfrm>
            <a:custGeom>
              <a:avLst/>
              <a:gdLst>
                <a:gd name="T0" fmla="*/ 46 w 94"/>
                <a:gd name="T1" fmla="*/ 1635 h 682"/>
                <a:gd name="T2" fmla="*/ 8 w 94"/>
                <a:gd name="T3" fmla="*/ 1356 h 682"/>
                <a:gd name="T4" fmla="*/ 94 w 94"/>
                <a:gd name="T5" fmla="*/ 989 h 682"/>
                <a:gd name="T6" fmla="*/ 8 w 94"/>
                <a:gd name="T7" fmla="*/ 666 h 682"/>
                <a:gd name="T8" fmla="*/ 46 w 94"/>
                <a:gd name="T9" fmla="*/ 345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19050" cmpd="sng">
              <a:solidFill>
                <a:schemeClr val="accent2"/>
              </a:solidFill>
              <a:round/>
              <a:tailEnd type="stealth" w="sm" len="lg"/>
            </a:ln>
          </p:spPr>
          <p:txBody>
            <a:bodyPr wrap="none" anchor="ctr"/>
            <a:lstStyle/>
            <a:p>
              <a:endParaRPr lang="zh-CN" altLang="en-US"/>
            </a:p>
          </p:txBody>
        </p:sp>
        <p:sp>
          <p:nvSpPr>
            <p:cNvPr id="42059" name="Freeform 288"/>
            <p:cNvSpPr/>
            <p:nvPr/>
          </p:nvSpPr>
          <p:spPr bwMode="auto">
            <a:xfrm>
              <a:off x="1536" y="1632"/>
              <a:ext cx="94" cy="1056"/>
            </a:xfrm>
            <a:custGeom>
              <a:avLst/>
              <a:gdLst>
                <a:gd name="T0" fmla="*/ 46 w 94"/>
                <a:gd name="T1" fmla="*/ 1635 h 682"/>
                <a:gd name="T2" fmla="*/ 8 w 94"/>
                <a:gd name="T3" fmla="*/ 1356 h 682"/>
                <a:gd name="T4" fmla="*/ 94 w 94"/>
                <a:gd name="T5" fmla="*/ 989 h 682"/>
                <a:gd name="T6" fmla="*/ 8 w 94"/>
                <a:gd name="T7" fmla="*/ 666 h 682"/>
                <a:gd name="T8" fmla="*/ 46 w 94"/>
                <a:gd name="T9" fmla="*/ 345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19050" cmpd="sng">
              <a:solidFill>
                <a:schemeClr val="accent2"/>
              </a:solidFill>
              <a:round/>
              <a:tailEnd type="stealth" w="sm" len="lg"/>
            </a:ln>
          </p:spPr>
          <p:txBody>
            <a:bodyPr wrap="none" anchor="ctr"/>
            <a:lstStyle/>
            <a:p>
              <a:endParaRPr lang="zh-CN" altLang="en-US"/>
            </a:p>
          </p:txBody>
        </p:sp>
        <p:sp>
          <p:nvSpPr>
            <p:cNvPr id="42060" name="Freeform 289"/>
            <p:cNvSpPr/>
            <p:nvPr/>
          </p:nvSpPr>
          <p:spPr bwMode="auto">
            <a:xfrm>
              <a:off x="1632" y="1632"/>
              <a:ext cx="94" cy="1056"/>
            </a:xfrm>
            <a:custGeom>
              <a:avLst/>
              <a:gdLst>
                <a:gd name="T0" fmla="*/ 46 w 94"/>
                <a:gd name="T1" fmla="*/ 1635 h 682"/>
                <a:gd name="T2" fmla="*/ 8 w 94"/>
                <a:gd name="T3" fmla="*/ 1356 h 682"/>
                <a:gd name="T4" fmla="*/ 94 w 94"/>
                <a:gd name="T5" fmla="*/ 989 h 682"/>
                <a:gd name="T6" fmla="*/ 8 w 94"/>
                <a:gd name="T7" fmla="*/ 666 h 682"/>
                <a:gd name="T8" fmla="*/ 46 w 94"/>
                <a:gd name="T9" fmla="*/ 345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19050" cmpd="sng">
              <a:solidFill>
                <a:schemeClr val="accent2"/>
              </a:solidFill>
              <a:round/>
              <a:tailEnd type="stealth" w="sm" len="lg"/>
            </a:ln>
          </p:spPr>
          <p:txBody>
            <a:bodyPr wrap="none" anchor="ctr"/>
            <a:lstStyle/>
            <a:p>
              <a:endParaRPr lang="zh-CN" altLang="en-US"/>
            </a:p>
          </p:txBody>
        </p:sp>
      </p:grpSp>
      <p:grpSp>
        <p:nvGrpSpPr>
          <p:cNvPr id="3362" name="Group 290"/>
          <p:cNvGrpSpPr/>
          <p:nvPr/>
        </p:nvGrpSpPr>
        <p:grpSpPr bwMode="auto">
          <a:xfrm>
            <a:off x="878205" y="1523365"/>
            <a:ext cx="381000" cy="1028700"/>
            <a:chOff x="1440" y="1632"/>
            <a:chExt cx="286" cy="1056"/>
          </a:xfrm>
        </p:grpSpPr>
        <p:sp>
          <p:nvSpPr>
            <p:cNvPr id="42055" name="Freeform 291"/>
            <p:cNvSpPr/>
            <p:nvPr/>
          </p:nvSpPr>
          <p:spPr bwMode="auto">
            <a:xfrm>
              <a:off x="1440" y="1632"/>
              <a:ext cx="94" cy="1056"/>
            </a:xfrm>
            <a:custGeom>
              <a:avLst/>
              <a:gdLst>
                <a:gd name="T0" fmla="*/ 46 w 94"/>
                <a:gd name="T1" fmla="*/ 1635 h 682"/>
                <a:gd name="T2" fmla="*/ 8 w 94"/>
                <a:gd name="T3" fmla="*/ 1356 h 682"/>
                <a:gd name="T4" fmla="*/ 94 w 94"/>
                <a:gd name="T5" fmla="*/ 989 h 682"/>
                <a:gd name="T6" fmla="*/ 8 w 94"/>
                <a:gd name="T7" fmla="*/ 666 h 682"/>
                <a:gd name="T8" fmla="*/ 46 w 94"/>
                <a:gd name="T9" fmla="*/ 345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19050" cmpd="sng">
              <a:solidFill>
                <a:schemeClr val="accent2"/>
              </a:solidFill>
              <a:round/>
              <a:tailEnd type="stealth" w="sm" len="lg"/>
            </a:ln>
          </p:spPr>
          <p:txBody>
            <a:bodyPr wrap="none" anchor="ctr"/>
            <a:lstStyle/>
            <a:p>
              <a:endParaRPr lang="zh-CN" altLang="en-US"/>
            </a:p>
          </p:txBody>
        </p:sp>
        <p:sp>
          <p:nvSpPr>
            <p:cNvPr id="42056" name="Freeform 292"/>
            <p:cNvSpPr/>
            <p:nvPr/>
          </p:nvSpPr>
          <p:spPr bwMode="auto">
            <a:xfrm>
              <a:off x="1536" y="1632"/>
              <a:ext cx="94" cy="1056"/>
            </a:xfrm>
            <a:custGeom>
              <a:avLst/>
              <a:gdLst>
                <a:gd name="T0" fmla="*/ 46 w 94"/>
                <a:gd name="T1" fmla="*/ 1635 h 682"/>
                <a:gd name="T2" fmla="*/ 8 w 94"/>
                <a:gd name="T3" fmla="*/ 1356 h 682"/>
                <a:gd name="T4" fmla="*/ 94 w 94"/>
                <a:gd name="T5" fmla="*/ 989 h 682"/>
                <a:gd name="T6" fmla="*/ 8 w 94"/>
                <a:gd name="T7" fmla="*/ 666 h 682"/>
                <a:gd name="T8" fmla="*/ 46 w 94"/>
                <a:gd name="T9" fmla="*/ 345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19050" cmpd="sng">
              <a:solidFill>
                <a:schemeClr val="accent2"/>
              </a:solidFill>
              <a:round/>
              <a:tailEnd type="stealth" w="sm" len="lg"/>
            </a:ln>
          </p:spPr>
          <p:txBody>
            <a:bodyPr wrap="none" anchor="ctr"/>
            <a:lstStyle/>
            <a:p>
              <a:endParaRPr lang="zh-CN" altLang="en-US"/>
            </a:p>
          </p:txBody>
        </p:sp>
        <p:sp>
          <p:nvSpPr>
            <p:cNvPr id="42057" name="Freeform 293"/>
            <p:cNvSpPr/>
            <p:nvPr/>
          </p:nvSpPr>
          <p:spPr bwMode="auto">
            <a:xfrm>
              <a:off x="1632" y="1632"/>
              <a:ext cx="94" cy="1056"/>
            </a:xfrm>
            <a:custGeom>
              <a:avLst/>
              <a:gdLst>
                <a:gd name="T0" fmla="*/ 46 w 94"/>
                <a:gd name="T1" fmla="*/ 1635 h 682"/>
                <a:gd name="T2" fmla="*/ 8 w 94"/>
                <a:gd name="T3" fmla="*/ 1356 h 682"/>
                <a:gd name="T4" fmla="*/ 94 w 94"/>
                <a:gd name="T5" fmla="*/ 989 h 682"/>
                <a:gd name="T6" fmla="*/ 8 w 94"/>
                <a:gd name="T7" fmla="*/ 666 h 682"/>
                <a:gd name="T8" fmla="*/ 46 w 94"/>
                <a:gd name="T9" fmla="*/ 345 h 682"/>
                <a:gd name="T10" fmla="*/ 46 w 94"/>
                <a:gd name="T11" fmla="*/ 0 h 682"/>
                <a:gd name="T12" fmla="*/ 0 60000 65536"/>
                <a:gd name="T13" fmla="*/ 0 60000 65536"/>
                <a:gd name="T14" fmla="*/ 0 60000 65536"/>
                <a:gd name="T15" fmla="*/ 0 60000 65536"/>
                <a:gd name="T16" fmla="*/ 0 60000 65536"/>
                <a:gd name="T17" fmla="*/ 0 60000 65536"/>
                <a:gd name="T18" fmla="*/ 0 w 94"/>
                <a:gd name="T19" fmla="*/ 0 h 682"/>
                <a:gd name="T20" fmla="*/ 94 w 94"/>
                <a:gd name="T21" fmla="*/ 682 h 682"/>
              </a:gdLst>
              <a:ahLst/>
              <a:cxnLst>
                <a:cxn ang="T12">
                  <a:pos x="T0" y="T1"/>
                </a:cxn>
                <a:cxn ang="T13">
                  <a:pos x="T2" y="T3"/>
                </a:cxn>
                <a:cxn ang="T14">
                  <a:pos x="T4" y="T5"/>
                </a:cxn>
                <a:cxn ang="T15">
                  <a:pos x="T6" y="T7"/>
                </a:cxn>
                <a:cxn ang="T16">
                  <a:pos x="T8" y="T9"/>
                </a:cxn>
                <a:cxn ang="T17">
                  <a:pos x="T10" y="T11"/>
                </a:cxn>
              </a:cxnLst>
              <a:rect l="T18" t="T19" r="T20" b="T21"/>
              <a:pathLst>
                <a:path w="94" h="682">
                  <a:moveTo>
                    <a:pt x="46" y="682"/>
                  </a:moveTo>
                  <a:cubicBezTo>
                    <a:pt x="40" y="663"/>
                    <a:pt x="0" y="611"/>
                    <a:pt x="8" y="566"/>
                  </a:cubicBezTo>
                  <a:cubicBezTo>
                    <a:pt x="16" y="521"/>
                    <a:pt x="94" y="461"/>
                    <a:pt x="94" y="413"/>
                  </a:cubicBezTo>
                  <a:cubicBezTo>
                    <a:pt x="94" y="365"/>
                    <a:pt x="16" y="323"/>
                    <a:pt x="8" y="278"/>
                  </a:cubicBezTo>
                  <a:cubicBezTo>
                    <a:pt x="0" y="233"/>
                    <a:pt x="40" y="190"/>
                    <a:pt x="46" y="144"/>
                  </a:cubicBezTo>
                  <a:cubicBezTo>
                    <a:pt x="52" y="98"/>
                    <a:pt x="46" y="30"/>
                    <a:pt x="46" y="0"/>
                  </a:cubicBezTo>
                </a:path>
              </a:pathLst>
            </a:custGeom>
            <a:noFill/>
            <a:ln w="19050" cmpd="sng">
              <a:solidFill>
                <a:schemeClr val="accent2"/>
              </a:solidFill>
              <a:round/>
              <a:tailEnd type="stealth" w="sm" len="lg"/>
            </a:ln>
          </p:spPr>
          <p:txBody>
            <a:bodyPr wrap="none" anchor="ctr"/>
            <a:lstStyle/>
            <a:p>
              <a:endParaRPr lang="zh-CN" altLang="en-US"/>
            </a:p>
          </p:txBody>
        </p:sp>
      </p:grpSp>
      <p:sp>
        <p:nvSpPr>
          <p:cNvPr id="3366" name="Freeform 294"/>
          <p:cNvSpPr/>
          <p:nvPr/>
        </p:nvSpPr>
        <p:spPr bwMode="auto">
          <a:xfrm>
            <a:off x="6796405" y="1523366"/>
            <a:ext cx="177800" cy="1222772"/>
          </a:xfrm>
          <a:custGeom>
            <a:avLst/>
            <a:gdLst>
              <a:gd name="T0" fmla="*/ 282257522 w 112"/>
              <a:gd name="T1" fmla="*/ 2147483647 h 1027"/>
              <a:gd name="T2" fmla="*/ 40322501 w 112"/>
              <a:gd name="T3" fmla="*/ 2147483647 h 1027"/>
              <a:gd name="T4" fmla="*/ 40322501 w 112"/>
              <a:gd name="T5" fmla="*/ 0 h 1027"/>
              <a:gd name="T6" fmla="*/ 0 60000 65536"/>
              <a:gd name="T7" fmla="*/ 0 60000 65536"/>
              <a:gd name="T8" fmla="*/ 0 60000 65536"/>
              <a:gd name="T9" fmla="*/ 0 w 112"/>
              <a:gd name="T10" fmla="*/ 0 h 1027"/>
              <a:gd name="T11" fmla="*/ 112 w 112"/>
              <a:gd name="T12" fmla="*/ 1027 h 1027"/>
            </a:gdLst>
            <a:ahLst/>
            <a:cxnLst>
              <a:cxn ang="T6">
                <a:pos x="T0" y="T1"/>
              </a:cxn>
              <a:cxn ang="T7">
                <a:pos x="T2" y="T3"/>
              </a:cxn>
              <a:cxn ang="T8">
                <a:pos x="T4" y="T5"/>
              </a:cxn>
            </a:cxnLst>
            <a:rect l="T9" t="T10" r="T11" b="T12"/>
            <a:pathLst>
              <a:path w="112" h="1027">
                <a:moveTo>
                  <a:pt x="112" y="976"/>
                </a:moveTo>
                <a:cubicBezTo>
                  <a:pt x="96" y="957"/>
                  <a:pt x="32" y="1027"/>
                  <a:pt x="16" y="864"/>
                </a:cubicBezTo>
                <a:cubicBezTo>
                  <a:pt x="0" y="701"/>
                  <a:pt x="16" y="180"/>
                  <a:pt x="16" y="0"/>
                </a:cubicBezTo>
              </a:path>
            </a:pathLst>
          </a:custGeom>
          <a:noFill/>
          <a:ln w="76200" cap="flat" cmpd="sng">
            <a:pattFill prst="narHorz">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67" name="Freeform 295"/>
          <p:cNvSpPr/>
          <p:nvPr/>
        </p:nvSpPr>
        <p:spPr bwMode="auto">
          <a:xfrm>
            <a:off x="6834505" y="1328102"/>
            <a:ext cx="1320800" cy="176213"/>
          </a:xfrm>
          <a:custGeom>
            <a:avLst/>
            <a:gdLst>
              <a:gd name="T0" fmla="*/ 0 w 832"/>
              <a:gd name="T1" fmla="*/ 372983070 h 148"/>
              <a:gd name="T2" fmla="*/ 423386324 w 832"/>
              <a:gd name="T3" fmla="*/ 50403117 h 148"/>
              <a:gd name="T4" fmla="*/ 2096770178 w 832"/>
              <a:gd name="T5" fmla="*/ 70564371 h 148"/>
              <a:gd name="T6" fmla="*/ 0 60000 65536"/>
              <a:gd name="T7" fmla="*/ 0 60000 65536"/>
              <a:gd name="T8" fmla="*/ 0 60000 65536"/>
              <a:gd name="T9" fmla="*/ 0 w 832"/>
              <a:gd name="T10" fmla="*/ 0 h 148"/>
              <a:gd name="T11" fmla="*/ 832 w 832"/>
              <a:gd name="T12" fmla="*/ 148 h 148"/>
            </a:gdLst>
            <a:ahLst/>
            <a:cxnLst>
              <a:cxn ang="T6">
                <a:pos x="T0" y="T1"/>
              </a:cxn>
              <a:cxn ang="T7">
                <a:pos x="T2" y="T3"/>
              </a:cxn>
              <a:cxn ang="T8">
                <a:pos x="T4" y="T5"/>
              </a:cxn>
            </a:cxnLst>
            <a:rect l="T9" t="T10" r="T11" b="T12"/>
            <a:pathLst>
              <a:path w="832" h="148">
                <a:moveTo>
                  <a:pt x="0" y="148"/>
                </a:moveTo>
                <a:cubicBezTo>
                  <a:pt x="28" y="127"/>
                  <a:pt x="29" y="40"/>
                  <a:pt x="168" y="20"/>
                </a:cubicBezTo>
                <a:cubicBezTo>
                  <a:pt x="307" y="0"/>
                  <a:pt x="694" y="26"/>
                  <a:pt x="832" y="28"/>
                </a:cubicBezTo>
              </a:path>
            </a:pathLst>
          </a:custGeom>
          <a:noFill/>
          <a:ln w="76200" cap="flat" cmpd="sng">
            <a:pattFill prst="narVert">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68" name="Freeform 296"/>
          <p:cNvSpPr/>
          <p:nvPr/>
        </p:nvSpPr>
        <p:spPr bwMode="auto">
          <a:xfrm>
            <a:off x="8180705" y="1399540"/>
            <a:ext cx="230188" cy="1238250"/>
          </a:xfrm>
          <a:custGeom>
            <a:avLst/>
            <a:gdLst>
              <a:gd name="T0" fmla="*/ 0 w 145"/>
              <a:gd name="T1" fmla="*/ 0 h 1040"/>
              <a:gd name="T2" fmla="*/ 322580664 w 145"/>
              <a:gd name="T3" fmla="*/ 463708731 h 1040"/>
              <a:gd name="T4" fmla="*/ 262096808 w 145"/>
              <a:gd name="T5" fmla="*/ 2147483647 h 1040"/>
              <a:gd name="T6" fmla="*/ 0 60000 65536"/>
              <a:gd name="T7" fmla="*/ 0 60000 65536"/>
              <a:gd name="T8" fmla="*/ 0 60000 65536"/>
              <a:gd name="T9" fmla="*/ 0 w 145"/>
              <a:gd name="T10" fmla="*/ 0 h 1040"/>
              <a:gd name="T11" fmla="*/ 145 w 145"/>
              <a:gd name="T12" fmla="*/ 1040 h 1040"/>
            </a:gdLst>
            <a:ahLst/>
            <a:cxnLst>
              <a:cxn ang="T6">
                <a:pos x="T0" y="T1"/>
              </a:cxn>
              <a:cxn ang="T7">
                <a:pos x="T2" y="T3"/>
              </a:cxn>
              <a:cxn ang="T8">
                <a:pos x="T4" y="T5"/>
              </a:cxn>
            </a:cxnLst>
            <a:rect l="T9" t="T10" r="T11" b="T12"/>
            <a:pathLst>
              <a:path w="145" h="1040">
                <a:moveTo>
                  <a:pt x="0" y="0"/>
                </a:moveTo>
                <a:cubicBezTo>
                  <a:pt x="21" y="32"/>
                  <a:pt x="111" y="11"/>
                  <a:pt x="128" y="184"/>
                </a:cubicBezTo>
                <a:cubicBezTo>
                  <a:pt x="145" y="357"/>
                  <a:pt x="109" y="862"/>
                  <a:pt x="104" y="1040"/>
                </a:cubicBezTo>
              </a:path>
            </a:pathLst>
          </a:custGeom>
          <a:noFill/>
          <a:ln w="76200" cap="flat" cmpd="sng">
            <a:pattFill prst="narHorz">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69" name="Freeform 297"/>
          <p:cNvSpPr/>
          <p:nvPr/>
        </p:nvSpPr>
        <p:spPr bwMode="auto">
          <a:xfrm>
            <a:off x="6898005" y="2704465"/>
            <a:ext cx="1435100" cy="73819"/>
          </a:xfrm>
          <a:custGeom>
            <a:avLst/>
            <a:gdLst>
              <a:gd name="T0" fmla="*/ 2147483647 w 904"/>
              <a:gd name="T1" fmla="*/ 0 h 62"/>
              <a:gd name="T2" fmla="*/ 1834674048 w 904"/>
              <a:gd name="T3" fmla="*/ 141128765 h 62"/>
              <a:gd name="T4" fmla="*/ 0 w 904"/>
              <a:gd name="T5" fmla="*/ 98286888 h 62"/>
              <a:gd name="T6" fmla="*/ 0 60000 65536"/>
              <a:gd name="T7" fmla="*/ 0 60000 65536"/>
              <a:gd name="T8" fmla="*/ 0 60000 65536"/>
              <a:gd name="T9" fmla="*/ 0 w 904"/>
              <a:gd name="T10" fmla="*/ 0 h 62"/>
              <a:gd name="T11" fmla="*/ 904 w 904"/>
              <a:gd name="T12" fmla="*/ 62 h 62"/>
            </a:gdLst>
            <a:ahLst/>
            <a:cxnLst>
              <a:cxn ang="T6">
                <a:pos x="T0" y="T1"/>
              </a:cxn>
              <a:cxn ang="T7">
                <a:pos x="T2" y="T3"/>
              </a:cxn>
              <a:cxn ang="T8">
                <a:pos x="T4" y="T5"/>
              </a:cxn>
            </a:cxnLst>
            <a:rect l="T9" t="T10" r="T11" b="T12"/>
            <a:pathLst>
              <a:path w="904" h="62">
                <a:moveTo>
                  <a:pt x="904" y="0"/>
                </a:moveTo>
                <a:cubicBezTo>
                  <a:pt x="875" y="11"/>
                  <a:pt x="879" y="50"/>
                  <a:pt x="728" y="56"/>
                </a:cubicBezTo>
                <a:cubicBezTo>
                  <a:pt x="577" y="62"/>
                  <a:pt x="152" y="43"/>
                  <a:pt x="0" y="39"/>
                </a:cubicBezTo>
              </a:path>
            </a:pathLst>
          </a:custGeom>
          <a:noFill/>
          <a:ln w="76200" cap="flat" cmpd="sng">
            <a:pattFill prst="narVert">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70" name="Freeform 298"/>
          <p:cNvSpPr/>
          <p:nvPr/>
        </p:nvSpPr>
        <p:spPr bwMode="auto">
          <a:xfrm>
            <a:off x="6085205" y="1294765"/>
            <a:ext cx="279400" cy="1314450"/>
          </a:xfrm>
          <a:custGeom>
            <a:avLst/>
            <a:gdLst>
              <a:gd name="T0" fmla="*/ 0 w 165"/>
              <a:gd name="T1" fmla="*/ 2147483647 h 1268"/>
              <a:gd name="T2" fmla="*/ 412902353 w 165"/>
              <a:gd name="T3" fmla="*/ 2036498992 h 1268"/>
              <a:gd name="T4" fmla="*/ 369891702 w 165"/>
              <a:gd name="T5" fmla="*/ 0 h 1268"/>
              <a:gd name="T6" fmla="*/ 0 60000 65536"/>
              <a:gd name="T7" fmla="*/ 0 60000 65536"/>
              <a:gd name="T8" fmla="*/ 0 60000 65536"/>
              <a:gd name="T9" fmla="*/ 0 w 165"/>
              <a:gd name="T10" fmla="*/ 0 h 1268"/>
              <a:gd name="T11" fmla="*/ 165 w 165"/>
              <a:gd name="T12" fmla="*/ 1268 h 1268"/>
            </a:gdLst>
            <a:ahLst/>
            <a:cxnLst>
              <a:cxn ang="T6">
                <a:pos x="T0" y="T1"/>
              </a:cxn>
              <a:cxn ang="T7">
                <a:pos x="T2" y="T3"/>
              </a:cxn>
              <a:cxn ang="T8">
                <a:pos x="T4" y="T5"/>
              </a:cxn>
            </a:cxnLst>
            <a:rect l="T9" t="T10" r="T11" b="T12"/>
            <a:pathLst>
              <a:path w="165" h="1268">
                <a:moveTo>
                  <a:pt x="0" y="1210"/>
                </a:moveTo>
                <a:cubicBezTo>
                  <a:pt x="21" y="1187"/>
                  <a:pt x="123" y="1268"/>
                  <a:pt x="144" y="1066"/>
                </a:cubicBezTo>
                <a:cubicBezTo>
                  <a:pt x="165" y="864"/>
                  <a:pt x="132" y="222"/>
                  <a:pt x="129" y="0"/>
                </a:cubicBezTo>
              </a:path>
            </a:pathLst>
          </a:custGeom>
          <a:noFill/>
          <a:ln w="127000" cap="flat" cmpd="sng">
            <a:solidFill>
              <a:srgbClr val="FF3300"/>
            </a:solidFill>
            <a:prstDash val="solid"/>
            <a:round/>
            <a:headEnd type="none" w="med" len="med"/>
            <a:tailEnd type="stealth" w="med" len="lg"/>
          </a:ln>
        </p:spPr>
        <p:txBody>
          <a:bodyPr wrap="none" anchor="ctr"/>
          <a:lstStyle/>
          <a:p>
            <a:endParaRPr lang="zh-CN" altLang="en-US"/>
          </a:p>
        </p:txBody>
      </p:sp>
      <p:sp>
        <p:nvSpPr>
          <p:cNvPr id="3371" name="Freeform 299"/>
          <p:cNvSpPr/>
          <p:nvPr/>
        </p:nvSpPr>
        <p:spPr bwMode="auto">
          <a:xfrm>
            <a:off x="3921443" y="1237615"/>
            <a:ext cx="233362" cy="1238250"/>
          </a:xfrm>
          <a:custGeom>
            <a:avLst/>
            <a:gdLst>
              <a:gd name="T0" fmla="*/ 370461327 w 147"/>
              <a:gd name="T1" fmla="*/ 0 h 1040"/>
              <a:gd name="T2" fmla="*/ 47882065 w 147"/>
              <a:gd name="T3" fmla="*/ 544353693 h 1040"/>
              <a:gd name="T4" fmla="*/ 88204474 w 147"/>
              <a:gd name="T5" fmla="*/ 2147483647 h 1040"/>
              <a:gd name="T6" fmla="*/ 0 60000 65536"/>
              <a:gd name="T7" fmla="*/ 0 60000 65536"/>
              <a:gd name="T8" fmla="*/ 0 60000 65536"/>
              <a:gd name="T9" fmla="*/ 0 w 147"/>
              <a:gd name="T10" fmla="*/ 0 h 1040"/>
              <a:gd name="T11" fmla="*/ 147 w 147"/>
              <a:gd name="T12" fmla="*/ 1040 h 1040"/>
            </a:gdLst>
            <a:ahLst/>
            <a:cxnLst>
              <a:cxn ang="T6">
                <a:pos x="T0" y="T1"/>
              </a:cxn>
              <a:cxn ang="T7">
                <a:pos x="T2" y="T3"/>
              </a:cxn>
              <a:cxn ang="T8">
                <a:pos x="T4" y="T5"/>
              </a:cxn>
            </a:cxnLst>
            <a:rect l="T9" t="T10" r="T11" b="T12"/>
            <a:pathLst>
              <a:path w="147" h="1040">
                <a:moveTo>
                  <a:pt x="147" y="0"/>
                </a:moveTo>
                <a:cubicBezTo>
                  <a:pt x="127" y="36"/>
                  <a:pt x="38" y="43"/>
                  <a:pt x="19" y="216"/>
                </a:cubicBezTo>
                <a:cubicBezTo>
                  <a:pt x="0" y="389"/>
                  <a:pt x="32" y="868"/>
                  <a:pt x="35" y="1040"/>
                </a:cubicBezTo>
              </a:path>
            </a:pathLst>
          </a:custGeom>
          <a:noFill/>
          <a:ln w="127000" cap="flat" cmpd="sng">
            <a:solidFill>
              <a:srgbClr val="FF3300"/>
            </a:solidFill>
            <a:prstDash val="solid"/>
            <a:round/>
            <a:headEnd type="none" w="med" len="med"/>
            <a:tailEnd type="stealth" w="med" len="lg"/>
          </a:ln>
        </p:spPr>
        <p:txBody>
          <a:bodyPr wrap="none" anchor="ctr"/>
          <a:lstStyle/>
          <a:p>
            <a:endParaRPr lang="zh-CN" altLang="en-US"/>
          </a:p>
        </p:txBody>
      </p:sp>
      <p:sp>
        <p:nvSpPr>
          <p:cNvPr id="3372" name="Freeform 300"/>
          <p:cNvSpPr/>
          <p:nvPr/>
        </p:nvSpPr>
        <p:spPr bwMode="auto">
          <a:xfrm>
            <a:off x="4073843" y="1191181"/>
            <a:ext cx="2214562" cy="160734"/>
          </a:xfrm>
          <a:custGeom>
            <a:avLst/>
            <a:gdLst>
              <a:gd name="T0" fmla="*/ 2147483647 w 1299"/>
              <a:gd name="T1" fmla="*/ 288865592 h 159"/>
              <a:gd name="T2" fmla="*/ 2147483647 w 1299"/>
              <a:gd name="T3" fmla="*/ 41785443 h 159"/>
              <a:gd name="T4" fmla="*/ 0 w 1299"/>
              <a:gd name="T5" fmla="*/ 32702122 h 159"/>
              <a:gd name="T6" fmla="*/ 0 60000 65536"/>
              <a:gd name="T7" fmla="*/ 0 60000 65536"/>
              <a:gd name="T8" fmla="*/ 0 60000 65536"/>
              <a:gd name="T9" fmla="*/ 0 w 1299"/>
              <a:gd name="T10" fmla="*/ 0 h 159"/>
              <a:gd name="T11" fmla="*/ 1299 w 1299"/>
              <a:gd name="T12" fmla="*/ 159 h 159"/>
            </a:gdLst>
            <a:ahLst/>
            <a:cxnLst>
              <a:cxn ang="T6">
                <a:pos x="T0" y="T1"/>
              </a:cxn>
              <a:cxn ang="T7">
                <a:pos x="T2" y="T3"/>
              </a:cxn>
              <a:cxn ang="T8">
                <a:pos x="T4" y="T5"/>
              </a:cxn>
            </a:cxnLst>
            <a:rect l="T9" t="T10" r="T11" b="T12"/>
            <a:pathLst>
              <a:path w="1299" h="159">
                <a:moveTo>
                  <a:pt x="1299" y="159"/>
                </a:moveTo>
                <a:cubicBezTo>
                  <a:pt x="1255" y="139"/>
                  <a:pt x="1251" y="46"/>
                  <a:pt x="1035" y="23"/>
                </a:cubicBezTo>
                <a:cubicBezTo>
                  <a:pt x="819" y="0"/>
                  <a:pt x="216" y="19"/>
                  <a:pt x="0" y="18"/>
                </a:cubicBezTo>
              </a:path>
            </a:pathLst>
          </a:custGeom>
          <a:noFill/>
          <a:ln w="127000" cap="flat" cmpd="sng">
            <a:solidFill>
              <a:srgbClr val="FF3300"/>
            </a:solidFill>
            <a:prstDash val="solid"/>
            <a:round/>
            <a:headEnd type="none" w="med" len="med"/>
            <a:tailEnd type="stealth" w="med" len="lg"/>
          </a:ln>
        </p:spPr>
        <p:txBody>
          <a:bodyPr wrap="none" anchor="ctr"/>
          <a:lstStyle/>
          <a:p>
            <a:endParaRPr lang="zh-CN" altLang="en-US"/>
          </a:p>
        </p:txBody>
      </p:sp>
      <p:sp>
        <p:nvSpPr>
          <p:cNvPr id="3373" name="Freeform 301"/>
          <p:cNvSpPr/>
          <p:nvPr/>
        </p:nvSpPr>
        <p:spPr bwMode="auto">
          <a:xfrm>
            <a:off x="3903980" y="2418715"/>
            <a:ext cx="2317750" cy="210741"/>
          </a:xfrm>
          <a:custGeom>
            <a:avLst/>
            <a:gdLst>
              <a:gd name="T0" fmla="*/ 75604687 w 1460"/>
              <a:gd name="T1" fmla="*/ 0 h 177"/>
              <a:gd name="T2" fmla="*/ 599797185 w 1460"/>
              <a:gd name="T3" fmla="*/ 383064399 h 177"/>
              <a:gd name="T4" fmla="*/ 2147483647 w 1460"/>
              <a:gd name="T5" fmla="*/ 375504713 h 177"/>
              <a:gd name="T6" fmla="*/ 0 60000 65536"/>
              <a:gd name="T7" fmla="*/ 0 60000 65536"/>
              <a:gd name="T8" fmla="*/ 0 60000 65536"/>
              <a:gd name="T9" fmla="*/ 0 w 1460"/>
              <a:gd name="T10" fmla="*/ 0 h 177"/>
              <a:gd name="T11" fmla="*/ 1460 w 1460"/>
              <a:gd name="T12" fmla="*/ 177 h 177"/>
            </a:gdLst>
            <a:ahLst/>
            <a:cxnLst>
              <a:cxn ang="T6">
                <a:pos x="T0" y="T1"/>
              </a:cxn>
              <a:cxn ang="T7">
                <a:pos x="T2" y="T3"/>
              </a:cxn>
              <a:cxn ang="T8">
                <a:pos x="T4" y="T5"/>
              </a:cxn>
            </a:cxnLst>
            <a:rect l="T9" t="T10" r="T11" b="T12"/>
            <a:pathLst>
              <a:path w="1460" h="177">
                <a:moveTo>
                  <a:pt x="30" y="0"/>
                </a:moveTo>
                <a:cubicBezTo>
                  <a:pt x="65" y="24"/>
                  <a:pt x="0" y="127"/>
                  <a:pt x="238" y="152"/>
                </a:cubicBezTo>
                <a:cubicBezTo>
                  <a:pt x="476" y="177"/>
                  <a:pt x="1206" y="150"/>
                  <a:pt x="1460" y="149"/>
                </a:cubicBezTo>
              </a:path>
            </a:pathLst>
          </a:custGeom>
          <a:noFill/>
          <a:ln w="127000" cap="flat" cmpd="sng">
            <a:solidFill>
              <a:srgbClr val="FF3300"/>
            </a:solidFill>
            <a:prstDash val="solid"/>
            <a:round/>
            <a:headEnd type="none" w="med" len="med"/>
            <a:tailEnd type="stealth" w="med" len="lg"/>
          </a:ln>
        </p:spPr>
        <p:txBody>
          <a:bodyPr wrap="none" anchor="ctr"/>
          <a:lstStyle/>
          <a:p>
            <a:endParaRPr lang="zh-CN" altLang="en-US"/>
          </a:p>
        </p:txBody>
      </p:sp>
      <p:sp>
        <p:nvSpPr>
          <p:cNvPr id="3374" name="Freeform 302"/>
          <p:cNvSpPr/>
          <p:nvPr/>
        </p:nvSpPr>
        <p:spPr bwMode="auto">
          <a:xfrm>
            <a:off x="497206" y="1562657"/>
            <a:ext cx="176213" cy="964406"/>
          </a:xfrm>
          <a:custGeom>
            <a:avLst/>
            <a:gdLst>
              <a:gd name="T0" fmla="*/ 277241285 w 112"/>
              <a:gd name="T1" fmla="*/ 1530052169 h 1027"/>
              <a:gd name="T2" fmla="*/ 39605447 w 112"/>
              <a:gd name="T3" fmla="*/ 1354473346 h 1027"/>
              <a:gd name="T4" fmla="*/ 39605447 w 112"/>
              <a:gd name="T5" fmla="*/ 0 h 1027"/>
              <a:gd name="T6" fmla="*/ 0 60000 65536"/>
              <a:gd name="T7" fmla="*/ 0 60000 65536"/>
              <a:gd name="T8" fmla="*/ 0 60000 65536"/>
              <a:gd name="T9" fmla="*/ 0 w 112"/>
              <a:gd name="T10" fmla="*/ 0 h 1027"/>
              <a:gd name="T11" fmla="*/ 112 w 112"/>
              <a:gd name="T12" fmla="*/ 1027 h 1027"/>
            </a:gdLst>
            <a:ahLst/>
            <a:cxnLst>
              <a:cxn ang="T6">
                <a:pos x="T0" y="T1"/>
              </a:cxn>
              <a:cxn ang="T7">
                <a:pos x="T2" y="T3"/>
              </a:cxn>
              <a:cxn ang="T8">
                <a:pos x="T4" y="T5"/>
              </a:cxn>
            </a:cxnLst>
            <a:rect l="T9" t="T10" r="T11" b="T12"/>
            <a:pathLst>
              <a:path w="112" h="1027">
                <a:moveTo>
                  <a:pt x="112" y="976"/>
                </a:moveTo>
                <a:cubicBezTo>
                  <a:pt x="96" y="957"/>
                  <a:pt x="32" y="1027"/>
                  <a:pt x="16" y="864"/>
                </a:cubicBezTo>
                <a:cubicBezTo>
                  <a:pt x="0" y="701"/>
                  <a:pt x="16" y="180"/>
                  <a:pt x="16" y="0"/>
                </a:cubicBezTo>
              </a:path>
            </a:pathLst>
          </a:custGeom>
          <a:noFill/>
          <a:ln w="57150" cap="flat" cmpd="sng">
            <a:pattFill prst="narHorz">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75" name="Freeform 303"/>
          <p:cNvSpPr/>
          <p:nvPr/>
        </p:nvSpPr>
        <p:spPr bwMode="auto">
          <a:xfrm>
            <a:off x="535305" y="1409065"/>
            <a:ext cx="1308100" cy="139304"/>
          </a:xfrm>
          <a:custGeom>
            <a:avLst/>
            <a:gdLst>
              <a:gd name="T0" fmla="*/ 0 w 832"/>
              <a:gd name="T1" fmla="*/ 233098662 h 148"/>
              <a:gd name="T2" fmla="*/ 415284091 w 832"/>
              <a:gd name="T3" fmla="*/ 31500158 h 148"/>
              <a:gd name="T4" fmla="*/ 2056641541 w 832"/>
              <a:gd name="T5" fmla="*/ 44100227 h 148"/>
              <a:gd name="T6" fmla="*/ 0 60000 65536"/>
              <a:gd name="T7" fmla="*/ 0 60000 65536"/>
              <a:gd name="T8" fmla="*/ 0 60000 65536"/>
              <a:gd name="T9" fmla="*/ 0 w 832"/>
              <a:gd name="T10" fmla="*/ 0 h 148"/>
              <a:gd name="T11" fmla="*/ 832 w 832"/>
              <a:gd name="T12" fmla="*/ 148 h 148"/>
            </a:gdLst>
            <a:ahLst/>
            <a:cxnLst>
              <a:cxn ang="T6">
                <a:pos x="T0" y="T1"/>
              </a:cxn>
              <a:cxn ang="T7">
                <a:pos x="T2" y="T3"/>
              </a:cxn>
              <a:cxn ang="T8">
                <a:pos x="T4" y="T5"/>
              </a:cxn>
            </a:cxnLst>
            <a:rect l="T9" t="T10" r="T11" b="T12"/>
            <a:pathLst>
              <a:path w="832" h="148">
                <a:moveTo>
                  <a:pt x="0" y="148"/>
                </a:moveTo>
                <a:cubicBezTo>
                  <a:pt x="28" y="127"/>
                  <a:pt x="29" y="40"/>
                  <a:pt x="168" y="20"/>
                </a:cubicBezTo>
                <a:cubicBezTo>
                  <a:pt x="307" y="0"/>
                  <a:pt x="694" y="26"/>
                  <a:pt x="832" y="28"/>
                </a:cubicBezTo>
              </a:path>
            </a:pathLst>
          </a:custGeom>
          <a:noFill/>
          <a:ln w="57150" cap="flat" cmpd="sng">
            <a:pattFill prst="narVert">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76" name="Freeform 304"/>
          <p:cNvSpPr/>
          <p:nvPr/>
        </p:nvSpPr>
        <p:spPr bwMode="auto">
          <a:xfrm>
            <a:off x="1868805" y="1465025"/>
            <a:ext cx="228600" cy="976313"/>
          </a:xfrm>
          <a:custGeom>
            <a:avLst/>
            <a:gdLst>
              <a:gd name="T0" fmla="*/ 0 w 145"/>
              <a:gd name="T1" fmla="*/ 0 h 1040"/>
              <a:gd name="T2" fmla="*/ 318146526 w 145"/>
              <a:gd name="T3" fmla="*/ 288274984 h 1040"/>
              <a:gd name="T4" fmla="*/ 258492987 w 145"/>
              <a:gd name="T5" fmla="*/ 1629377806 h 1040"/>
              <a:gd name="T6" fmla="*/ 0 60000 65536"/>
              <a:gd name="T7" fmla="*/ 0 60000 65536"/>
              <a:gd name="T8" fmla="*/ 0 60000 65536"/>
              <a:gd name="T9" fmla="*/ 0 w 145"/>
              <a:gd name="T10" fmla="*/ 0 h 1040"/>
              <a:gd name="T11" fmla="*/ 145 w 145"/>
              <a:gd name="T12" fmla="*/ 1040 h 1040"/>
            </a:gdLst>
            <a:ahLst/>
            <a:cxnLst>
              <a:cxn ang="T6">
                <a:pos x="T0" y="T1"/>
              </a:cxn>
              <a:cxn ang="T7">
                <a:pos x="T2" y="T3"/>
              </a:cxn>
              <a:cxn ang="T8">
                <a:pos x="T4" y="T5"/>
              </a:cxn>
            </a:cxnLst>
            <a:rect l="T9" t="T10" r="T11" b="T12"/>
            <a:pathLst>
              <a:path w="145" h="1040">
                <a:moveTo>
                  <a:pt x="0" y="0"/>
                </a:moveTo>
                <a:cubicBezTo>
                  <a:pt x="21" y="32"/>
                  <a:pt x="111" y="11"/>
                  <a:pt x="128" y="184"/>
                </a:cubicBezTo>
                <a:cubicBezTo>
                  <a:pt x="145" y="357"/>
                  <a:pt x="109" y="862"/>
                  <a:pt x="104" y="1040"/>
                </a:cubicBezTo>
              </a:path>
            </a:pathLst>
          </a:custGeom>
          <a:noFill/>
          <a:ln w="57150" cap="flat" cmpd="sng">
            <a:pattFill prst="narHorz">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3377" name="Freeform 305"/>
          <p:cNvSpPr/>
          <p:nvPr/>
        </p:nvSpPr>
        <p:spPr bwMode="auto">
          <a:xfrm>
            <a:off x="597218" y="2493725"/>
            <a:ext cx="1422400" cy="58340"/>
          </a:xfrm>
          <a:custGeom>
            <a:avLst/>
            <a:gdLst>
              <a:gd name="T0" fmla="*/ 2147483647 w 904"/>
              <a:gd name="T1" fmla="*/ 0 h 62"/>
              <a:gd name="T2" fmla="*/ 1802346312 w 904"/>
              <a:gd name="T3" fmla="*/ 88148999 h 62"/>
              <a:gd name="T4" fmla="*/ 0 w 904"/>
              <a:gd name="T5" fmla="*/ 61390258 h 62"/>
              <a:gd name="T6" fmla="*/ 0 60000 65536"/>
              <a:gd name="T7" fmla="*/ 0 60000 65536"/>
              <a:gd name="T8" fmla="*/ 0 60000 65536"/>
              <a:gd name="T9" fmla="*/ 0 w 904"/>
              <a:gd name="T10" fmla="*/ 0 h 62"/>
              <a:gd name="T11" fmla="*/ 904 w 904"/>
              <a:gd name="T12" fmla="*/ 62 h 62"/>
            </a:gdLst>
            <a:ahLst/>
            <a:cxnLst>
              <a:cxn ang="T6">
                <a:pos x="T0" y="T1"/>
              </a:cxn>
              <a:cxn ang="T7">
                <a:pos x="T2" y="T3"/>
              </a:cxn>
              <a:cxn ang="T8">
                <a:pos x="T4" y="T5"/>
              </a:cxn>
            </a:cxnLst>
            <a:rect l="T9" t="T10" r="T11" b="T12"/>
            <a:pathLst>
              <a:path w="904" h="62">
                <a:moveTo>
                  <a:pt x="904" y="0"/>
                </a:moveTo>
                <a:cubicBezTo>
                  <a:pt x="875" y="11"/>
                  <a:pt x="879" y="50"/>
                  <a:pt x="728" y="56"/>
                </a:cubicBezTo>
                <a:cubicBezTo>
                  <a:pt x="577" y="62"/>
                  <a:pt x="152" y="43"/>
                  <a:pt x="0" y="39"/>
                </a:cubicBezTo>
              </a:path>
            </a:pathLst>
          </a:custGeom>
          <a:noFill/>
          <a:ln w="57150" cap="flat" cmpd="sng">
            <a:pattFill prst="narVert">
              <a:fgClr>
                <a:srgbClr val="FF0000"/>
              </a:fgClr>
              <a:bgClr>
                <a:srgbClr val="FFFFFF"/>
              </a:bgClr>
            </a:pattFill>
            <a:prstDash val="solid"/>
            <a:round/>
            <a:headEnd type="none" w="med" len="med"/>
            <a:tailEnd type="stealth" w="med" len="lg"/>
          </a:ln>
        </p:spPr>
        <p:txBody>
          <a:bodyPr wrap="none" anchor="ctr"/>
          <a:lstStyle/>
          <a:p>
            <a:endParaRPr lang="zh-CN" altLang="en-US"/>
          </a:p>
        </p:txBody>
      </p:sp>
      <p:sp>
        <p:nvSpPr>
          <p:cNvPr id="42038" name="Rectangle 313"/>
          <p:cNvSpPr>
            <a:spLocks noChangeArrowheads="1"/>
          </p:cNvSpPr>
          <p:nvPr/>
        </p:nvSpPr>
        <p:spPr bwMode="auto">
          <a:xfrm>
            <a:off x="6364606" y="1751965"/>
            <a:ext cx="485775" cy="369332"/>
          </a:xfrm>
          <a:prstGeom prst="rect">
            <a:avLst/>
          </a:prstGeom>
          <a:noFill/>
          <a:ln w="9525">
            <a:noFill/>
            <a:miter lim="800000"/>
          </a:ln>
        </p:spPr>
        <p:txBody>
          <a:bodyPr>
            <a:spAutoFit/>
          </a:bodyPr>
          <a:lstStyle/>
          <a:p>
            <a:pPr eaLnBrk="0" hangingPunct="0"/>
            <a:r>
              <a:rPr lang="en-US" altLang="zh-CN" b="1">
                <a:solidFill>
                  <a:srgbClr val="FF5050"/>
                </a:solidFill>
              </a:rPr>
              <a:t>①</a:t>
            </a:r>
            <a:endParaRPr lang="en-US" altLang="zh-CN" b="1">
              <a:solidFill>
                <a:srgbClr val="FF5050"/>
              </a:solidFill>
            </a:endParaRPr>
          </a:p>
        </p:txBody>
      </p:sp>
      <p:sp>
        <p:nvSpPr>
          <p:cNvPr id="42039" name="Rectangle 314"/>
          <p:cNvSpPr>
            <a:spLocks noChangeArrowheads="1"/>
          </p:cNvSpPr>
          <p:nvPr/>
        </p:nvSpPr>
        <p:spPr bwMode="auto">
          <a:xfrm>
            <a:off x="8422006" y="1694815"/>
            <a:ext cx="485775" cy="369332"/>
          </a:xfrm>
          <a:prstGeom prst="rect">
            <a:avLst/>
          </a:prstGeom>
          <a:noFill/>
          <a:ln w="9525">
            <a:noFill/>
            <a:miter lim="800000"/>
          </a:ln>
        </p:spPr>
        <p:txBody>
          <a:bodyPr>
            <a:spAutoFit/>
          </a:bodyPr>
          <a:lstStyle/>
          <a:p>
            <a:pPr eaLnBrk="0" hangingPunct="0"/>
            <a:r>
              <a:rPr lang="en-US" altLang="zh-CN" b="1">
                <a:solidFill>
                  <a:srgbClr val="FF5050"/>
                </a:solidFill>
              </a:rPr>
              <a:t>②</a:t>
            </a:r>
            <a:endParaRPr lang="en-US" altLang="zh-CN" b="1">
              <a:solidFill>
                <a:srgbClr val="FF5050"/>
              </a:solidFill>
            </a:endParaRPr>
          </a:p>
        </p:txBody>
      </p:sp>
      <p:sp>
        <p:nvSpPr>
          <p:cNvPr id="42040" name="Rectangle 315"/>
          <p:cNvSpPr>
            <a:spLocks noChangeArrowheads="1"/>
          </p:cNvSpPr>
          <p:nvPr/>
        </p:nvSpPr>
        <p:spPr bwMode="auto">
          <a:xfrm>
            <a:off x="5297806" y="780415"/>
            <a:ext cx="417102" cy="369332"/>
          </a:xfrm>
          <a:prstGeom prst="rect">
            <a:avLst/>
          </a:prstGeom>
          <a:noFill/>
          <a:ln w="9525">
            <a:noFill/>
            <a:miter lim="800000"/>
          </a:ln>
        </p:spPr>
        <p:txBody>
          <a:bodyPr wrap="none">
            <a:spAutoFit/>
          </a:bodyPr>
          <a:lstStyle/>
          <a:p>
            <a:pPr eaLnBrk="0" hangingPunct="0"/>
            <a:r>
              <a:rPr lang="en-US" altLang="zh-CN" b="1">
                <a:solidFill>
                  <a:srgbClr val="FF5050"/>
                </a:solidFill>
              </a:rPr>
              <a:t>③</a:t>
            </a:r>
            <a:endParaRPr lang="en-US" altLang="zh-CN" b="1">
              <a:solidFill>
                <a:srgbClr val="FF5050"/>
              </a:solidFill>
            </a:endParaRPr>
          </a:p>
        </p:txBody>
      </p:sp>
      <p:sp>
        <p:nvSpPr>
          <p:cNvPr id="42041" name="Rectangle 316"/>
          <p:cNvSpPr>
            <a:spLocks noChangeArrowheads="1"/>
          </p:cNvSpPr>
          <p:nvPr/>
        </p:nvSpPr>
        <p:spPr bwMode="auto">
          <a:xfrm>
            <a:off x="4535806" y="2152015"/>
            <a:ext cx="417102" cy="369332"/>
          </a:xfrm>
          <a:prstGeom prst="rect">
            <a:avLst/>
          </a:prstGeom>
          <a:noFill/>
          <a:ln w="9525">
            <a:noFill/>
            <a:miter lim="800000"/>
          </a:ln>
        </p:spPr>
        <p:txBody>
          <a:bodyPr wrap="none">
            <a:spAutoFit/>
          </a:bodyPr>
          <a:lstStyle/>
          <a:p>
            <a:pPr eaLnBrk="0" hangingPunct="0"/>
            <a:r>
              <a:rPr lang="en-US" altLang="zh-CN" b="1">
                <a:solidFill>
                  <a:srgbClr val="FF5050"/>
                </a:solidFill>
              </a:rPr>
              <a:t>④</a:t>
            </a:r>
            <a:endParaRPr lang="en-US" altLang="zh-CN" b="1">
              <a:solidFill>
                <a:srgbClr val="FF5050"/>
              </a:solidFill>
            </a:endParaRPr>
          </a:p>
        </p:txBody>
      </p:sp>
      <p:sp>
        <p:nvSpPr>
          <p:cNvPr id="42042" name="Rectangle 317"/>
          <p:cNvSpPr>
            <a:spLocks noChangeArrowheads="1"/>
          </p:cNvSpPr>
          <p:nvPr/>
        </p:nvSpPr>
        <p:spPr bwMode="auto">
          <a:xfrm>
            <a:off x="-36194" y="1980565"/>
            <a:ext cx="485775" cy="369332"/>
          </a:xfrm>
          <a:prstGeom prst="rect">
            <a:avLst/>
          </a:prstGeom>
          <a:noFill/>
          <a:ln w="9525">
            <a:noFill/>
            <a:miter lim="800000"/>
          </a:ln>
        </p:spPr>
        <p:txBody>
          <a:bodyPr>
            <a:spAutoFit/>
          </a:bodyPr>
          <a:lstStyle/>
          <a:p>
            <a:pPr eaLnBrk="0" hangingPunct="0"/>
            <a:r>
              <a:rPr lang="en-US" altLang="zh-CN" b="1">
                <a:solidFill>
                  <a:srgbClr val="FF5050"/>
                </a:solidFill>
              </a:rPr>
              <a:t>⑤</a:t>
            </a:r>
            <a:endParaRPr lang="en-US" altLang="zh-CN" b="1">
              <a:solidFill>
                <a:srgbClr val="FF5050"/>
              </a:solidFill>
            </a:endParaRPr>
          </a:p>
        </p:txBody>
      </p:sp>
      <p:sp>
        <p:nvSpPr>
          <p:cNvPr id="3392" name="Text Box 320"/>
          <p:cNvSpPr txBox="1">
            <a:spLocks noChangeArrowheads="1"/>
          </p:cNvSpPr>
          <p:nvPr/>
        </p:nvSpPr>
        <p:spPr bwMode="auto">
          <a:xfrm>
            <a:off x="259080" y="4228465"/>
            <a:ext cx="8726170" cy="926465"/>
          </a:xfrm>
          <a:prstGeom prst="rect">
            <a:avLst/>
          </a:prstGeom>
          <a:noFill/>
          <a:ln w="9525">
            <a:noFill/>
            <a:miter lim="800000"/>
          </a:ln>
        </p:spPr>
        <p:txBody>
          <a:bodyPr wrap="square">
            <a:noAutofit/>
          </a:bodyPr>
          <a:lstStyle/>
          <a:p>
            <a:pPr eaLnBrk="0" hangingPunct="0">
              <a:spcBef>
                <a:spcPct val="50000"/>
              </a:spcBef>
            </a:pPr>
            <a:r>
              <a:rPr lang="zh-CN" altLang="en-US" sz="2000">
                <a:latin typeface="方正大标宋简体" panose="02000000000000000000" charset="-122"/>
                <a:ea typeface="方正大标宋简体" panose="02000000000000000000" charset="-122"/>
              </a:rPr>
              <a:t>水循环的途径：</a:t>
            </a:r>
            <a:endParaRPr lang="zh-CN" altLang="en-US" sz="2000">
              <a:latin typeface="方正大标宋简体" panose="02000000000000000000" charset="-122"/>
              <a:ea typeface="方正大标宋简体" panose="02000000000000000000" charset="-122"/>
            </a:endParaRPr>
          </a:p>
          <a:p>
            <a:pPr eaLnBrk="0" hangingPunct="0">
              <a:spcBef>
                <a:spcPct val="50000"/>
              </a:spcBef>
            </a:pPr>
            <a:r>
              <a:rPr lang="en-US" altLang="zh-CN" sz="2000">
                <a:latin typeface="方正大标宋简体" panose="02000000000000000000" charset="-122"/>
                <a:ea typeface="方正大标宋简体" panose="02000000000000000000" charset="-122"/>
              </a:rPr>
              <a:t>1</a:t>
            </a:r>
            <a:r>
              <a:rPr lang="zh-CN" altLang="en-US" sz="2000">
                <a:latin typeface="方正大标宋简体" panose="02000000000000000000" charset="-122"/>
                <a:ea typeface="方正大标宋简体" panose="02000000000000000000" charset="-122"/>
              </a:rPr>
              <a:t>、</a:t>
            </a:r>
            <a:r>
              <a:rPr lang="zh-CN" altLang="en-US" sz="2000">
                <a:solidFill>
                  <a:srgbClr val="FF5050"/>
                </a:solidFill>
                <a:latin typeface="方正大标宋简体" panose="02000000000000000000" charset="-122"/>
                <a:ea typeface="方正大标宋简体" panose="02000000000000000000" charset="-122"/>
                <a:cs typeface="方正大标宋简体" panose="02000000000000000000" charset="-122"/>
                <a:sym typeface="+mn-ea"/>
              </a:rPr>
              <a:t>蒸发；</a:t>
            </a:r>
            <a:r>
              <a:rPr lang="en-US" altLang="zh-CN" sz="20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0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a:t>
            </a:r>
            <a:r>
              <a:rPr lang="en-US" altLang="zh-CN" sz="2000">
                <a:solidFill>
                  <a:srgbClr val="FF5050"/>
                </a:solidFill>
                <a:latin typeface="方正大标宋简体" panose="02000000000000000000" charset="-122"/>
                <a:ea typeface="方正大标宋简体" panose="02000000000000000000" charset="-122"/>
                <a:cs typeface="方正大标宋简体" panose="02000000000000000000" charset="-122"/>
                <a:sym typeface="+mn-ea"/>
              </a:rPr>
              <a:t> </a:t>
            </a:r>
            <a:r>
              <a:rPr lang="zh-CN" altLang="en-US" sz="2000">
                <a:solidFill>
                  <a:srgbClr val="FF5050"/>
                </a:solidFill>
                <a:latin typeface="方正大标宋简体" panose="02000000000000000000" charset="-122"/>
                <a:ea typeface="方正大标宋简体" panose="02000000000000000000" charset="-122"/>
                <a:cs typeface="方正大标宋简体" panose="02000000000000000000" charset="-122"/>
                <a:sym typeface="+mn-ea"/>
              </a:rPr>
              <a:t>降水；</a:t>
            </a:r>
            <a:r>
              <a:rPr lang="en-US" altLang="zh-CN" sz="20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3</a:t>
            </a:r>
            <a:r>
              <a:rPr lang="zh-CN" altLang="en-US" sz="20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solidFill>
                  <a:srgbClr val="FF5050"/>
                </a:solidFill>
                <a:latin typeface="方正大标宋简体" panose="02000000000000000000" charset="-122"/>
                <a:ea typeface="方正大标宋简体" panose="02000000000000000000" charset="-122"/>
                <a:cs typeface="方正大标宋简体" panose="02000000000000000000" charset="-122"/>
                <a:sym typeface="+mn-ea"/>
              </a:rPr>
              <a:t>水汽输送；</a:t>
            </a:r>
            <a:r>
              <a:rPr lang="en-US" altLang="zh-CN" sz="2000">
                <a:solidFill>
                  <a:schemeClr val="tx1"/>
                </a:solidFill>
                <a:latin typeface="方正大标宋简体" panose="02000000000000000000" charset="-122"/>
                <a:ea typeface="方正大标宋简体" panose="02000000000000000000" charset="-122"/>
                <a:sym typeface="+mn-ea"/>
              </a:rPr>
              <a:t>4</a:t>
            </a:r>
            <a:r>
              <a:rPr lang="zh-CN" altLang="en-US" sz="2000">
                <a:solidFill>
                  <a:schemeClr val="tx1"/>
                </a:solidFill>
                <a:latin typeface="方正大标宋简体" panose="02000000000000000000" charset="-122"/>
                <a:ea typeface="方正大标宋简体" panose="02000000000000000000" charset="-122"/>
                <a:sym typeface="+mn-ea"/>
              </a:rPr>
              <a:t>、</a:t>
            </a:r>
            <a:r>
              <a:rPr lang="zh-CN" altLang="en-US" sz="2000">
                <a:solidFill>
                  <a:srgbClr val="FF5050"/>
                </a:solidFill>
                <a:latin typeface="方正大标宋简体" panose="02000000000000000000" charset="-122"/>
                <a:ea typeface="方正大标宋简体" panose="02000000000000000000" charset="-122"/>
                <a:sym typeface="+mn-ea"/>
              </a:rPr>
              <a:t>径流；</a:t>
            </a:r>
            <a:r>
              <a:rPr lang="en-US" altLang="zh-CN" sz="2000">
                <a:solidFill>
                  <a:schemeClr val="tx1"/>
                </a:solidFill>
                <a:latin typeface="方正大标宋简体" panose="02000000000000000000" charset="-122"/>
                <a:ea typeface="方正大标宋简体" panose="02000000000000000000" charset="-122"/>
                <a:sym typeface="+mn-ea"/>
              </a:rPr>
              <a:t>5</a:t>
            </a:r>
            <a:r>
              <a:rPr lang="zh-CN" altLang="en-US" sz="2000">
                <a:solidFill>
                  <a:schemeClr val="tx1"/>
                </a:solidFill>
                <a:latin typeface="方正大标宋简体" panose="02000000000000000000" charset="-122"/>
                <a:ea typeface="方正大标宋简体" panose="02000000000000000000" charset="-122"/>
                <a:sym typeface="+mn-ea"/>
              </a:rPr>
              <a:t>、</a:t>
            </a:r>
            <a:r>
              <a:rPr lang="zh-CN" altLang="en-US" sz="2000">
                <a:solidFill>
                  <a:srgbClr val="FF5050"/>
                </a:solidFill>
                <a:latin typeface="方正大标宋简体" panose="02000000000000000000" charset="-122"/>
                <a:ea typeface="方正大标宋简体" panose="02000000000000000000" charset="-122"/>
                <a:sym typeface="+mn-ea"/>
              </a:rPr>
              <a:t>蒸腾；</a:t>
            </a:r>
            <a:r>
              <a:rPr lang="en-US" altLang="zh-CN" sz="20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6</a:t>
            </a:r>
            <a:r>
              <a:rPr lang="zh-CN" altLang="en-US" sz="2000">
                <a:solidFill>
                  <a:schemeClr val="tx1"/>
                </a:solidFill>
                <a:latin typeface="方正大标宋简体" panose="02000000000000000000" charset="-122"/>
                <a:ea typeface="方正大标宋简体" panose="02000000000000000000" charset="-122"/>
                <a:cs typeface="方正大标宋简体" panose="02000000000000000000" charset="-122"/>
                <a:sym typeface="+mn-ea"/>
              </a:rPr>
              <a:t>、</a:t>
            </a:r>
            <a:r>
              <a:rPr lang="zh-CN" altLang="en-US" sz="2000">
                <a:solidFill>
                  <a:srgbClr val="FF5050"/>
                </a:solidFill>
                <a:latin typeface="方正大标宋简体" panose="02000000000000000000" charset="-122"/>
                <a:ea typeface="方正大标宋简体" panose="02000000000000000000" charset="-122"/>
                <a:cs typeface="方正大标宋简体" panose="02000000000000000000" charset="-122"/>
                <a:sym typeface="+mn-ea"/>
              </a:rPr>
              <a:t>下渗。</a:t>
            </a:r>
            <a:endParaRPr lang="zh-CN" altLang="en-US" sz="2000">
              <a:solidFill>
                <a:srgbClr val="FF505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42046" name="Rectangle 321"/>
          <p:cNvSpPr>
            <a:spLocks noChangeArrowheads="1"/>
          </p:cNvSpPr>
          <p:nvPr/>
        </p:nvSpPr>
        <p:spPr bwMode="auto">
          <a:xfrm>
            <a:off x="2021206" y="1809115"/>
            <a:ext cx="485775" cy="369332"/>
          </a:xfrm>
          <a:prstGeom prst="rect">
            <a:avLst/>
          </a:prstGeom>
          <a:noFill/>
          <a:ln w="9525">
            <a:noFill/>
            <a:miter lim="800000"/>
          </a:ln>
        </p:spPr>
        <p:txBody>
          <a:bodyPr>
            <a:spAutoFit/>
          </a:bodyPr>
          <a:lstStyle/>
          <a:p>
            <a:pPr eaLnBrk="0" hangingPunct="0"/>
            <a:r>
              <a:rPr lang="en-US" altLang="zh-CN" b="1">
                <a:solidFill>
                  <a:srgbClr val="FF5050"/>
                </a:solidFill>
              </a:rPr>
              <a:t>②</a:t>
            </a:r>
            <a:endParaRPr lang="en-US" altLang="zh-CN" b="1">
              <a:solidFill>
                <a:srgbClr val="FF5050"/>
              </a:solidFill>
            </a:endParaRPr>
          </a:p>
        </p:txBody>
      </p:sp>
      <p:sp>
        <p:nvSpPr>
          <p:cNvPr id="42052" name="Text Box 329"/>
          <p:cNvSpPr txBox="1">
            <a:spLocks noChangeArrowheads="1"/>
          </p:cNvSpPr>
          <p:nvPr/>
        </p:nvSpPr>
        <p:spPr bwMode="auto">
          <a:xfrm>
            <a:off x="8041005" y="2837815"/>
            <a:ext cx="1066800" cy="369332"/>
          </a:xfrm>
          <a:prstGeom prst="rect">
            <a:avLst/>
          </a:prstGeom>
          <a:noFill/>
          <a:ln w="9525">
            <a:noFill/>
            <a:miter lim="800000"/>
          </a:ln>
        </p:spPr>
        <p:txBody>
          <a:bodyPr>
            <a:spAutoFit/>
          </a:bodyPr>
          <a:lstStyle/>
          <a:p>
            <a:pPr eaLnBrk="0" hangingPunct="0">
              <a:spcBef>
                <a:spcPct val="50000"/>
              </a:spcBef>
            </a:pPr>
            <a:r>
              <a:rPr lang="zh-CN" altLang="en-US" b="1"/>
              <a:t>海洋</a:t>
            </a:r>
            <a:endParaRPr lang="zh-CN" altLang="en-US" b="1"/>
          </a:p>
        </p:txBody>
      </p:sp>
      <p:sp>
        <p:nvSpPr>
          <p:cNvPr id="42053" name="Text Box 330"/>
          <p:cNvSpPr txBox="1">
            <a:spLocks noChangeArrowheads="1"/>
          </p:cNvSpPr>
          <p:nvPr/>
        </p:nvSpPr>
        <p:spPr bwMode="auto">
          <a:xfrm>
            <a:off x="2326005" y="2494915"/>
            <a:ext cx="838200" cy="369332"/>
          </a:xfrm>
          <a:prstGeom prst="rect">
            <a:avLst/>
          </a:prstGeom>
          <a:noFill/>
          <a:ln w="9525">
            <a:noFill/>
            <a:miter lim="800000"/>
          </a:ln>
        </p:spPr>
        <p:txBody>
          <a:bodyPr>
            <a:spAutoFit/>
          </a:bodyPr>
          <a:lstStyle/>
          <a:p>
            <a:pPr eaLnBrk="0" hangingPunct="0">
              <a:spcBef>
                <a:spcPct val="50000"/>
              </a:spcBef>
            </a:pPr>
            <a:r>
              <a:rPr lang="zh-CN" altLang="en-US" b="1"/>
              <a:t>陆地</a:t>
            </a:r>
            <a:endParaRPr lang="zh-CN" altLang="en-US" b="1"/>
          </a:p>
        </p:txBody>
      </p:sp>
      <p:sp>
        <p:nvSpPr>
          <p:cNvPr id="76" name="文本框 2"/>
          <p:cNvSpPr txBox="1">
            <a:spLocks noChangeArrowheads="1"/>
          </p:cNvSpPr>
          <p:nvPr/>
        </p:nvSpPr>
        <p:spPr bwMode="auto">
          <a:xfrm>
            <a:off x="392996" y="-51435"/>
            <a:ext cx="452564" cy="853952"/>
          </a:xfrm>
          <a:prstGeom prst="rect">
            <a:avLst/>
          </a:prstGeom>
          <a:noFill/>
          <a:ln w="9525">
            <a:noFill/>
            <a:miter lim="800000"/>
          </a:ln>
        </p:spPr>
        <p:txBody>
          <a:bodyPr wrap="square">
            <a:spAutoFit/>
          </a:bodyPr>
          <a:p>
            <a:pPr algn="ctr"/>
            <a:r>
              <a:rPr lang="en-US" altLang="zh-CN" sz="4950" dirty="0">
                <a:solidFill>
                  <a:schemeClr val="accent1"/>
                </a:solidFill>
                <a:latin typeface="+mn-ea"/>
                <a:cs typeface="+mn-ea"/>
              </a:rPr>
              <a:t>1</a:t>
            </a:r>
            <a:endParaRPr lang="zh-CN" altLang="en-US" sz="4950" dirty="0">
              <a:solidFill>
                <a:schemeClr val="accent1"/>
              </a:solidFill>
              <a:latin typeface="+mn-ea"/>
              <a:cs typeface="+mn-ea"/>
            </a:endParaRPr>
          </a:p>
        </p:txBody>
      </p:sp>
      <p:sp>
        <p:nvSpPr>
          <p:cNvPr id="77" name="矩形 76"/>
          <p:cNvSpPr/>
          <p:nvPr/>
        </p:nvSpPr>
        <p:spPr>
          <a:xfrm>
            <a:off x="845101" y="524726"/>
            <a:ext cx="8307319" cy="66804"/>
          </a:xfrm>
          <a:prstGeom prst="rect">
            <a:avLst/>
          </a:prstGeom>
          <a:solidFill>
            <a:schemeClr val="accent1"/>
          </a:solidFill>
          <a:ln w="9525" cap="flat">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anchor="ctr"/>
          <a:p>
            <a:pPr algn="ctr">
              <a:defRPr/>
            </a:pPr>
            <a:endParaRPr lang="zh-CN" altLang="en-US" sz="1350">
              <a:solidFill>
                <a:srgbClr val="1C9BCE"/>
              </a:solidFill>
              <a:cs typeface="+mn-ea"/>
            </a:endParaRPr>
          </a:p>
        </p:txBody>
      </p:sp>
      <p:sp>
        <p:nvSpPr>
          <p:cNvPr id="78" name="矩形 77"/>
          <p:cNvSpPr/>
          <p:nvPr/>
        </p:nvSpPr>
        <p:spPr>
          <a:xfrm>
            <a:off x="0" y="524726"/>
            <a:ext cx="393455" cy="66804"/>
          </a:xfrm>
          <a:prstGeom prst="rect">
            <a:avLst/>
          </a:prstGeom>
          <a:solidFill>
            <a:schemeClr val="accent1"/>
          </a:solidFill>
          <a:ln w="9525" cap="flat">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anchor="ctr"/>
          <a:p>
            <a:pPr algn="ctr">
              <a:defRPr/>
            </a:pPr>
            <a:endParaRPr lang="zh-CN" altLang="en-US" sz="1350">
              <a:solidFill>
                <a:srgbClr val="1C9BCE"/>
              </a:solidFill>
              <a:cs typeface="+mn-ea"/>
            </a:endParaRPr>
          </a:p>
        </p:txBody>
      </p:sp>
      <p:sp>
        <p:nvSpPr>
          <p:cNvPr id="79" name="TextBox 90"/>
          <p:cNvSpPr txBox="1"/>
          <p:nvPr/>
        </p:nvSpPr>
        <p:spPr>
          <a:xfrm>
            <a:off x="861675" y="111865"/>
            <a:ext cx="2658867" cy="401320"/>
          </a:xfrm>
          <a:prstGeom prst="rect">
            <a:avLst/>
          </a:prstGeom>
          <a:noFill/>
        </p:spPr>
        <p:txBody>
          <a:bodyPr wrap="square" lIns="79132" tIns="39566" rIns="79132" bIns="39566" rtlCol="0">
            <a:spAutoFit/>
          </a:bodyPr>
          <a:p>
            <a:r>
              <a:rPr lang="zh-CN" altLang="en-US" sz="2100" b="1" dirty="0">
                <a:solidFill>
                  <a:schemeClr val="accent1"/>
                </a:solidFill>
                <a:latin typeface="+mn-ea"/>
                <a:cs typeface="+mn-ea"/>
              </a:rPr>
              <a:t>水循环</a:t>
            </a:r>
            <a:endParaRPr lang="en-US" altLang="zh-CN" sz="2100" b="1" dirty="0">
              <a:solidFill>
                <a:schemeClr val="accent1"/>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wipe(down)">
                                      <p:cBhvr>
                                        <p:cTn id="7" dur="500"/>
                                        <p:tgtEl>
                                          <p:spTgt spid="307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ipe(left)">
                                      <p:cBhvr>
                                        <p:cTn id="11" dur="500"/>
                                        <p:tgtEl>
                                          <p:spTgt spid="307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305"/>
                                        </p:tgtEl>
                                        <p:attrNameLst>
                                          <p:attrName>style.visibility</p:attrName>
                                        </p:attrNameLst>
                                      </p:cBhvr>
                                      <p:to>
                                        <p:strVal val="visible"/>
                                      </p:to>
                                    </p:set>
                                    <p:animEffect transition="in" filter="wipe(up)">
                                      <p:cBhvr>
                                        <p:cTn id="15" dur="500"/>
                                        <p:tgtEl>
                                          <p:spTgt spid="330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093"/>
                                        </p:tgtEl>
                                        <p:attrNameLst>
                                          <p:attrName>style.visibility</p:attrName>
                                        </p:attrNameLst>
                                      </p:cBhvr>
                                      <p:to>
                                        <p:strVal val="visible"/>
                                      </p:to>
                                    </p:set>
                                    <p:animEffect transition="in" filter="slide(fromBottom)">
                                      <p:cBhvr>
                                        <p:cTn id="20" dur="500"/>
                                        <p:tgtEl>
                                          <p:spTgt spid="3093"/>
                                        </p:tgtEl>
                                      </p:cBhvr>
                                    </p:animEffect>
                                  </p:childTnLst>
                                  <p:subTnLst>
                                    <p:set>
                                      <p:cBhvr override="childStyle">
                                        <p:cTn dur="1" fill="hold" display="0" masterRel="sameClick" afterEffect="1">
                                          <p:stCondLst>
                                            <p:cond evt="end" delay="0">
                                              <p:tn val="18"/>
                                            </p:cond>
                                          </p:stCondLst>
                                        </p:cTn>
                                        <p:tgtEl>
                                          <p:spTgt spid="3093"/>
                                        </p:tgtEl>
                                        <p:attrNameLst>
                                          <p:attrName>style.visibility</p:attrName>
                                        </p:attrNameLst>
                                      </p:cBhvr>
                                      <p:to>
                                        <p:strVal val="hidden"/>
                                      </p:to>
                                    </p:set>
                                  </p:subTnLst>
                                </p:cTn>
                              </p:par>
                            </p:childTnLst>
                          </p:cTn>
                        </p:par>
                        <p:par>
                          <p:cTn id="21" fill="hold">
                            <p:stCondLst>
                              <p:cond delay="500"/>
                            </p:stCondLst>
                            <p:childTnLst>
                              <p:par>
                                <p:cTn id="22" presetID="12" presetClass="entr" presetSubtype="4" fill="hold" nodeType="afterEffect">
                                  <p:stCondLst>
                                    <p:cond delay="0"/>
                                  </p:stCondLst>
                                  <p:childTnLst>
                                    <p:set>
                                      <p:cBhvr>
                                        <p:cTn id="23" dur="1" fill="hold">
                                          <p:stCondLst>
                                            <p:cond delay="0"/>
                                          </p:stCondLst>
                                        </p:cTn>
                                        <p:tgtEl>
                                          <p:spTgt spid="3115"/>
                                        </p:tgtEl>
                                        <p:attrNameLst>
                                          <p:attrName>style.visibility</p:attrName>
                                        </p:attrNameLst>
                                      </p:cBhvr>
                                      <p:to>
                                        <p:strVal val="visible"/>
                                      </p:to>
                                    </p:set>
                                    <p:animEffect transition="in" filter="slide(fromBottom)">
                                      <p:cBhvr>
                                        <p:cTn id="24" dur="500"/>
                                        <p:tgtEl>
                                          <p:spTgt spid="3115"/>
                                        </p:tgtEl>
                                      </p:cBhvr>
                                    </p:animEffect>
                                  </p:childTnLst>
                                  <p:subTnLst>
                                    <p:set>
                                      <p:cBhvr override="childStyle">
                                        <p:cTn dur="1" fill="hold" display="0" masterRel="sameClick" afterEffect="1">
                                          <p:stCondLst>
                                            <p:cond evt="end" delay="0">
                                              <p:tn val="22"/>
                                            </p:cond>
                                          </p:stCondLst>
                                        </p:cTn>
                                        <p:tgtEl>
                                          <p:spTgt spid="3115"/>
                                        </p:tgtEl>
                                        <p:attrNameLst>
                                          <p:attrName>style.visibility</p:attrName>
                                        </p:attrNameLst>
                                      </p:cBhvr>
                                      <p:to>
                                        <p:strVal val="hidden"/>
                                      </p:to>
                                    </p:set>
                                  </p:sub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3085"/>
                                        </p:tgtEl>
                                        <p:attrNameLst>
                                          <p:attrName>style.visibility</p:attrName>
                                        </p:attrNameLst>
                                      </p:cBhvr>
                                      <p:to>
                                        <p:strVal val="visible"/>
                                      </p:to>
                                    </p:set>
                                    <p:animEffect transition="in" filter="slide(fromBottom)">
                                      <p:cBhvr>
                                        <p:cTn id="28" dur="500"/>
                                        <p:tgtEl>
                                          <p:spTgt spid="3085"/>
                                        </p:tgtEl>
                                      </p:cBhvr>
                                    </p:animEffect>
                                  </p:childTnLst>
                                  <p:subTnLst>
                                    <p:set>
                                      <p:cBhvr override="childStyle">
                                        <p:cTn dur="1" fill="hold" display="0" masterRel="sameClick" afterEffect="1">
                                          <p:stCondLst>
                                            <p:cond evt="end" delay="0">
                                              <p:tn val="26"/>
                                            </p:cond>
                                          </p:stCondLst>
                                        </p:cTn>
                                        <p:tgtEl>
                                          <p:spTgt spid="3085"/>
                                        </p:tgtEl>
                                        <p:attrNameLst>
                                          <p:attrName>style.visibility</p:attrName>
                                        </p:attrNameLst>
                                      </p:cBhvr>
                                      <p:to>
                                        <p:strVal val="hidden"/>
                                      </p:to>
                                    </p:set>
                                  </p:subTnLst>
                                </p:cTn>
                              </p:par>
                            </p:childTnLst>
                          </p:cTn>
                        </p:par>
                        <p:par>
                          <p:cTn id="29" fill="hold">
                            <p:stCondLst>
                              <p:cond delay="1500"/>
                            </p:stCondLst>
                            <p:childTnLst>
                              <p:par>
                                <p:cTn id="30" presetID="12" presetClass="entr" presetSubtype="4" fill="hold" nodeType="afterEffect">
                                  <p:stCondLst>
                                    <p:cond delay="0"/>
                                  </p:stCondLst>
                                  <p:childTnLst>
                                    <p:set>
                                      <p:cBhvr>
                                        <p:cTn id="31" dur="1" fill="hold">
                                          <p:stCondLst>
                                            <p:cond delay="0"/>
                                          </p:stCondLst>
                                        </p:cTn>
                                        <p:tgtEl>
                                          <p:spTgt spid="3137"/>
                                        </p:tgtEl>
                                        <p:attrNameLst>
                                          <p:attrName>style.visibility</p:attrName>
                                        </p:attrNameLst>
                                      </p:cBhvr>
                                      <p:to>
                                        <p:strVal val="visible"/>
                                      </p:to>
                                    </p:set>
                                    <p:animEffect transition="in" filter="slide(fromBottom)">
                                      <p:cBhvr>
                                        <p:cTn id="32" dur="500"/>
                                        <p:tgtEl>
                                          <p:spTgt spid="3137"/>
                                        </p:tgtEl>
                                      </p:cBhvr>
                                    </p:animEffect>
                                  </p:childTnLst>
                                </p:cTn>
                              </p:par>
                            </p:childTnLst>
                          </p:cTn>
                        </p:par>
                        <p:par>
                          <p:cTn id="33" fill="hold">
                            <p:stCondLst>
                              <p:cond delay="2000"/>
                            </p:stCondLst>
                            <p:childTnLst>
                              <p:par>
                                <p:cTn id="34" presetID="1" presetClass="entr" presetSubtype="0" fill="hold" grpId="0" nodeType="afterEffect">
                                  <p:stCondLst>
                                    <p:cond delay="200"/>
                                  </p:stCondLst>
                                  <p:childTnLst>
                                    <p:set>
                                      <p:cBhvr>
                                        <p:cTn id="35" dur="1" fill="hold">
                                          <p:stCondLst>
                                            <p:cond delay="499"/>
                                          </p:stCondLst>
                                        </p:cTn>
                                        <p:tgtEl>
                                          <p:spTgt spid="3145"/>
                                        </p:tgtEl>
                                        <p:attrNameLst>
                                          <p:attrName>style.visibility</p:attrName>
                                        </p:attrNameLst>
                                      </p:cBhvr>
                                      <p:to>
                                        <p:strVal val="visible"/>
                                      </p:to>
                                    </p:set>
                                  </p:childTnLst>
                                </p:cTn>
                              </p:par>
                            </p:childTnLst>
                          </p:cTn>
                        </p:par>
                        <p:par>
                          <p:cTn id="36" fill="hold">
                            <p:stCondLst>
                              <p:cond delay="2700"/>
                            </p:stCondLst>
                            <p:childTnLst>
                              <p:par>
                                <p:cTn id="37" presetID="1" presetClass="entr" presetSubtype="0" fill="hold" grpId="0" nodeType="afterEffect">
                                  <p:stCondLst>
                                    <p:cond delay="200"/>
                                  </p:stCondLst>
                                  <p:childTnLst>
                                    <p:set>
                                      <p:cBhvr>
                                        <p:cTn id="38" dur="1" fill="hold">
                                          <p:stCondLst>
                                            <p:cond delay="499"/>
                                          </p:stCondLst>
                                        </p:cTn>
                                        <p:tgtEl>
                                          <p:spTgt spid="3146"/>
                                        </p:tgtEl>
                                        <p:attrNameLst>
                                          <p:attrName>style.visibility</p:attrName>
                                        </p:attrNameLst>
                                      </p:cBhvr>
                                      <p:to>
                                        <p:strVal val="visible"/>
                                      </p:to>
                                    </p:set>
                                  </p:childTnLst>
                                </p:cTn>
                              </p:par>
                            </p:childTnLst>
                          </p:cTn>
                        </p:par>
                        <p:par>
                          <p:cTn id="39" fill="hold">
                            <p:stCondLst>
                              <p:cond delay="3400"/>
                            </p:stCondLst>
                            <p:childTnLst>
                              <p:par>
                                <p:cTn id="40" presetID="1" presetClass="entr" presetSubtype="0" fill="hold" grpId="0" nodeType="afterEffect">
                                  <p:stCondLst>
                                    <p:cond delay="200"/>
                                  </p:stCondLst>
                                  <p:childTnLst>
                                    <p:set>
                                      <p:cBhvr>
                                        <p:cTn id="41" dur="1" fill="hold">
                                          <p:stCondLst>
                                            <p:cond delay="499"/>
                                          </p:stCondLst>
                                        </p:cTn>
                                        <p:tgtEl>
                                          <p:spTgt spid="3147"/>
                                        </p:tgtEl>
                                        <p:attrNameLst>
                                          <p:attrName>style.visibility</p:attrName>
                                        </p:attrNameLst>
                                      </p:cBhvr>
                                      <p:to>
                                        <p:strVal val="visible"/>
                                      </p:to>
                                    </p:set>
                                  </p:childTnLst>
                                </p:cTn>
                              </p:par>
                            </p:childTnLst>
                          </p:cTn>
                        </p:par>
                        <p:par>
                          <p:cTn id="42" fill="hold">
                            <p:stCondLst>
                              <p:cond delay="4100"/>
                            </p:stCondLst>
                            <p:childTnLst>
                              <p:par>
                                <p:cTn id="43" presetID="1" presetClass="entr" presetSubtype="0" fill="hold" grpId="0" nodeType="afterEffect">
                                  <p:stCondLst>
                                    <p:cond delay="200"/>
                                  </p:stCondLst>
                                  <p:childTnLst>
                                    <p:set>
                                      <p:cBhvr>
                                        <p:cTn id="44" dur="1" fill="hold">
                                          <p:stCondLst>
                                            <p:cond delay="499"/>
                                          </p:stCondLst>
                                        </p:cTn>
                                        <p:tgtEl>
                                          <p:spTgt spid="3148"/>
                                        </p:tgtEl>
                                        <p:attrNameLst>
                                          <p:attrName>style.visibility</p:attrName>
                                        </p:attrNameLst>
                                      </p:cBhvr>
                                      <p:to>
                                        <p:strVal val="visible"/>
                                      </p:to>
                                    </p:set>
                                  </p:childTnLst>
                                </p:cTn>
                              </p:par>
                            </p:childTnLst>
                          </p:cTn>
                        </p:par>
                        <p:par>
                          <p:cTn id="45" fill="hold">
                            <p:stCondLst>
                              <p:cond delay="4800"/>
                            </p:stCondLst>
                            <p:childTnLst>
                              <p:par>
                                <p:cTn id="46" presetID="1" presetClass="entr" presetSubtype="0" fill="hold" grpId="0" nodeType="afterEffect">
                                  <p:stCondLst>
                                    <p:cond delay="200"/>
                                  </p:stCondLst>
                                  <p:childTnLst>
                                    <p:set>
                                      <p:cBhvr>
                                        <p:cTn id="47" dur="1" fill="hold">
                                          <p:stCondLst>
                                            <p:cond delay="499"/>
                                          </p:stCondLst>
                                        </p:cTn>
                                        <p:tgtEl>
                                          <p:spTgt spid="3149"/>
                                        </p:tgtEl>
                                        <p:attrNameLst>
                                          <p:attrName>style.visibility</p:attrName>
                                        </p:attrNameLst>
                                      </p:cBhvr>
                                      <p:to>
                                        <p:strVal val="visible"/>
                                      </p:to>
                                    </p:se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3150"/>
                                        </p:tgtEl>
                                        <p:attrNameLst>
                                          <p:attrName>style.visibility</p:attrName>
                                        </p:attrNameLst>
                                      </p:cBhvr>
                                      <p:to>
                                        <p:strVal val="visible"/>
                                      </p:to>
                                    </p:set>
                                    <p:animEffect transition="in" filter="wipe(up)">
                                      <p:cBhvr>
                                        <p:cTn id="51" dur="500"/>
                                        <p:tgtEl>
                                          <p:spTgt spid="3150"/>
                                        </p:tgtEl>
                                      </p:cBhvr>
                                    </p:animEffect>
                                  </p:childTnLst>
                                  <p:subTnLst>
                                    <p:set>
                                      <p:cBhvr override="childStyle">
                                        <p:cTn dur="1" fill="hold" display="0" masterRel="sameClick" afterEffect="1">
                                          <p:stCondLst>
                                            <p:cond evt="end" delay="0">
                                              <p:tn val="49"/>
                                            </p:cond>
                                          </p:stCondLst>
                                        </p:cTn>
                                        <p:tgtEl>
                                          <p:spTgt spid="3150"/>
                                        </p:tgtEl>
                                        <p:attrNameLst>
                                          <p:attrName>style.visibility</p:attrName>
                                        </p:attrNameLst>
                                      </p:cBhvr>
                                      <p:to>
                                        <p:strVal val="hidden"/>
                                      </p:to>
                                    </p:set>
                                  </p:sub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3165"/>
                                        </p:tgtEl>
                                        <p:attrNameLst>
                                          <p:attrName>style.visibility</p:attrName>
                                        </p:attrNameLst>
                                      </p:cBhvr>
                                      <p:to>
                                        <p:strVal val="visible"/>
                                      </p:to>
                                    </p:set>
                                    <p:animEffect transition="in" filter="wipe(up)">
                                      <p:cBhvr>
                                        <p:cTn id="55" dur="500"/>
                                        <p:tgtEl>
                                          <p:spTgt spid="3165"/>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3366"/>
                                        </p:tgtEl>
                                        <p:attrNameLst>
                                          <p:attrName>style.visibility</p:attrName>
                                        </p:attrNameLst>
                                      </p:cBhvr>
                                      <p:to>
                                        <p:strVal val="visible"/>
                                      </p:to>
                                    </p:set>
                                    <p:animEffect transition="in" filter="slide(fromBottom)">
                                      <p:cBhvr>
                                        <p:cTn id="60" dur="500"/>
                                        <p:tgtEl>
                                          <p:spTgt spid="3366"/>
                                        </p:tgtEl>
                                      </p:cBhvr>
                                    </p:animEffect>
                                  </p:childTnLst>
                                </p:cTn>
                              </p:par>
                            </p:childTnLst>
                          </p:cTn>
                        </p:par>
                        <p:par>
                          <p:cTn id="61" fill="hold">
                            <p:stCondLst>
                              <p:cond delay="500"/>
                            </p:stCondLst>
                            <p:childTnLst>
                              <p:par>
                                <p:cTn id="62" presetID="12" presetClass="entr" presetSubtype="8" fill="hold" grpId="0" nodeType="afterEffect">
                                  <p:stCondLst>
                                    <p:cond delay="0"/>
                                  </p:stCondLst>
                                  <p:childTnLst>
                                    <p:set>
                                      <p:cBhvr>
                                        <p:cTn id="63" dur="1" fill="hold">
                                          <p:stCondLst>
                                            <p:cond delay="0"/>
                                          </p:stCondLst>
                                        </p:cTn>
                                        <p:tgtEl>
                                          <p:spTgt spid="3367"/>
                                        </p:tgtEl>
                                        <p:attrNameLst>
                                          <p:attrName>style.visibility</p:attrName>
                                        </p:attrNameLst>
                                      </p:cBhvr>
                                      <p:to>
                                        <p:strVal val="visible"/>
                                      </p:to>
                                    </p:set>
                                    <p:animEffect transition="in" filter="slide(fromLeft)">
                                      <p:cBhvr>
                                        <p:cTn id="64" dur="500"/>
                                        <p:tgtEl>
                                          <p:spTgt spid="3367"/>
                                        </p:tgtEl>
                                      </p:cBhvr>
                                    </p:animEffect>
                                  </p:childTnLst>
                                </p:cTn>
                              </p:par>
                            </p:childTnLst>
                          </p:cTn>
                        </p:par>
                        <p:par>
                          <p:cTn id="65" fill="hold">
                            <p:stCondLst>
                              <p:cond delay="1000"/>
                            </p:stCondLst>
                            <p:childTnLst>
                              <p:par>
                                <p:cTn id="66" presetID="12" presetClass="entr" presetSubtype="1" fill="hold" grpId="0" nodeType="afterEffect">
                                  <p:stCondLst>
                                    <p:cond delay="0"/>
                                  </p:stCondLst>
                                  <p:childTnLst>
                                    <p:set>
                                      <p:cBhvr>
                                        <p:cTn id="67" dur="1" fill="hold">
                                          <p:stCondLst>
                                            <p:cond delay="0"/>
                                          </p:stCondLst>
                                        </p:cTn>
                                        <p:tgtEl>
                                          <p:spTgt spid="3368"/>
                                        </p:tgtEl>
                                        <p:attrNameLst>
                                          <p:attrName>style.visibility</p:attrName>
                                        </p:attrNameLst>
                                      </p:cBhvr>
                                      <p:to>
                                        <p:strVal val="visible"/>
                                      </p:to>
                                    </p:set>
                                    <p:animEffect transition="in" filter="slide(fromTop)">
                                      <p:cBhvr>
                                        <p:cTn id="68" dur="500"/>
                                        <p:tgtEl>
                                          <p:spTgt spid="3368"/>
                                        </p:tgtEl>
                                      </p:cBhvr>
                                    </p:animEffect>
                                  </p:childTnLst>
                                </p:cTn>
                              </p:par>
                            </p:childTnLst>
                          </p:cTn>
                        </p:par>
                        <p:par>
                          <p:cTn id="69" fill="hold">
                            <p:stCondLst>
                              <p:cond delay="1500"/>
                            </p:stCondLst>
                            <p:childTnLst>
                              <p:par>
                                <p:cTn id="70" presetID="12" presetClass="entr" presetSubtype="2" fill="hold" grpId="0" nodeType="afterEffect">
                                  <p:stCondLst>
                                    <p:cond delay="0"/>
                                  </p:stCondLst>
                                  <p:childTnLst>
                                    <p:set>
                                      <p:cBhvr>
                                        <p:cTn id="71" dur="1" fill="hold">
                                          <p:stCondLst>
                                            <p:cond delay="0"/>
                                          </p:stCondLst>
                                        </p:cTn>
                                        <p:tgtEl>
                                          <p:spTgt spid="3369"/>
                                        </p:tgtEl>
                                        <p:attrNameLst>
                                          <p:attrName>style.visibility</p:attrName>
                                        </p:attrNameLst>
                                      </p:cBhvr>
                                      <p:to>
                                        <p:strVal val="visible"/>
                                      </p:to>
                                    </p:set>
                                    <p:animEffect transition="in" filter="slide(fromRight)">
                                      <p:cBhvr>
                                        <p:cTn id="72" dur="500"/>
                                        <p:tgtEl>
                                          <p:spTgt spid="3369"/>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2" fill="hold" grpId="0" nodeType="clickEffect">
                                  <p:stCondLst>
                                    <p:cond delay="0"/>
                                  </p:stCondLst>
                                  <p:childTnLst>
                                    <p:set>
                                      <p:cBhvr>
                                        <p:cTn id="76" dur="1" fill="hold">
                                          <p:stCondLst>
                                            <p:cond delay="0"/>
                                          </p:stCondLst>
                                        </p:cTn>
                                        <p:tgtEl>
                                          <p:spTgt spid="3180"/>
                                        </p:tgtEl>
                                        <p:attrNameLst>
                                          <p:attrName>style.visibility</p:attrName>
                                        </p:attrNameLst>
                                      </p:cBhvr>
                                      <p:to>
                                        <p:strVal val="visible"/>
                                      </p:to>
                                    </p:set>
                                    <p:animEffect transition="in" filter="slide(fromRight)">
                                      <p:cBhvr>
                                        <p:cTn id="77" dur="500"/>
                                        <p:tgtEl>
                                          <p:spTgt spid="3180"/>
                                        </p:tgtEl>
                                      </p:cBhvr>
                                    </p:animEffect>
                                  </p:childTnLst>
                                </p:cTn>
                              </p:par>
                            </p:childTnLst>
                          </p:cTn>
                        </p:par>
                        <p:par>
                          <p:cTn id="78" fill="hold">
                            <p:stCondLst>
                              <p:cond delay="500"/>
                            </p:stCondLst>
                            <p:childTnLst>
                              <p:par>
                                <p:cTn id="79" presetID="12" presetClass="entr" presetSubtype="2" fill="hold" grpId="0" nodeType="afterEffect">
                                  <p:stCondLst>
                                    <p:cond delay="0"/>
                                  </p:stCondLst>
                                  <p:childTnLst>
                                    <p:set>
                                      <p:cBhvr>
                                        <p:cTn id="80" dur="1" fill="hold">
                                          <p:stCondLst>
                                            <p:cond delay="0"/>
                                          </p:stCondLst>
                                        </p:cTn>
                                        <p:tgtEl>
                                          <p:spTgt spid="3273"/>
                                        </p:tgtEl>
                                        <p:attrNameLst>
                                          <p:attrName>style.visibility</p:attrName>
                                        </p:attrNameLst>
                                      </p:cBhvr>
                                      <p:to>
                                        <p:strVal val="visible"/>
                                      </p:to>
                                    </p:set>
                                    <p:animEffect transition="in" filter="slide(fromRight)">
                                      <p:cBhvr>
                                        <p:cTn id="81" dur="500"/>
                                        <p:tgtEl>
                                          <p:spTgt spid="3273"/>
                                        </p:tgtEl>
                                      </p:cBhvr>
                                    </p:animEffect>
                                  </p:childTnLst>
                                </p:cTn>
                              </p:par>
                            </p:childTnLst>
                          </p:cTn>
                        </p:par>
                        <p:par>
                          <p:cTn id="82" fill="hold">
                            <p:stCondLst>
                              <p:cond delay="1000"/>
                            </p:stCondLst>
                            <p:childTnLst>
                              <p:par>
                                <p:cTn id="83" presetID="22" presetClass="entr" presetSubtype="1" fill="hold" nodeType="afterEffect">
                                  <p:stCondLst>
                                    <p:cond delay="0"/>
                                  </p:stCondLst>
                                  <p:childTnLst>
                                    <p:set>
                                      <p:cBhvr>
                                        <p:cTn id="84" dur="1" fill="hold">
                                          <p:stCondLst>
                                            <p:cond delay="0"/>
                                          </p:stCondLst>
                                        </p:cTn>
                                        <p:tgtEl>
                                          <p:spTgt spid="3274"/>
                                        </p:tgtEl>
                                        <p:attrNameLst>
                                          <p:attrName>style.visibility</p:attrName>
                                        </p:attrNameLst>
                                      </p:cBhvr>
                                      <p:to>
                                        <p:strVal val="visible"/>
                                      </p:to>
                                    </p:set>
                                    <p:animEffect transition="in" filter="wipe(up)">
                                      <p:cBhvr>
                                        <p:cTn id="85" dur="500"/>
                                        <p:tgtEl>
                                          <p:spTgt spid="3274"/>
                                        </p:tgtEl>
                                      </p:cBhvr>
                                    </p:animEffect>
                                  </p:childTnLst>
                                  <p:subTnLst>
                                    <p:set>
                                      <p:cBhvr override="childStyle">
                                        <p:cTn dur="1" fill="hold" display="0" masterRel="sameClick" afterEffect="1">
                                          <p:stCondLst>
                                            <p:cond evt="end" delay="0">
                                              <p:tn val="83"/>
                                            </p:cond>
                                          </p:stCondLst>
                                        </p:cTn>
                                        <p:tgtEl>
                                          <p:spTgt spid="3274"/>
                                        </p:tgtEl>
                                        <p:attrNameLst>
                                          <p:attrName>style.visibility</p:attrName>
                                        </p:attrNameLst>
                                      </p:cBhvr>
                                      <p:to>
                                        <p:strVal val="hidden"/>
                                      </p:to>
                                    </p:set>
                                  </p:subTnLst>
                                </p:cTn>
                              </p:par>
                            </p:childTnLst>
                          </p:cTn>
                        </p:par>
                        <p:par>
                          <p:cTn id="86" fill="hold">
                            <p:stCondLst>
                              <p:cond delay="1500"/>
                            </p:stCondLst>
                            <p:childTnLst>
                              <p:par>
                                <p:cTn id="87" presetID="22" presetClass="entr" presetSubtype="1" fill="hold" nodeType="afterEffect">
                                  <p:stCondLst>
                                    <p:cond delay="0"/>
                                  </p:stCondLst>
                                  <p:childTnLst>
                                    <p:set>
                                      <p:cBhvr>
                                        <p:cTn id="88" dur="1" fill="hold">
                                          <p:stCondLst>
                                            <p:cond delay="0"/>
                                          </p:stCondLst>
                                        </p:cTn>
                                        <p:tgtEl>
                                          <p:spTgt spid="3289"/>
                                        </p:tgtEl>
                                        <p:attrNameLst>
                                          <p:attrName>style.visibility</p:attrName>
                                        </p:attrNameLst>
                                      </p:cBhvr>
                                      <p:to>
                                        <p:strVal val="visible"/>
                                      </p:to>
                                    </p:set>
                                    <p:animEffect transition="in" filter="wipe(up)">
                                      <p:cBhvr>
                                        <p:cTn id="89" dur="500"/>
                                        <p:tgtEl>
                                          <p:spTgt spid="3289"/>
                                        </p:tgtEl>
                                      </p:cBhvr>
                                    </p:animEffect>
                                  </p:childTnLst>
                                </p:cTn>
                              </p:par>
                            </p:childTnLst>
                          </p:cTn>
                        </p:par>
                        <p:par>
                          <p:cTn id="90" fill="hold">
                            <p:stCondLst>
                              <p:cond delay="2000"/>
                            </p:stCondLst>
                            <p:childTnLst>
                              <p:par>
                                <p:cTn id="91" presetID="22" presetClass="entr" presetSubtype="8" fill="hold" grpId="0" nodeType="afterEffect">
                                  <p:stCondLst>
                                    <p:cond delay="0"/>
                                  </p:stCondLst>
                                  <p:childTnLst>
                                    <p:set>
                                      <p:cBhvr>
                                        <p:cTn id="92" dur="1" fill="hold">
                                          <p:stCondLst>
                                            <p:cond delay="0"/>
                                          </p:stCondLst>
                                        </p:cTn>
                                        <p:tgtEl>
                                          <p:spTgt spid="3304"/>
                                        </p:tgtEl>
                                        <p:attrNameLst>
                                          <p:attrName>style.visibility</p:attrName>
                                        </p:attrNameLst>
                                      </p:cBhvr>
                                      <p:to>
                                        <p:strVal val="visible"/>
                                      </p:to>
                                    </p:set>
                                    <p:animEffect transition="in" filter="wipe(left)">
                                      <p:cBhvr>
                                        <p:cTn id="93" dur="500"/>
                                        <p:tgtEl>
                                          <p:spTgt spid="3304"/>
                                        </p:tgtEl>
                                      </p:cBhvr>
                                    </p:animEffect>
                                  </p:childTnLst>
                                </p:cTn>
                              </p:par>
                            </p:childTnLst>
                          </p:cTn>
                        </p:par>
                        <p:par>
                          <p:cTn id="94" fill="hold">
                            <p:stCondLst>
                              <p:cond delay="2500"/>
                            </p:stCondLst>
                            <p:childTnLst>
                              <p:par>
                                <p:cTn id="95" presetID="22" presetClass="entr" presetSubtype="1" fill="hold" grpId="0" nodeType="afterEffect">
                                  <p:stCondLst>
                                    <p:cond delay="0"/>
                                  </p:stCondLst>
                                  <p:childTnLst>
                                    <p:set>
                                      <p:cBhvr>
                                        <p:cTn id="96" dur="1" fill="hold">
                                          <p:stCondLst>
                                            <p:cond delay="0"/>
                                          </p:stCondLst>
                                        </p:cTn>
                                        <p:tgtEl>
                                          <p:spTgt spid="3339"/>
                                        </p:tgtEl>
                                        <p:attrNameLst>
                                          <p:attrName>style.visibility</p:attrName>
                                        </p:attrNameLst>
                                      </p:cBhvr>
                                      <p:to>
                                        <p:strVal val="visible"/>
                                      </p:to>
                                    </p:set>
                                    <p:animEffect transition="in" filter="wipe(up)">
                                      <p:cBhvr>
                                        <p:cTn id="97" dur="500"/>
                                        <p:tgtEl>
                                          <p:spTgt spid="3339"/>
                                        </p:tgtEl>
                                      </p:cBhvr>
                                    </p:animEffect>
                                  </p:childTnLst>
                                </p:cTn>
                              </p:par>
                            </p:childTnLst>
                          </p:cTn>
                        </p:par>
                        <p:par>
                          <p:cTn id="98" fill="hold">
                            <p:stCondLst>
                              <p:cond delay="3000"/>
                            </p:stCondLst>
                            <p:childTnLst>
                              <p:par>
                                <p:cTn id="99" presetID="12" presetClass="entr" presetSubtype="1" fill="hold" nodeType="afterEffect">
                                  <p:stCondLst>
                                    <p:cond delay="0"/>
                                  </p:stCondLst>
                                  <p:childTnLst>
                                    <p:set>
                                      <p:cBhvr>
                                        <p:cTn id="100" dur="1" fill="hold">
                                          <p:stCondLst>
                                            <p:cond delay="0"/>
                                          </p:stCondLst>
                                        </p:cTn>
                                        <p:tgtEl>
                                          <p:spTgt spid="3344"/>
                                        </p:tgtEl>
                                        <p:attrNameLst>
                                          <p:attrName>style.visibility</p:attrName>
                                        </p:attrNameLst>
                                      </p:cBhvr>
                                      <p:to>
                                        <p:strVal val="visible"/>
                                      </p:to>
                                    </p:set>
                                    <p:animEffect transition="in" filter="slide(fromTop)">
                                      <p:cBhvr>
                                        <p:cTn id="101" dur="500"/>
                                        <p:tgtEl>
                                          <p:spTgt spid="3344"/>
                                        </p:tgtEl>
                                      </p:cBhvr>
                                    </p:animEffect>
                                  </p:childTnLst>
                                  <p:subTnLst>
                                    <p:set>
                                      <p:cBhvr override="childStyle">
                                        <p:cTn dur="1" fill="hold" display="0" masterRel="sameClick" afterEffect="1">
                                          <p:stCondLst>
                                            <p:cond evt="end" delay="0">
                                              <p:tn val="99"/>
                                            </p:cond>
                                          </p:stCondLst>
                                        </p:cTn>
                                        <p:tgtEl>
                                          <p:spTgt spid="3344"/>
                                        </p:tgtEl>
                                        <p:attrNameLst>
                                          <p:attrName>style.visibility</p:attrName>
                                        </p:attrNameLst>
                                      </p:cBhvr>
                                      <p:to>
                                        <p:strVal val="hidden"/>
                                      </p:to>
                                    </p:set>
                                  </p:subTnLst>
                                </p:cTn>
                              </p:par>
                            </p:childTnLst>
                          </p:cTn>
                        </p:par>
                        <p:par>
                          <p:cTn id="102" fill="hold">
                            <p:stCondLst>
                              <p:cond delay="3500"/>
                            </p:stCondLst>
                            <p:childTnLst>
                              <p:par>
                                <p:cTn id="103" presetID="12" presetClass="entr" presetSubtype="1" fill="hold" nodeType="afterEffect">
                                  <p:stCondLst>
                                    <p:cond delay="0"/>
                                  </p:stCondLst>
                                  <p:childTnLst>
                                    <p:set>
                                      <p:cBhvr>
                                        <p:cTn id="104" dur="1" fill="hold">
                                          <p:stCondLst>
                                            <p:cond delay="0"/>
                                          </p:stCondLst>
                                        </p:cTn>
                                        <p:tgtEl>
                                          <p:spTgt spid="3351"/>
                                        </p:tgtEl>
                                        <p:attrNameLst>
                                          <p:attrName>style.visibility</p:attrName>
                                        </p:attrNameLst>
                                      </p:cBhvr>
                                      <p:to>
                                        <p:strVal val="visible"/>
                                      </p:to>
                                    </p:set>
                                    <p:animEffect transition="in" filter="slide(fromTop)">
                                      <p:cBhvr>
                                        <p:cTn id="105" dur="500"/>
                                        <p:tgtEl>
                                          <p:spTgt spid="3351"/>
                                        </p:tgtEl>
                                      </p:cBhvr>
                                    </p:animEffect>
                                  </p:childTnLst>
                                </p:cTn>
                              </p:par>
                            </p:childTnLst>
                          </p:cTn>
                        </p:par>
                        <p:par>
                          <p:cTn id="106" fill="hold">
                            <p:stCondLst>
                              <p:cond delay="4000"/>
                            </p:stCondLst>
                            <p:childTnLst>
                              <p:par>
                                <p:cTn id="107" presetID="22" presetClass="entr" presetSubtype="8" fill="hold" grpId="0" nodeType="afterEffect">
                                  <p:stCondLst>
                                    <p:cond delay="0"/>
                                  </p:stCondLst>
                                  <p:childTnLst>
                                    <p:set>
                                      <p:cBhvr>
                                        <p:cTn id="108" dur="1" fill="hold">
                                          <p:stCondLst>
                                            <p:cond delay="0"/>
                                          </p:stCondLst>
                                        </p:cTn>
                                        <p:tgtEl>
                                          <p:spTgt spid="3342"/>
                                        </p:tgtEl>
                                        <p:attrNameLst>
                                          <p:attrName>style.visibility</p:attrName>
                                        </p:attrNameLst>
                                      </p:cBhvr>
                                      <p:to>
                                        <p:strVal val="visible"/>
                                      </p:to>
                                    </p:set>
                                    <p:animEffect transition="in" filter="wipe(left)">
                                      <p:cBhvr>
                                        <p:cTn id="109" dur="500"/>
                                        <p:tgtEl>
                                          <p:spTgt spid="3342"/>
                                        </p:tgtEl>
                                      </p:cBhvr>
                                    </p:animEffect>
                                  </p:childTnLst>
                                </p:cTn>
                              </p:par>
                            </p:childTnLst>
                          </p:cTn>
                        </p:par>
                        <p:par>
                          <p:cTn id="110" fill="hold">
                            <p:stCondLst>
                              <p:cond delay="4500"/>
                            </p:stCondLst>
                            <p:childTnLst>
                              <p:par>
                                <p:cTn id="111" presetID="12" presetClass="entr" presetSubtype="4" fill="hold" grpId="0" nodeType="afterEffect">
                                  <p:stCondLst>
                                    <p:cond delay="5000"/>
                                  </p:stCondLst>
                                  <p:childTnLst>
                                    <p:set>
                                      <p:cBhvr>
                                        <p:cTn id="112" dur="1" fill="hold">
                                          <p:stCondLst>
                                            <p:cond delay="0"/>
                                          </p:stCondLst>
                                        </p:cTn>
                                        <p:tgtEl>
                                          <p:spTgt spid="3370"/>
                                        </p:tgtEl>
                                        <p:attrNameLst>
                                          <p:attrName>style.visibility</p:attrName>
                                        </p:attrNameLst>
                                      </p:cBhvr>
                                      <p:to>
                                        <p:strVal val="visible"/>
                                      </p:to>
                                    </p:set>
                                    <p:animEffect transition="in" filter="slide(fromBottom)">
                                      <p:cBhvr>
                                        <p:cTn id="113" dur="500"/>
                                        <p:tgtEl>
                                          <p:spTgt spid="3370"/>
                                        </p:tgtEl>
                                      </p:cBhvr>
                                    </p:animEffect>
                                  </p:childTnLst>
                                </p:cTn>
                              </p:par>
                            </p:childTnLst>
                          </p:cTn>
                        </p:par>
                        <p:par>
                          <p:cTn id="114" fill="hold">
                            <p:stCondLst>
                              <p:cond delay="10000"/>
                            </p:stCondLst>
                            <p:childTnLst>
                              <p:par>
                                <p:cTn id="115" presetID="12" presetClass="entr" presetSubtype="1" fill="hold" grpId="0" nodeType="afterEffect">
                                  <p:stCondLst>
                                    <p:cond delay="0"/>
                                  </p:stCondLst>
                                  <p:childTnLst>
                                    <p:set>
                                      <p:cBhvr>
                                        <p:cTn id="116" dur="1" fill="hold">
                                          <p:stCondLst>
                                            <p:cond delay="0"/>
                                          </p:stCondLst>
                                        </p:cTn>
                                        <p:tgtEl>
                                          <p:spTgt spid="3371"/>
                                        </p:tgtEl>
                                        <p:attrNameLst>
                                          <p:attrName>style.visibility</p:attrName>
                                        </p:attrNameLst>
                                      </p:cBhvr>
                                      <p:to>
                                        <p:strVal val="visible"/>
                                      </p:to>
                                    </p:set>
                                    <p:animEffect transition="in" filter="slide(fromTop)">
                                      <p:cBhvr>
                                        <p:cTn id="117" dur="500"/>
                                        <p:tgtEl>
                                          <p:spTgt spid="3371"/>
                                        </p:tgtEl>
                                      </p:cBhvr>
                                    </p:animEffect>
                                  </p:childTnLst>
                                </p:cTn>
                              </p:par>
                            </p:childTnLst>
                          </p:cTn>
                        </p:par>
                        <p:par>
                          <p:cTn id="118" fill="hold">
                            <p:stCondLst>
                              <p:cond delay="10500"/>
                            </p:stCondLst>
                            <p:childTnLst>
                              <p:par>
                                <p:cTn id="119" presetID="12" presetClass="entr" presetSubtype="2" fill="hold" grpId="0" nodeType="afterEffect">
                                  <p:stCondLst>
                                    <p:cond delay="0"/>
                                  </p:stCondLst>
                                  <p:childTnLst>
                                    <p:set>
                                      <p:cBhvr>
                                        <p:cTn id="120" dur="1" fill="hold">
                                          <p:stCondLst>
                                            <p:cond delay="0"/>
                                          </p:stCondLst>
                                        </p:cTn>
                                        <p:tgtEl>
                                          <p:spTgt spid="3372"/>
                                        </p:tgtEl>
                                        <p:attrNameLst>
                                          <p:attrName>style.visibility</p:attrName>
                                        </p:attrNameLst>
                                      </p:cBhvr>
                                      <p:to>
                                        <p:strVal val="visible"/>
                                      </p:to>
                                    </p:set>
                                    <p:animEffect transition="in" filter="slide(fromRight)">
                                      <p:cBhvr>
                                        <p:cTn id="121" dur="500"/>
                                        <p:tgtEl>
                                          <p:spTgt spid="3372"/>
                                        </p:tgtEl>
                                      </p:cBhvr>
                                    </p:animEffect>
                                  </p:childTnLst>
                                </p:cTn>
                              </p:par>
                            </p:childTnLst>
                          </p:cTn>
                        </p:par>
                        <p:par>
                          <p:cTn id="122" fill="hold">
                            <p:stCondLst>
                              <p:cond delay="11000"/>
                            </p:stCondLst>
                            <p:childTnLst>
                              <p:par>
                                <p:cTn id="123" presetID="12" presetClass="entr" presetSubtype="8" fill="hold" grpId="0" nodeType="afterEffect">
                                  <p:stCondLst>
                                    <p:cond delay="0"/>
                                  </p:stCondLst>
                                  <p:childTnLst>
                                    <p:set>
                                      <p:cBhvr>
                                        <p:cTn id="124" dur="1" fill="hold">
                                          <p:stCondLst>
                                            <p:cond delay="0"/>
                                          </p:stCondLst>
                                        </p:cTn>
                                        <p:tgtEl>
                                          <p:spTgt spid="3373"/>
                                        </p:tgtEl>
                                        <p:attrNameLst>
                                          <p:attrName>style.visibility</p:attrName>
                                        </p:attrNameLst>
                                      </p:cBhvr>
                                      <p:to>
                                        <p:strVal val="visible"/>
                                      </p:to>
                                    </p:set>
                                    <p:animEffect transition="in" filter="slide(fromLeft)">
                                      <p:cBhvr>
                                        <p:cTn id="125" dur="500"/>
                                        <p:tgtEl>
                                          <p:spTgt spid="3373"/>
                                        </p:tgtEl>
                                      </p:cBhvr>
                                    </p:animEffect>
                                  </p:childTnLst>
                                </p:cTn>
                              </p:par>
                            </p:childTnLst>
                          </p:cTn>
                        </p:par>
                      </p:childTnLst>
                    </p:cTn>
                  </p:par>
                  <p:par>
                    <p:cTn id="126" fill="hold">
                      <p:stCondLst>
                        <p:cond delay="indefinite"/>
                      </p:stCondLst>
                      <p:childTnLst>
                        <p:par>
                          <p:cTn id="127" fill="hold">
                            <p:stCondLst>
                              <p:cond delay="0"/>
                            </p:stCondLst>
                            <p:childTnLst>
                              <p:par>
                                <p:cTn id="128" presetID="12" presetClass="entr" presetSubtype="4" fill="hold" nodeType="clickEffect">
                                  <p:stCondLst>
                                    <p:cond delay="0"/>
                                  </p:stCondLst>
                                  <p:childTnLst>
                                    <p:set>
                                      <p:cBhvr>
                                        <p:cTn id="129" dur="1" fill="hold">
                                          <p:stCondLst>
                                            <p:cond delay="0"/>
                                          </p:stCondLst>
                                        </p:cTn>
                                        <p:tgtEl>
                                          <p:spTgt spid="3306"/>
                                        </p:tgtEl>
                                        <p:attrNameLst>
                                          <p:attrName>style.visibility</p:attrName>
                                        </p:attrNameLst>
                                      </p:cBhvr>
                                      <p:to>
                                        <p:strVal val="visible"/>
                                      </p:to>
                                    </p:set>
                                    <p:animEffect transition="in" filter="slide(fromBottom)">
                                      <p:cBhvr>
                                        <p:cTn id="130" dur="500"/>
                                        <p:tgtEl>
                                          <p:spTgt spid="3306"/>
                                        </p:tgtEl>
                                      </p:cBhvr>
                                    </p:animEffect>
                                  </p:childTnLst>
                                  <p:subTnLst>
                                    <p:set>
                                      <p:cBhvr override="childStyle">
                                        <p:cTn dur="1" fill="hold" display="0" masterRel="sameClick" afterEffect="1">
                                          <p:stCondLst>
                                            <p:cond evt="end" delay="0">
                                              <p:tn val="128"/>
                                            </p:cond>
                                          </p:stCondLst>
                                        </p:cTn>
                                        <p:tgtEl>
                                          <p:spTgt spid="3306"/>
                                        </p:tgtEl>
                                        <p:attrNameLst>
                                          <p:attrName>style.visibility</p:attrName>
                                        </p:attrNameLst>
                                      </p:cBhvr>
                                      <p:to>
                                        <p:strVal val="hidden"/>
                                      </p:to>
                                    </p:set>
                                  </p:subTnLst>
                                </p:cTn>
                              </p:par>
                            </p:childTnLst>
                          </p:cTn>
                        </p:par>
                        <p:par>
                          <p:cTn id="131" fill="hold">
                            <p:stCondLst>
                              <p:cond delay="500"/>
                            </p:stCondLst>
                            <p:childTnLst>
                              <p:par>
                                <p:cTn id="132" presetID="12" presetClass="entr" presetSubtype="4" fill="hold" nodeType="afterEffect">
                                  <p:stCondLst>
                                    <p:cond delay="0"/>
                                  </p:stCondLst>
                                  <p:childTnLst>
                                    <p:set>
                                      <p:cBhvr>
                                        <p:cTn id="133" dur="1" fill="hold">
                                          <p:stCondLst>
                                            <p:cond delay="0"/>
                                          </p:stCondLst>
                                        </p:cTn>
                                        <p:tgtEl>
                                          <p:spTgt spid="3312"/>
                                        </p:tgtEl>
                                        <p:attrNameLst>
                                          <p:attrName>style.visibility</p:attrName>
                                        </p:attrNameLst>
                                      </p:cBhvr>
                                      <p:to>
                                        <p:strVal val="visible"/>
                                      </p:to>
                                    </p:set>
                                    <p:animEffect transition="in" filter="slide(fromBottom)">
                                      <p:cBhvr>
                                        <p:cTn id="134" dur="500"/>
                                        <p:tgtEl>
                                          <p:spTgt spid="3312"/>
                                        </p:tgtEl>
                                      </p:cBhvr>
                                    </p:animEffect>
                                  </p:childTnLst>
                                </p:cTn>
                              </p:par>
                            </p:childTnLst>
                          </p:cTn>
                        </p:par>
                        <p:par>
                          <p:cTn id="135" fill="hold">
                            <p:stCondLst>
                              <p:cond delay="1000"/>
                            </p:stCondLst>
                            <p:childTnLst>
                              <p:par>
                                <p:cTn id="136" presetID="12" presetClass="entr" presetSubtype="4" fill="hold" nodeType="afterEffect">
                                  <p:stCondLst>
                                    <p:cond delay="0"/>
                                  </p:stCondLst>
                                  <p:childTnLst>
                                    <p:set>
                                      <p:cBhvr>
                                        <p:cTn id="137" dur="1" fill="hold">
                                          <p:stCondLst>
                                            <p:cond delay="0"/>
                                          </p:stCondLst>
                                        </p:cTn>
                                        <p:tgtEl>
                                          <p:spTgt spid="3358"/>
                                        </p:tgtEl>
                                        <p:attrNameLst>
                                          <p:attrName>style.visibility</p:attrName>
                                        </p:attrNameLst>
                                      </p:cBhvr>
                                      <p:to>
                                        <p:strVal val="visible"/>
                                      </p:to>
                                    </p:set>
                                    <p:animEffect transition="in" filter="slide(fromBottom)">
                                      <p:cBhvr>
                                        <p:cTn id="138" dur="500"/>
                                        <p:tgtEl>
                                          <p:spTgt spid="3358"/>
                                        </p:tgtEl>
                                      </p:cBhvr>
                                    </p:animEffect>
                                  </p:childTnLst>
                                  <p:subTnLst>
                                    <p:set>
                                      <p:cBhvr override="childStyle">
                                        <p:cTn dur="1" fill="hold" display="0" masterRel="sameClick" afterEffect="1">
                                          <p:stCondLst>
                                            <p:cond evt="end" delay="0">
                                              <p:tn val="136"/>
                                            </p:cond>
                                          </p:stCondLst>
                                        </p:cTn>
                                        <p:tgtEl>
                                          <p:spTgt spid="3358"/>
                                        </p:tgtEl>
                                        <p:attrNameLst>
                                          <p:attrName>style.visibility</p:attrName>
                                        </p:attrNameLst>
                                      </p:cBhvr>
                                      <p:to>
                                        <p:strVal val="hidden"/>
                                      </p:to>
                                    </p:set>
                                  </p:subTnLst>
                                </p:cTn>
                              </p:par>
                            </p:childTnLst>
                          </p:cTn>
                        </p:par>
                        <p:par>
                          <p:cTn id="139" fill="hold">
                            <p:stCondLst>
                              <p:cond delay="1500"/>
                            </p:stCondLst>
                            <p:childTnLst>
                              <p:par>
                                <p:cTn id="140" presetID="12" presetClass="entr" presetSubtype="4" fill="hold" nodeType="afterEffect">
                                  <p:stCondLst>
                                    <p:cond delay="0"/>
                                  </p:stCondLst>
                                  <p:childTnLst>
                                    <p:set>
                                      <p:cBhvr>
                                        <p:cTn id="141" dur="1" fill="hold">
                                          <p:stCondLst>
                                            <p:cond delay="0"/>
                                          </p:stCondLst>
                                        </p:cTn>
                                        <p:tgtEl>
                                          <p:spTgt spid="3362"/>
                                        </p:tgtEl>
                                        <p:attrNameLst>
                                          <p:attrName>style.visibility</p:attrName>
                                        </p:attrNameLst>
                                      </p:cBhvr>
                                      <p:to>
                                        <p:strVal val="visible"/>
                                      </p:to>
                                    </p:set>
                                    <p:animEffect transition="in" filter="slide(fromBottom)">
                                      <p:cBhvr>
                                        <p:cTn id="142" dur="500"/>
                                        <p:tgtEl>
                                          <p:spTgt spid="3362"/>
                                        </p:tgtEl>
                                      </p:cBhvr>
                                    </p:animEffect>
                                  </p:childTnLst>
                                </p:cTn>
                              </p:par>
                            </p:childTnLst>
                          </p:cTn>
                        </p:par>
                        <p:par>
                          <p:cTn id="143" fill="hold">
                            <p:stCondLst>
                              <p:cond delay="2000"/>
                            </p:stCondLst>
                            <p:childTnLst>
                              <p:par>
                                <p:cTn id="144" presetID="1" presetClass="entr" presetSubtype="0" fill="hold" grpId="0" nodeType="afterEffect">
                                  <p:stCondLst>
                                    <p:cond delay="0"/>
                                  </p:stCondLst>
                                  <p:childTnLst>
                                    <p:set>
                                      <p:cBhvr>
                                        <p:cTn id="145" dur="1" fill="hold">
                                          <p:stCondLst>
                                            <p:cond delay="499"/>
                                          </p:stCondLst>
                                        </p:cTn>
                                        <p:tgtEl>
                                          <p:spTgt spid="3318"/>
                                        </p:tgtEl>
                                        <p:attrNameLst>
                                          <p:attrName>style.visibility</p:attrName>
                                        </p:attrNameLst>
                                      </p:cBhvr>
                                      <p:to>
                                        <p:strVal val="visible"/>
                                      </p:to>
                                    </p:set>
                                  </p:childTnLst>
                                </p:cTn>
                              </p:par>
                            </p:childTnLst>
                          </p:cTn>
                        </p:par>
                        <p:par>
                          <p:cTn id="146" fill="hold">
                            <p:stCondLst>
                              <p:cond delay="2500"/>
                            </p:stCondLst>
                            <p:childTnLst>
                              <p:par>
                                <p:cTn id="147" presetID="1" presetClass="entr" presetSubtype="0" fill="hold" grpId="0" nodeType="afterEffect">
                                  <p:stCondLst>
                                    <p:cond delay="500"/>
                                  </p:stCondLst>
                                  <p:childTnLst>
                                    <p:set>
                                      <p:cBhvr>
                                        <p:cTn id="148" dur="1" fill="hold">
                                          <p:stCondLst>
                                            <p:cond delay="499"/>
                                          </p:stCondLst>
                                        </p:cTn>
                                        <p:tgtEl>
                                          <p:spTgt spid="3319"/>
                                        </p:tgtEl>
                                        <p:attrNameLst>
                                          <p:attrName>style.visibility</p:attrName>
                                        </p:attrNameLst>
                                      </p:cBhvr>
                                      <p:to>
                                        <p:strVal val="visible"/>
                                      </p:to>
                                    </p:set>
                                  </p:childTnLst>
                                </p:cTn>
                              </p:par>
                            </p:childTnLst>
                          </p:cTn>
                        </p:par>
                        <p:par>
                          <p:cTn id="149" fill="hold">
                            <p:stCondLst>
                              <p:cond delay="3500"/>
                            </p:stCondLst>
                            <p:childTnLst>
                              <p:par>
                                <p:cTn id="150" presetID="1" presetClass="entr" presetSubtype="0" fill="hold" grpId="0" nodeType="afterEffect">
                                  <p:stCondLst>
                                    <p:cond delay="500"/>
                                  </p:stCondLst>
                                  <p:childTnLst>
                                    <p:set>
                                      <p:cBhvr>
                                        <p:cTn id="151" dur="1" fill="hold">
                                          <p:stCondLst>
                                            <p:cond delay="499"/>
                                          </p:stCondLst>
                                        </p:cTn>
                                        <p:tgtEl>
                                          <p:spTgt spid="3320"/>
                                        </p:tgtEl>
                                        <p:attrNameLst>
                                          <p:attrName>style.visibility</p:attrName>
                                        </p:attrNameLst>
                                      </p:cBhvr>
                                      <p:to>
                                        <p:strVal val="visible"/>
                                      </p:to>
                                    </p:set>
                                  </p:childTnLst>
                                </p:cTn>
                              </p:par>
                            </p:childTnLst>
                          </p:cTn>
                        </p:par>
                        <p:par>
                          <p:cTn id="152" fill="hold">
                            <p:stCondLst>
                              <p:cond delay="4500"/>
                            </p:stCondLst>
                            <p:childTnLst>
                              <p:par>
                                <p:cTn id="153" presetID="1" presetClass="entr" presetSubtype="0" fill="hold" grpId="0" nodeType="afterEffect">
                                  <p:stCondLst>
                                    <p:cond delay="500"/>
                                  </p:stCondLst>
                                  <p:childTnLst>
                                    <p:set>
                                      <p:cBhvr>
                                        <p:cTn id="154" dur="1" fill="hold">
                                          <p:stCondLst>
                                            <p:cond delay="499"/>
                                          </p:stCondLst>
                                        </p:cTn>
                                        <p:tgtEl>
                                          <p:spTgt spid="3321"/>
                                        </p:tgtEl>
                                        <p:attrNameLst>
                                          <p:attrName>style.visibility</p:attrName>
                                        </p:attrNameLst>
                                      </p:cBhvr>
                                      <p:to>
                                        <p:strVal val="visible"/>
                                      </p:to>
                                    </p:set>
                                  </p:childTnLst>
                                </p:cTn>
                              </p:par>
                            </p:childTnLst>
                          </p:cTn>
                        </p:par>
                        <p:par>
                          <p:cTn id="155" fill="hold">
                            <p:stCondLst>
                              <p:cond delay="5500"/>
                            </p:stCondLst>
                            <p:childTnLst>
                              <p:par>
                                <p:cTn id="156" presetID="1" presetClass="entr" presetSubtype="0" fill="hold" grpId="0" nodeType="afterEffect">
                                  <p:stCondLst>
                                    <p:cond delay="500"/>
                                  </p:stCondLst>
                                  <p:childTnLst>
                                    <p:set>
                                      <p:cBhvr>
                                        <p:cTn id="157" dur="1" fill="hold">
                                          <p:stCondLst>
                                            <p:cond delay="499"/>
                                          </p:stCondLst>
                                        </p:cTn>
                                        <p:tgtEl>
                                          <p:spTgt spid="3322"/>
                                        </p:tgtEl>
                                        <p:attrNameLst>
                                          <p:attrName>style.visibility</p:attrName>
                                        </p:attrNameLst>
                                      </p:cBhvr>
                                      <p:to>
                                        <p:strVal val="visible"/>
                                      </p:to>
                                    </p:set>
                                  </p:childTnLst>
                                </p:cTn>
                              </p:par>
                            </p:childTnLst>
                          </p:cTn>
                        </p:par>
                        <p:par>
                          <p:cTn id="158" fill="hold">
                            <p:stCondLst>
                              <p:cond delay="6500"/>
                            </p:stCondLst>
                            <p:childTnLst>
                              <p:par>
                                <p:cTn id="159" presetID="22" presetClass="entr" presetSubtype="1" fill="hold" nodeType="afterEffect">
                                  <p:stCondLst>
                                    <p:cond delay="0"/>
                                  </p:stCondLst>
                                  <p:childTnLst>
                                    <p:set>
                                      <p:cBhvr>
                                        <p:cTn id="160" dur="1" fill="hold">
                                          <p:stCondLst>
                                            <p:cond delay="0"/>
                                          </p:stCondLst>
                                        </p:cTn>
                                        <p:tgtEl>
                                          <p:spTgt spid="3323"/>
                                        </p:tgtEl>
                                        <p:attrNameLst>
                                          <p:attrName>style.visibility</p:attrName>
                                        </p:attrNameLst>
                                      </p:cBhvr>
                                      <p:to>
                                        <p:strVal val="visible"/>
                                      </p:to>
                                    </p:set>
                                    <p:animEffect transition="in" filter="wipe(up)">
                                      <p:cBhvr>
                                        <p:cTn id="161" dur="500"/>
                                        <p:tgtEl>
                                          <p:spTgt spid="3323"/>
                                        </p:tgtEl>
                                      </p:cBhvr>
                                    </p:animEffect>
                                  </p:childTnLst>
                                  <p:subTnLst>
                                    <p:set>
                                      <p:cBhvr override="childStyle">
                                        <p:cTn dur="1" fill="hold" display="0" masterRel="sameClick" afterEffect="1">
                                          <p:stCondLst>
                                            <p:cond evt="end" delay="0">
                                              <p:tn val="159"/>
                                            </p:cond>
                                          </p:stCondLst>
                                        </p:cTn>
                                        <p:tgtEl>
                                          <p:spTgt spid="3323"/>
                                        </p:tgtEl>
                                        <p:attrNameLst>
                                          <p:attrName>style.visibility</p:attrName>
                                        </p:attrNameLst>
                                      </p:cBhvr>
                                      <p:to>
                                        <p:strVal val="hidden"/>
                                      </p:to>
                                    </p:set>
                                  </p:subTnLst>
                                </p:cTn>
                              </p:par>
                            </p:childTnLst>
                          </p:cTn>
                        </p:par>
                        <p:par>
                          <p:cTn id="162" fill="hold">
                            <p:stCondLst>
                              <p:cond delay="7000"/>
                            </p:stCondLst>
                            <p:childTnLst>
                              <p:par>
                                <p:cTn id="163" presetID="22" presetClass="entr" presetSubtype="1" fill="hold" nodeType="afterEffect">
                                  <p:stCondLst>
                                    <p:cond delay="0"/>
                                  </p:stCondLst>
                                  <p:childTnLst>
                                    <p:set>
                                      <p:cBhvr>
                                        <p:cTn id="164" dur="1" fill="hold">
                                          <p:stCondLst>
                                            <p:cond delay="0"/>
                                          </p:stCondLst>
                                        </p:cTn>
                                        <p:tgtEl>
                                          <p:spTgt spid="3331"/>
                                        </p:tgtEl>
                                        <p:attrNameLst>
                                          <p:attrName>style.visibility</p:attrName>
                                        </p:attrNameLst>
                                      </p:cBhvr>
                                      <p:to>
                                        <p:strVal val="visible"/>
                                      </p:to>
                                    </p:set>
                                    <p:animEffect transition="in" filter="wipe(up)">
                                      <p:cBhvr>
                                        <p:cTn id="165" dur="500"/>
                                        <p:tgtEl>
                                          <p:spTgt spid="3331"/>
                                        </p:tgtEl>
                                      </p:cBhvr>
                                    </p:animEffect>
                                  </p:childTnLst>
                                </p:cTn>
                              </p:par>
                            </p:childTnLst>
                          </p:cTn>
                        </p:par>
                        <p:par>
                          <p:cTn id="166" fill="hold">
                            <p:stCondLst>
                              <p:cond delay="7500"/>
                            </p:stCondLst>
                            <p:childTnLst>
                              <p:par>
                                <p:cTn id="167" presetID="22" presetClass="entr" presetSubtype="2" fill="hold" grpId="0" nodeType="afterEffect">
                                  <p:stCondLst>
                                    <p:cond delay="0"/>
                                  </p:stCondLst>
                                  <p:childTnLst>
                                    <p:set>
                                      <p:cBhvr>
                                        <p:cTn id="168" dur="1" fill="hold">
                                          <p:stCondLst>
                                            <p:cond delay="0"/>
                                          </p:stCondLst>
                                        </p:cTn>
                                        <p:tgtEl>
                                          <p:spTgt spid="3343"/>
                                        </p:tgtEl>
                                        <p:attrNameLst>
                                          <p:attrName>style.visibility</p:attrName>
                                        </p:attrNameLst>
                                      </p:cBhvr>
                                      <p:to>
                                        <p:strVal val="visible"/>
                                      </p:to>
                                    </p:set>
                                    <p:animEffect transition="in" filter="wipe(right)">
                                      <p:cBhvr>
                                        <p:cTn id="169" dur="500"/>
                                        <p:tgtEl>
                                          <p:spTgt spid="3343"/>
                                        </p:tgtEl>
                                      </p:cBhvr>
                                    </p:animEffect>
                                  </p:childTnLst>
                                </p:cTn>
                              </p:par>
                            </p:childTnLst>
                          </p:cTn>
                        </p:par>
                        <p:par>
                          <p:cTn id="170" fill="hold">
                            <p:stCondLst>
                              <p:cond delay="8000"/>
                            </p:stCondLst>
                            <p:childTnLst>
                              <p:par>
                                <p:cTn id="171" presetID="12" presetClass="entr" presetSubtype="4" fill="hold" grpId="0" nodeType="afterEffect">
                                  <p:stCondLst>
                                    <p:cond delay="5000"/>
                                  </p:stCondLst>
                                  <p:childTnLst>
                                    <p:set>
                                      <p:cBhvr>
                                        <p:cTn id="172" dur="1" fill="hold">
                                          <p:stCondLst>
                                            <p:cond delay="0"/>
                                          </p:stCondLst>
                                        </p:cTn>
                                        <p:tgtEl>
                                          <p:spTgt spid="3374"/>
                                        </p:tgtEl>
                                        <p:attrNameLst>
                                          <p:attrName>style.visibility</p:attrName>
                                        </p:attrNameLst>
                                      </p:cBhvr>
                                      <p:to>
                                        <p:strVal val="visible"/>
                                      </p:to>
                                    </p:set>
                                    <p:animEffect transition="in" filter="slide(fromBottom)">
                                      <p:cBhvr>
                                        <p:cTn id="173" dur="500"/>
                                        <p:tgtEl>
                                          <p:spTgt spid="3374"/>
                                        </p:tgtEl>
                                      </p:cBhvr>
                                    </p:animEffect>
                                  </p:childTnLst>
                                </p:cTn>
                              </p:par>
                            </p:childTnLst>
                          </p:cTn>
                        </p:par>
                        <p:par>
                          <p:cTn id="174" fill="hold">
                            <p:stCondLst>
                              <p:cond delay="13500"/>
                            </p:stCondLst>
                            <p:childTnLst>
                              <p:par>
                                <p:cTn id="175" presetID="12" presetClass="entr" presetSubtype="8" fill="hold" grpId="0" nodeType="afterEffect">
                                  <p:stCondLst>
                                    <p:cond delay="0"/>
                                  </p:stCondLst>
                                  <p:childTnLst>
                                    <p:set>
                                      <p:cBhvr>
                                        <p:cTn id="176" dur="1" fill="hold">
                                          <p:stCondLst>
                                            <p:cond delay="0"/>
                                          </p:stCondLst>
                                        </p:cTn>
                                        <p:tgtEl>
                                          <p:spTgt spid="3375"/>
                                        </p:tgtEl>
                                        <p:attrNameLst>
                                          <p:attrName>style.visibility</p:attrName>
                                        </p:attrNameLst>
                                      </p:cBhvr>
                                      <p:to>
                                        <p:strVal val="visible"/>
                                      </p:to>
                                    </p:set>
                                    <p:animEffect transition="in" filter="slide(fromLeft)">
                                      <p:cBhvr>
                                        <p:cTn id="177" dur="500"/>
                                        <p:tgtEl>
                                          <p:spTgt spid="3375"/>
                                        </p:tgtEl>
                                      </p:cBhvr>
                                    </p:animEffect>
                                  </p:childTnLst>
                                </p:cTn>
                              </p:par>
                            </p:childTnLst>
                          </p:cTn>
                        </p:par>
                        <p:par>
                          <p:cTn id="178" fill="hold">
                            <p:stCondLst>
                              <p:cond delay="14000"/>
                            </p:stCondLst>
                            <p:childTnLst>
                              <p:par>
                                <p:cTn id="179" presetID="12" presetClass="entr" presetSubtype="1" fill="hold" grpId="0" nodeType="afterEffect">
                                  <p:stCondLst>
                                    <p:cond delay="0"/>
                                  </p:stCondLst>
                                  <p:childTnLst>
                                    <p:set>
                                      <p:cBhvr>
                                        <p:cTn id="180" dur="1" fill="hold">
                                          <p:stCondLst>
                                            <p:cond delay="0"/>
                                          </p:stCondLst>
                                        </p:cTn>
                                        <p:tgtEl>
                                          <p:spTgt spid="3376"/>
                                        </p:tgtEl>
                                        <p:attrNameLst>
                                          <p:attrName>style.visibility</p:attrName>
                                        </p:attrNameLst>
                                      </p:cBhvr>
                                      <p:to>
                                        <p:strVal val="visible"/>
                                      </p:to>
                                    </p:set>
                                    <p:animEffect transition="in" filter="slide(fromTop)">
                                      <p:cBhvr>
                                        <p:cTn id="181" dur="500"/>
                                        <p:tgtEl>
                                          <p:spTgt spid="3376"/>
                                        </p:tgtEl>
                                      </p:cBhvr>
                                    </p:animEffect>
                                  </p:childTnLst>
                                </p:cTn>
                              </p:par>
                            </p:childTnLst>
                          </p:cTn>
                        </p:par>
                        <p:par>
                          <p:cTn id="182" fill="hold">
                            <p:stCondLst>
                              <p:cond delay="14500"/>
                            </p:stCondLst>
                            <p:childTnLst>
                              <p:par>
                                <p:cTn id="183" presetID="12" presetClass="entr" presetSubtype="2" fill="hold" grpId="0" nodeType="afterEffect">
                                  <p:stCondLst>
                                    <p:cond delay="0"/>
                                  </p:stCondLst>
                                  <p:childTnLst>
                                    <p:set>
                                      <p:cBhvr>
                                        <p:cTn id="184" dur="1" fill="hold">
                                          <p:stCondLst>
                                            <p:cond delay="0"/>
                                          </p:stCondLst>
                                        </p:cTn>
                                        <p:tgtEl>
                                          <p:spTgt spid="3377"/>
                                        </p:tgtEl>
                                        <p:attrNameLst>
                                          <p:attrName>style.visibility</p:attrName>
                                        </p:attrNameLst>
                                      </p:cBhvr>
                                      <p:to>
                                        <p:strVal val="visible"/>
                                      </p:to>
                                    </p:set>
                                    <p:animEffect transition="in" filter="slide(fromRight)">
                                      <p:cBhvr>
                                        <p:cTn id="185" dur="500"/>
                                        <p:tgtEl>
                                          <p:spTgt spid="3377"/>
                                        </p:tgtEl>
                                      </p:cBhvr>
                                    </p:animEffect>
                                  </p:childTnLst>
                                </p:cTn>
                              </p:par>
                            </p:childTnLst>
                          </p:cTn>
                        </p:par>
                      </p:childTnLst>
                    </p:cTn>
                  </p:par>
                  <p:par>
                    <p:cTn id="186" fill="hold">
                      <p:stCondLst>
                        <p:cond delay="indefinite"/>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3392"/>
                                        </p:tgtEl>
                                        <p:attrNameLst>
                                          <p:attrName>style.visibility</p:attrName>
                                        </p:attrNameLst>
                                      </p:cBhvr>
                                      <p:to>
                                        <p:strVal val="visible"/>
                                      </p:to>
                                    </p:set>
                                    <p:anim calcmode="lin" valueType="num">
                                      <p:cBhvr additive="base">
                                        <p:cTn id="190" dur="500" fill="hold"/>
                                        <p:tgtEl>
                                          <p:spTgt spid="3392"/>
                                        </p:tgtEl>
                                        <p:attrNameLst>
                                          <p:attrName>ppt_x</p:attrName>
                                        </p:attrNameLst>
                                      </p:cBhvr>
                                      <p:tavLst>
                                        <p:tav tm="0">
                                          <p:val>
                                            <p:strVal val="#ppt_x"/>
                                          </p:val>
                                        </p:tav>
                                        <p:tav tm="100000">
                                          <p:val>
                                            <p:strVal val="#ppt_x"/>
                                          </p:val>
                                        </p:tav>
                                      </p:tavLst>
                                    </p:anim>
                                    <p:anim calcmode="lin" valueType="num">
                                      <p:cBhvr additive="base">
                                        <p:cTn id="191" dur="500" fill="hold"/>
                                        <p:tgtEl>
                                          <p:spTgt spid="3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ldLvl="0" animBg="1"/>
      <p:bldP spid="3145" grpId="0" bldLvl="0" animBg="1" autoUpdateAnimBg="0"/>
      <p:bldP spid="3146" grpId="0" bldLvl="0" animBg="1" autoUpdateAnimBg="0"/>
      <p:bldP spid="3147" grpId="0" bldLvl="0" animBg="1" autoUpdateAnimBg="0"/>
      <p:bldP spid="3148" grpId="0" bldLvl="0" animBg="1" autoUpdateAnimBg="0"/>
      <p:bldP spid="3149" grpId="0" bldLvl="0" animBg="1" autoUpdateAnimBg="0"/>
      <p:bldP spid="3180" grpId="0" bldLvl="0" animBg="1" autoUpdateAnimBg="0"/>
      <p:bldP spid="3273" grpId="0" bldLvl="0" animBg="1"/>
      <p:bldP spid="3304" grpId="0" bldLvl="0" animBg="1"/>
      <p:bldP spid="3305" grpId="0" bldLvl="0" animBg="1"/>
      <p:bldP spid="3318" grpId="0" bldLvl="0" animBg="1" autoUpdateAnimBg="0"/>
      <p:bldP spid="3319" grpId="0" bldLvl="0" animBg="1" autoUpdateAnimBg="0"/>
      <p:bldP spid="3320" grpId="0" bldLvl="0" animBg="1" autoUpdateAnimBg="0"/>
      <p:bldP spid="3321" grpId="0" bldLvl="0" animBg="1" autoUpdateAnimBg="0"/>
      <p:bldP spid="3322" grpId="0" bldLvl="0" animBg="1" autoUpdateAnimBg="0"/>
      <p:bldP spid="3339" grpId="0" bldLvl="0" animBg="1"/>
      <p:bldP spid="3342" grpId="0" bldLvl="0" animBg="1"/>
      <p:bldP spid="3343" grpId="0" bldLvl="0" animBg="1"/>
      <p:bldP spid="3366" grpId="0" bldLvl="0" animBg="1"/>
      <p:bldP spid="3367" grpId="0" bldLvl="0" animBg="1"/>
      <p:bldP spid="3368" grpId="0" bldLvl="0" animBg="1"/>
      <p:bldP spid="3369" grpId="0" bldLvl="0" animBg="1"/>
      <p:bldP spid="3370" grpId="0" bldLvl="0" animBg="1"/>
      <p:bldP spid="3371" grpId="0" bldLvl="0" animBg="1"/>
      <p:bldP spid="3372" grpId="0" bldLvl="0" animBg="1"/>
      <p:bldP spid="3373" grpId="0" bldLvl="0" animBg="1"/>
      <p:bldP spid="3374" grpId="0" bldLvl="0" animBg="1"/>
      <p:bldP spid="3375" grpId="0" bldLvl="0" animBg="1"/>
      <p:bldP spid="3376" grpId="0" bldLvl="0" animBg="1"/>
      <p:bldP spid="3377" grpId="0" bldLvl="0" animBg="1"/>
      <p:bldP spid="33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userDrawn="1">
            <p:custDataLst>
              <p:tags r:id="rId1"/>
            </p:custDataLst>
          </p:nvPr>
        </p:nvSpPr>
        <p:spPr>
          <a:xfrm>
            <a:off x="219600" y="228150"/>
            <a:ext cx="8704800" cy="46872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6" name="Object 902"/>
          <p:cNvSpPr txBox="1"/>
          <p:nvPr>
            <p:custDataLst>
              <p:tags r:id="rId2"/>
            </p:custDataLst>
          </p:nvPr>
        </p:nvSpPr>
        <p:spPr>
          <a:xfrm>
            <a:off x="685800" y="483235"/>
            <a:ext cx="7960995" cy="305435"/>
          </a:xfrm>
          <a:prstGeom prst="rect">
            <a:avLst/>
          </a:prstGeom>
        </p:spPr>
        <p:txBody>
          <a:bodyPr vert="horz" lIns="47625" tIns="19050" rIns="47625" bIns="19050" rtlCol="0" anchor="t" anchorCtr="0"/>
          <a:p>
            <a:pPr marL="0" indent="0" algn="ctr" fontAlgn="auto">
              <a:lnSpc>
                <a:spcPct val="150000"/>
              </a:lnSpc>
              <a:spcBef>
                <a:spcPts val="0"/>
              </a:spcBef>
              <a:spcAft>
                <a:spcPts val="0"/>
              </a:spcAft>
              <a:buSzPct val="100000"/>
              <a:buNone/>
            </a:pPr>
            <a:r>
              <a:rPr lang="zh-CN" altLang="en-US" sz="2400" spc="100">
                <a:solidFill>
                  <a:schemeClr val="dk1"/>
                </a:solidFill>
                <a:latin typeface="方正大标宋简体" panose="02000000000000000000" charset="-122"/>
                <a:ea typeface="方正大标宋简体" panose="02000000000000000000" charset="-122"/>
              </a:rPr>
              <a:t>云、雨、雪、露、雾、霜是十分常见的自然现象，你知道它们是怎样形成的吗？</a:t>
            </a:r>
            <a:endParaRPr lang="zh-CN" altLang="en-US" sz="2400" spc="100">
              <a:solidFill>
                <a:schemeClr val="dk1"/>
              </a:solidFill>
              <a:latin typeface="方正大标宋简体" panose="02000000000000000000" charset="-122"/>
              <a:ea typeface="方正大标宋简体" panose="02000000000000000000" charset="-122"/>
            </a:endParaRPr>
          </a:p>
        </p:txBody>
      </p:sp>
      <p:pic>
        <p:nvPicPr>
          <p:cNvPr id="7" name="图片 6"/>
          <p:cNvPicPr>
            <a:picLocks noChangeAspect="1"/>
          </p:cNvPicPr>
          <p:nvPr>
            <p:custDataLst>
              <p:tags r:id="rId3"/>
            </p:custDataLst>
          </p:nvPr>
        </p:nvPicPr>
        <p:blipFill rotWithShape="1">
          <a:blip r:embed="rId4"/>
          <a:srcRect t="1884" b="1884"/>
          <a:stretch>
            <a:fillRect/>
          </a:stretch>
        </p:blipFill>
        <p:spPr>
          <a:xfrm>
            <a:off x="447040" y="2025650"/>
            <a:ext cx="4053840" cy="2432050"/>
          </a:xfrm>
          <a:custGeom>
            <a:avLst/>
            <a:gdLst/>
            <a:ahLst/>
            <a:cxnLst>
              <a:cxn ang="3">
                <a:pos x="hc" y="t"/>
              </a:cxn>
              <a:cxn ang="cd2">
                <a:pos x="l" y="vc"/>
              </a:cxn>
              <a:cxn ang="cd4">
                <a:pos x="hc" y="b"/>
              </a:cxn>
              <a:cxn ang="0">
                <a:pos x="r" y="vc"/>
              </a:cxn>
            </a:cxnLst>
            <a:rect l="l" t="t" r="r" b="b"/>
            <a:pathLst>
              <a:path w="8010" h="3845">
                <a:moveTo>
                  <a:pt x="0" y="0"/>
                </a:moveTo>
                <a:lnTo>
                  <a:pt x="8010" y="0"/>
                </a:lnTo>
                <a:lnTo>
                  <a:pt x="8010" y="3845"/>
                </a:lnTo>
                <a:lnTo>
                  <a:pt x="0" y="3845"/>
                </a:lnTo>
                <a:lnTo>
                  <a:pt x="0" y="0"/>
                </a:lnTo>
                <a:close/>
              </a:path>
            </a:pathLst>
          </a:custGeom>
        </p:spPr>
      </p:pic>
      <p:pic>
        <p:nvPicPr>
          <p:cNvPr id="8" name="图片 7"/>
          <p:cNvPicPr>
            <a:picLocks noChangeAspect="1"/>
          </p:cNvPicPr>
          <p:nvPr>
            <p:custDataLst>
              <p:tags r:id="rId5"/>
            </p:custDataLst>
          </p:nvPr>
        </p:nvPicPr>
        <p:blipFill rotWithShape="1">
          <a:blip r:embed="rId6"/>
          <a:srcRect t="972" b="972"/>
          <a:stretch>
            <a:fillRect/>
          </a:stretch>
        </p:blipFill>
        <p:spPr>
          <a:xfrm>
            <a:off x="4958080" y="2046605"/>
            <a:ext cx="3688080" cy="2411095"/>
          </a:xfrm>
          <a:custGeom>
            <a:avLst/>
            <a:gdLst/>
            <a:ahLst/>
            <a:cxnLst>
              <a:cxn ang="3">
                <a:pos x="hc" y="t"/>
              </a:cxn>
              <a:cxn ang="cd2">
                <a:pos x="l" y="vc"/>
              </a:cxn>
              <a:cxn ang="cd4">
                <a:pos x="hc" y="b"/>
              </a:cxn>
              <a:cxn ang="0">
                <a:pos x="r" y="vc"/>
              </a:cxn>
            </a:cxnLst>
            <a:rect l="l" t="t" r="r" b="b"/>
            <a:pathLst>
              <a:path w="7350" h="3845">
                <a:moveTo>
                  <a:pt x="0" y="0"/>
                </a:moveTo>
                <a:lnTo>
                  <a:pt x="7350" y="0"/>
                </a:lnTo>
                <a:lnTo>
                  <a:pt x="7350" y="3845"/>
                </a:lnTo>
                <a:lnTo>
                  <a:pt x="0" y="3845"/>
                </a:lnTo>
                <a:lnTo>
                  <a:pt x="0" y="0"/>
                </a:lnTo>
                <a:close/>
              </a:path>
            </a:pathLst>
          </a:cu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01"/>
          <p:cNvSpPr txBox="1"/>
          <p:nvPr>
            <p:custDataLst>
              <p:tags r:id="rId1"/>
            </p:custDataLst>
          </p:nvPr>
        </p:nvSpPr>
        <p:spPr>
          <a:xfrm>
            <a:off x="457172" y="457204"/>
            <a:ext cx="8229657" cy="591979"/>
          </a:xfrm>
          <a:prstGeom prst="rect">
            <a:avLst/>
          </a:prstGeom>
        </p:spPr>
        <p:txBody>
          <a:bodyPr vert="horz" lIns="47625" tIns="19050" rIns="47625" bIns="19050" rtlCol="0" anchor="b" anchorCtr="0">
            <a:normAutofit fontScale="90000" lnSpcReduction="10000"/>
          </a:bodyPr>
          <a:p>
            <a:pPr marL="0" indent="0" algn="l" fontAlgn="auto">
              <a:lnSpc>
                <a:spcPct val="100000"/>
              </a:lnSpc>
              <a:spcBef>
                <a:spcPts val="0"/>
              </a:spcBef>
              <a:spcAft>
                <a:spcPts val="0"/>
              </a:spcAft>
              <a:buSzPct val="100000"/>
              <a:buNone/>
            </a:pPr>
            <a:r>
              <a:rPr lang="zh-CN" altLang="en-US" sz="3800" b="1" i="0" spc="220">
                <a:solidFill>
                  <a:schemeClr val="accent1"/>
                </a:solidFill>
                <a:latin typeface="微软雅黑" panose="020B0503020204020204" pitchFamily="34" charset="-122"/>
                <a:ea typeface="微软雅黑" panose="020B0503020204020204" pitchFamily="34" charset="-122"/>
              </a:rPr>
              <a:t>云</a:t>
            </a:r>
            <a:endParaRPr lang="zh-CN" altLang="en-US" sz="3800" b="1" i="0" spc="220">
              <a:solidFill>
                <a:schemeClr val="accent1"/>
              </a:solidFill>
              <a:latin typeface="微软雅黑" panose="020B0503020204020204" pitchFamily="34" charset="-122"/>
              <a:ea typeface="微软雅黑" panose="020B0503020204020204" pitchFamily="34" charset="-122"/>
            </a:endParaRPr>
          </a:p>
        </p:txBody>
      </p:sp>
      <p:sp>
        <p:nvSpPr>
          <p:cNvPr id="5" name="Object 902"/>
          <p:cNvSpPr txBox="1"/>
          <p:nvPr>
            <p:custDataLst>
              <p:tags r:id="rId2"/>
            </p:custDataLst>
          </p:nvPr>
        </p:nvSpPr>
        <p:spPr>
          <a:xfrm>
            <a:off x="457172" y="1068232"/>
            <a:ext cx="8229657" cy="303943"/>
          </a:xfrm>
          <a:prstGeom prst="rect">
            <a:avLst/>
          </a:prstGeom>
        </p:spPr>
        <p:txBody>
          <a:bodyPr vert="horz" lIns="47625" tIns="19050" rIns="47625" bIns="19050" rtlCol="0" anchor="t" anchorCtr="0"/>
          <a:p>
            <a:pPr marL="0" indent="0" algn="l" fontAlgn="auto">
              <a:lnSpc>
                <a:spcPct val="100000"/>
              </a:lnSpc>
              <a:spcBef>
                <a:spcPts val="0"/>
              </a:spcBef>
              <a:spcAft>
                <a:spcPts val="0"/>
              </a:spcAft>
              <a:buSzPct val="100000"/>
              <a:buNone/>
            </a:pPr>
            <a:r>
              <a:rPr lang="zh-CN" altLang="en-US" spc="100">
                <a:solidFill>
                  <a:schemeClr val="dk1"/>
                </a:solidFill>
                <a:latin typeface="微软雅黑" panose="020B0503020204020204" pitchFamily="34" charset="-122"/>
                <a:ea typeface="微软雅黑" panose="020B0503020204020204" pitchFamily="34" charset="-122"/>
              </a:rPr>
              <a:t>水蒸气的液化成小水珠或凝华成小冰晶形成</a:t>
            </a:r>
            <a:endParaRPr lang="zh-CN" altLang="en-US" spc="100">
              <a:solidFill>
                <a:schemeClr val="dk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3"/>
            </p:custDataLst>
          </p:nvPr>
        </p:nvPicPr>
        <p:blipFill rotWithShape="1">
          <a:blip r:embed="rId4"/>
          <a:srcRect t="6182" b="6182"/>
          <a:stretch>
            <a:fillRect/>
          </a:stretch>
        </p:blipFill>
        <p:spPr>
          <a:xfrm>
            <a:off x="457200" y="1609298"/>
            <a:ext cx="5272088" cy="3077089"/>
          </a:xfrm>
          <a:custGeom>
            <a:avLst/>
            <a:gdLst/>
            <a:ahLst/>
            <a:cxnLst>
              <a:cxn ang="3">
                <a:pos x="hc" y="t"/>
              </a:cxn>
              <a:cxn ang="cd2">
                <a:pos x="l" y="vc"/>
              </a:cxn>
              <a:cxn ang="cd4">
                <a:pos x="hc" y="b"/>
              </a:cxn>
              <a:cxn ang="0">
                <a:pos x="r" y="vc"/>
              </a:cxn>
            </a:cxnLst>
            <a:rect l="l" t="t" r="r" b="b"/>
            <a:pathLst>
              <a:path w="12720" h="5279">
                <a:moveTo>
                  <a:pt x="0" y="0"/>
                </a:moveTo>
                <a:lnTo>
                  <a:pt x="12720" y="0"/>
                </a:lnTo>
                <a:lnTo>
                  <a:pt x="12720" y="5279"/>
                </a:lnTo>
                <a:lnTo>
                  <a:pt x="0" y="5279"/>
                </a:lnTo>
                <a:lnTo>
                  <a:pt x="0" y="0"/>
                </a:lnTo>
                <a:close/>
              </a:path>
            </a:pathLst>
          </a:custGeom>
          <a:effectLst>
            <a:outerShdw blurRad="457200" dist="50800" dir="2700000" algn="tl" rotWithShape="0">
              <a:srgbClr val="000000">
                <a:alpha val="20000"/>
              </a:srgbClr>
            </a:outerShdw>
          </a:effectLst>
        </p:spPr>
      </p:pic>
      <p:sp>
        <p:nvSpPr>
          <p:cNvPr id="7" name="Title 6"/>
          <p:cNvSpPr txBox="1"/>
          <p:nvPr>
            <p:custDataLst>
              <p:tags r:id="rId5"/>
            </p:custDataLst>
          </p:nvPr>
        </p:nvSpPr>
        <p:spPr>
          <a:xfrm>
            <a:off x="6072188" y="1609298"/>
            <a:ext cx="2614613" cy="3077089"/>
          </a:xfrm>
          <a:prstGeom prst="rect">
            <a:avLst/>
          </a:prstGeom>
          <a:noFill/>
          <a:ln w="3175">
            <a:noFill/>
            <a:prstDash val="dash"/>
          </a:ln>
        </p:spPr>
        <p:txBody>
          <a:bodyPr wrap="square" lIns="47625" tIns="19050" rIns="47625" bIns="19050" anchor="ctr"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云：白天气温较高，地表水大量蒸发，因此空气中含有大量的水蒸气。这时候水蒸气上升到冷的高空以后，一部分液化成为小水滴，一部分凝华成小冰晶，天空中的云就是由大量的小水滴和小冰晶组成的。（液化以及凝华）</a:t>
            </a:r>
            <a:endPar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219600" y="228150"/>
            <a:ext cx="8704800" cy="46872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2"/>
            </p:custDataLst>
          </p:nvPr>
        </p:nvSpPr>
        <p:spPr>
          <a:xfrm>
            <a:off x="457172" y="457110"/>
            <a:ext cx="8229657" cy="684743"/>
          </a:xfrm>
          <a:prstGeom prst="rect">
            <a:avLst/>
          </a:prstGeom>
          <a:noFill/>
        </p:spPr>
        <p:txBody>
          <a:bodyPr wrap="square" lIns="47625" tIns="19050" rIns="47625" bIns="19050" rtlCol="0" anchor="t" anchorCtr="0">
            <a:normAutofit lnSpcReduction="10000"/>
          </a:bodyPr>
          <a:p>
            <a:pPr marL="0" indent="0" algn="l">
              <a:lnSpc>
                <a:spcPct val="100000"/>
              </a:lnSpc>
              <a:spcBef>
                <a:spcPts val="0"/>
              </a:spcBef>
              <a:spcAft>
                <a:spcPts val="0"/>
              </a:spcAft>
              <a:buSzPct val="100000"/>
              <a:buNone/>
            </a:pPr>
            <a:r>
              <a:rPr lang="zh-CN" altLang="en-US" sz="4000" b="1" spc="240">
                <a:solidFill>
                  <a:schemeClr val="accent1"/>
                </a:solidFill>
                <a:latin typeface="微软雅黑" panose="020B0503020204020204" pitchFamily="34" charset="-122"/>
                <a:ea typeface="微软雅黑" panose="020B0503020204020204" pitchFamily="34" charset="-122"/>
              </a:rPr>
              <a:t>雨</a:t>
            </a:r>
            <a:endParaRPr lang="zh-CN" altLang="en-US" sz="4000" b="1" spc="24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3"/>
            </p:custDataLst>
          </p:nvPr>
        </p:nvPicPr>
        <p:blipFill rotWithShape="1">
          <a:blip r:embed="rId4"/>
          <a:srcRect l="13682" r="13682"/>
          <a:stretch>
            <a:fillRect/>
          </a:stretch>
        </p:blipFill>
        <p:spPr>
          <a:xfrm>
            <a:off x="457168" y="1257310"/>
            <a:ext cx="4343428" cy="3200419"/>
          </a:xfrm>
          <a:custGeom>
            <a:avLst/>
            <a:gdLst/>
            <a:ahLst/>
            <a:cxnLst>
              <a:cxn ang="3">
                <a:pos x="hc" y="t"/>
              </a:cxn>
              <a:cxn ang="cd2">
                <a:pos x="l" y="vc"/>
              </a:cxn>
              <a:cxn ang="cd4">
                <a:pos x="hc" y="b"/>
              </a:cxn>
              <a:cxn ang="0">
                <a:pos x="r" y="vc"/>
              </a:cxn>
            </a:cxnLst>
            <a:rect l="l" t="t" r="r" b="b"/>
            <a:pathLst>
              <a:path w="9120" h="6720">
                <a:moveTo>
                  <a:pt x="0" y="0"/>
                </a:moveTo>
                <a:lnTo>
                  <a:pt x="9120" y="0"/>
                </a:lnTo>
                <a:lnTo>
                  <a:pt x="9120" y="6720"/>
                </a:lnTo>
                <a:lnTo>
                  <a:pt x="0" y="6720"/>
                </a:lnTo>
                <a:lnTo>
                  <a:pt x="0" y="0"/>
                </a:lnTo>
                <a:close/>
              </a:path>
            </a:pathLst>
          </a:custGeom>
        </p:spPr>
      </p:pic>
      <p:sp>
        <p:nvSpPr>
          <p:cNvPr id="11" name="Title 6"/>
          <p:cNvSpPr txBox="1"/>
          <p:nvPr>
            <p:custDataLst>
              <p:tags r:id="rId5"/>
            </p:custDataLst>
          </p:nvPr>
        </p:nvSpPr>
        <p:spPr>
          <a:xfrm>
            <a:off x="1371600" y="637540"/>
            <a:ext cx="4243705" cy="36766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小水珠聚集而成小冰晶熔化成小水珠</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itle 6"/>
          <p:cNvSpPr txBox="1"/>
          <p:nvPr>
            <p:custDataLst>
              <p:tags r:id="rId6"/>
            </p:custDataLst>
          </p:nvPr>
        </p:nvSpPr>
        <p:spPr>
          <a:xfrm>
            <a:off x="5147949" y="1779928"/>
            <a:ext cx="3657629" cy="1874530"/>
          </a:xfrm>
          <a:prstGeom prst="rect">
            <a:avLst/>
          </a:prstGeom>
          <a:noFill/>
          <a:ln w="3175">
            <a:noFill/>
            <a:prstDash val="dash"/>
          </a:ln>
        </p:spPr>
        <p:txBody>
          <a:bodyPr wrap="square" lIns="47625" tIns="19050" rIns="47625" bIns="19050" anchor="ctr" anchorCtr="0">
            <a:normAutofit fontScale="7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charset="0"/>
              </a:defRPr>
            </a:lvl1pPr>
          </a:lstStyle>
          <a:p>
            <a:pPr marL="0" lvl="0" indent="0" algn="l" fontAlgn="auto">
              <a:lnSpc>
                <a:spcPct val="120000"/>
              </a:lnSpc>
              <a:spcBef>
                <a:spcPts val="0"/>
              </a:spcBef>
              <a:spcAft>
                <a:spcPts val="800"/>
              </a:spcAft>
              <a:buSzPct val="100000"/>
              <a:buNone/>
            </a:pPr>
            <a:r>
              <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雨：当云越聚越多，越聚越厚的时候，就要开始下落，在下落过程当中随着温度升高，云中的小冰晶熔化成小水滴，与云中原有的小水滴一起降落到地面上，这就是雨。（熔化）</a:t>
            </a:r>
            <a:endParaRPr lang="zh-CN" altLang="en-US" sz="2200" spc="14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SUBTYPE" val="v"/>
  <p:tag name="KSO_WM_TEMPLATE_CATEGORY" val="chip"/>
  <p:tag name="KSO_WM_TEMPLATE_INDEX" val="20226299"/>
  <p:tag name="KSO_WM_UNIT_TYPE" val="i"/>
  <p:tag name="KSO_WM_UNIT_INDEX" val="1"/>
  <p:tag name="KSO_WM_UNIT_ID" val="chip20226299_11*i*1"/>
  <p:tag name="KSO_WM_BEAUTIFY_FLAG" val="#wm#"/>
  <p:tag name="KSO_WM_TAG_VERSION" val="1.0"/>
  <p:tag name="KSO_WM_CHIP_GROUPID" val="62f9ee69295c1bf6da923790"/>
  <p:tag name="KSO_WM_CHIP_XID" val="62f9eeb6295c1bf6da9237a0"/>
  <p:tag name="KSO_WM_UNIT_DEC_AREA_ID" val="7c1aed2094c84b0e8c962fb02855ff0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94d61ccb6164efb9f38496ecffd48be"/>
</p:tagLst>
</file>

<file path=ppt/tags/tag10.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35_1*i*5"/>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db9c723d5a24b58ab96c856c0cd4e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TEXT_FILL_FORE_SCHEMECOLOR_INDEX_BRIGHTNESS" val="0"/>
  <p:tag name="KSO_WM_UNIT_TEXT_FILL_FORE_SCHEMECOLOR_INDEX" val="13"/>
  <p:tag name="KSO_WM_UNIT_TEXT_FILL_TYPE" val="1"/>
  <p:tag name="KSO_WM_UNIT_VALUE" val="4"/>
  <p:tag name="KSO_WM_TEMPLATE_ASSEMBLE_XID" val="60656f654054ed1e2fb80948"/>
  <p:tag name="KSO_WM_TEMPLATE_ASSEMBLE_GROUPID" val="60656f654054ed1e2fb80948"/>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4735_1*i*6"/>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7a9342137704ba59401a0f97caba8f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60656f654054ed1e2fb80948"/>
  <p:tag name="KSO_WM_TEMPLATE_ASSEMBLE_GROUPID" val="60656f654054ed1e2fb80948"/>
</p:tagLst>
</file>

<file path=ppt/tags/tag102.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4735_1*a*1"/>
  <p:tag name="KSO_WM_TEMPLATE_CATEGORY" val="diagram"/>
  <p:tag name="KSO_WM_TEMPLATE_INDEX" val="20214735"/>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40597a18a734611a5d7bf58dd3bf7e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b789dd1ad24475380ff299f96381ce9"/>
  <p:tag name="KSO_WM_UNIT_TEXT_FILL_FORE_SCHEMECOLOR_INDEX_BRIGHTNESS" val="0"/>
  <p:tag name="KSO_WM_UNIT_TEXT_FILL_FORE_SCHEMECOLOR_INDEX" val="13"/>
  <p:tag name="KSO_WM_UNIT_TEXT_FILL_TYPE" val="1"/>
  <p:tag name="KSO_WM_TEMPLATE_ASSEMBLE_XID" val="60656f654054ed1e2fb80948"/>
  <p:tag name="KSO_WM_TEMPLATE_ASSEMBLE_GROUPID" val="60656f654054ed1e2fb80948"/>
</p:tagLst>
</file>

<file path=ppt/tags/tag103.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9_1"/>
  <p:tag name="KSO_WM_UNIT_ID" val="mixed20199732_1*ζ_h_i*1_9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04.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8_1"/>
  <p:tag name="KSO_WM_UNIT_ID" val="mixed20199732_1*ζ_h_i*1_8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05.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7_1"/>
  <p:tag name="KSO_WM_UNIT_ID" val="mixed20199732_1*ζ_h_i*1_7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06.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6_1"/>
  <p:tag name="KSO_WM_UNIT_ID" val="mixed20199732_1*ζ_h_i*1_6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07.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5_1"/>
  <p:tag name="KSO_WM_UNIT_ID" val="mixed20199732_1*ζ_h_i*1_5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08.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4_1"/>
  <p:tag name="KSO_WM_UNIT_ID" val="mixed20199732_1*ζ_h_i*1_4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SUBTYPE" val="f"/>
  <p:tag name="KSO_WM_UNIT_TYPE" val="ζ_i"/>
  <p:tag name="KSO_WM_UNIT_INDEX" val="1_1"/>
  <p:tag name="KSO_WM_UNIT_ID" val="mixed20199732_1*ζ_i*1_1"/>
  <p:tag name="KSO_WM_TEMPLATE_CATEGORY" val="mixed"/>
  <p:tag name="KSO_WM_TEMPLATE_INDEX" val="20199732"/>
  <p:tag name="KSO_WM_UNIT_LAYERLEVEL" val="1_1"/>
  <p:tag name="KSO_WM_TAG_VERSION" val="1.0"/>
  <p:tag name="KSO_WM_BEAUTIFY_FLAG" val="#wm#"/>
  <p:tag name="KSO_WM_UNIT_DIAGRAM_MODELTYPE" val="flashPicture"/>
  <p:tag name="KSO_WM_UNIT_USESOURCEFORMAT_APPLY" val="1"/>
  <p:tag name="KSO_WM_UNIT_FILL_FORE_SCHEMECOLOR_INDEX_BRIGHTNESS" val="-0.35"/>
  <p:tag name="KSO_WM_UNIT_FILL_FORE_SCHEMECOLOR_INDEX" val="14"/>
  <p:tag name="KSO_WM_UNIT_FILL_TYPE" val="1"/>
</p:tagLst>
</file>

<file path=ppt/tags/tag11.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110.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32_1*ζ_h_d*1_1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11.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2_1"/>
  <p:tag name="KSO_WM_UNIT_ID" val="mixed20199732_1*ζ_h_i*1_2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12.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32_1*ζ_h_i*1_1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13.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3_1"/>
  <p:tag name="KSO_WM_UNIT_ID" val="mixed20199732_1*ζ_h_i*1_3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 name="KSO_WM_UNIT_LINE_FORE_SCHEMECOLOR_INDEX_BRIGHTNESS" val="0"/>
  <p:tag name="KSO_WM_UNIT_LINE_FORE_SCHEMECOLOR_INDEX" val="14"/>
  <p:tag name="KSO_WM_UNIT_LINE_FILL_TYPE" val="2"/>
</p:tagLst>
</file>

<file path=ppt/tags/tag114.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32_1*ζ_h_d*1_2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15.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32_1*ζ_h_d*1_3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16.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32_1*ζ_h_d*1_4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17.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5_1"/>
  <p:tag name="KSO_WM_UNIT_ID" val="mixed20199732_1*ζ_h_d*1_5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18.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6_1"/>
  <p:tag name="KSO_WM_UNIT_ID" val="mixed20199732_1*ζ_h_d*1_6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19.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7_1"/>
  <p:tag name="KSO_WM_UNIT_ID" val="mixed20199732_1*ζ_h_d*1_7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2.xml><?xml version="1.0" encoding="utf-8"?>
<p:tagLst xmlns:p="http://schemas.openxmlformats.org/presentationml/2006/main">
  <p:tag name="KSO_WM_UNIT_TEXTBOXSTYLE_GUID" val="{79b65c7a-72aa-4870-8f0c-82d4b7065bac}"/>
</p:tagLst>
</file>

<file path=ppt/tags/tag120.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8_1"/>
  <p:tag name="KSO_WM_UNIT_ID" val="mixed20199732_1*ζ_h_d*1_8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21.xml><?xml version="1.0" encoding="utf-8"?>
<p:tagLst xmlns:p="http://schemas.openxmlformats.org/presentationml/2006/main">
  <p:tag name="PA" val="v5.2.4"/>
  <p:tag name="RESOURCELIBID_ANIM" val="557348"/>
  <p:tag name="KSO_WM_UNIT_DIAGRAM_MODELTYPE" val="flashPicture"/>
  <p:tag name="KSO_WM_UNIT_VALUE" val="1533*2045"/>
  <p:tag name="KSO_WM_UNIT_HIGHLIGHT" val="0"/>
  <p:tag name="KSO_WM_UNIT_COMPATIBLE" val="0"/>
  <p:tag name="KSO_WM_UNIT_DIAGRAM_ISNUMVISUAL" val="0"/>
  <p:tag name="KSO_WM_UNIT_DIAGRAM_ISREFERUNIT" val="0"/>
  <p:tag name="KSO_WM_DIAGRAM_GROUP_CODE" val="ζ1-1"/>
  <p:tag name="KSO_WM_UNIT_TYPE" val="ζ_h_d"/>
  <p:tag name="KSO_WM_UNIT_INDEX" val="1_9_1"/>
  <p:tag name="KSO_WM_UNIT_ID" val="mixed20199732_1*ζ_h_d*1_9_1"/>
  <p:tag name="KSO_WM_TEMPLATE_CATEGORY" val="mixed"/>
  <p:tag name="KSO_WM_TEMPLATE_INDEX" val="20199732"/>
  <p:tag name="KSO_WM_UNIT_LAYERLEVEL" val="1_1_1"/>
  <p:tag name="KSO_WM_TAG_VERSION" val="1.0"/>
  <p:tag name="KSO_WM_BEAUTIFY_FLAG" val="#wm#"/>
  <p:tag name="KSO_WM_UNIT_FLASH_PICTURE_RATE" val="2"/>
  <p:tag name="KSO_WM_UNIT_USESOURCEFORMAT_APPLY" val="1"/>
</p:tagLst>
</file>

<file path=ppt/tags/tag122.xml><?xml version="1.0" encoding="utf-8"?>
<p:tagLst xmlns:p="http://schemas.openxmlformats.org/presentationml/2006/main">
  <p:tag name="KSO_WM_BEAUTIFY_FLAG" val="#wm#"/>
  <p:tag name="KSO_WM_TEMPLATE_CATEGORY" val="diagram"/>
  <p:tag name="KSO_WM_TEMPLATE_INDEX" val="20214735"/>
  <p:tag name="KSO_WM_SLIDE_ID" val="diagram202147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490"/>
  <p:tag name="KSO_WM_SLIDE_POSITION" val="0*48"/>
  <p:tag name="KSO_WM_TAG_VERSION" val="1.0"/>
  <p:tag name="KSO_WM_SLIDE_LAYOUT" val="a_d"/>
  <p:tag name="KSO_WM_SLIDE_LAYOUT_CNT" val="1_1"/>
  <p:tag name="KSO_WM_SLIDE_LAYOUT_INFO" val="{&quot;direction&quot;:1,&quot;id&quot;:&quot;2021-04-01T15:44:08&quot;,&quot;maxSize&quot;:{&quot;size1&quot;:46.299610501011678},&quot;minSize&quot;:{&quot;size1&quot;:35.099610501011682},&quot;normalSize&quot;:{&quot;size1&quot;:35.099610501011682},&quot;subLayout&quot;:[{&quot;id&quot;:&quot;2021-04-01T15:44:08&quot;,&quot;margin&quot;:{&quot;bottom&quot;:5.1150002479553223,&quot;left&quot;:1.6929999589920044,&quot;right&quot;:0.026000002399086952,&quot;top&quot;:5.9270000457763672},&quot;type&quot;:0},{&quot;id&quot;:&quot;2021-04-01T15:44:08&quot;,&quot;margin&quot;:{&quot;bottom&quot;:1.6929999589920044,&quot;left&quot;:1.6670000553131104,&quot;right&quot;:1.6929999589920044,&quot;top&quot;:3.3870000839233398},&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4e3747e3ea6e293b257"/>
  <p:tag name="KSO_WM_CHIP_FILLPROP" val="[[{&quot;text_align&quot;:&quot;lm&quot;,&quot;text_direction&quot;:&quot;horizontal&quot;,&quot;support_big_font&quot;:false,&quot;picture_toward&quot;:0,&quot;picture_dockside&quot;:[],&quot;fill_id&quot;:&quot;a53971bed3924079ab3e4b00b6b6cbeb&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c7046210fc6c4d52a930c2f23713b1af&quot;,&quot;fill_align&quot;:&quot;cm&quot;,&quot;chip_types&quot;:[&quot;diagram&quot;,&quot;picture&quot;,&quot;chart&quot;,&quot;table&quot;,&quot;video&quot;]}]]"/>
  <p:tag name="KSO_WM_CHIP_DECFILLPROP" val="[]"/>
  <p:tag name="KSO_WM_SLIDE_CAN_ADD_NAVIGATION" val="1"/>
  <p:tag name="KSO_WM_CHIP_GROUPID" val="5f71a4e3747e3ea6e293b256"/>
  <p:tag name="KSO_WM_SLIDE_BK_DARK_LIGHT" val="2"/>
  <p:tag name="KSO_WM_SLIDE_BACKGROUND_TYPE" val="general"/>
  <p:tag name="KSO_WM_SLIDE_SUPPORT_FEATURE_TYPE" val="3"/>
  <p:tag name="KSO_WM_TEMPLATE_ASSEMBLE_XID" val="60656f654054ed1e2fb80948"/>
  <p:tag name="KSO_WM_TEMPLATE_ASSEMBLE_GROUPID" val="60656f654054ed1e2fb80948"/>
  <p:tag name="KSO_WM_UNIT_FLASH_PICTURE_TYPE" val="0"/>
</p:tagLst>
</file>

<file path=ppt/tags/tag12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5546_1*a*1"/>
  <p:tag name="KSO_WM_TEMPLATE_CATEGORY" val="diagram"/>
  <p:tag name="KSO_WM_TEMPLATE_INDEX" val="202155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23f2c1c81214eb2af9c2acc1f38fe0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505c89f01df74f358e7e5543c75dc4a3"/>
  <p:tag name="KSO_WM_UNIT_TEXT_FILL_FORE_SCHEMECOLOR_INDEX_BRIGHTNESS" val="0"/>
  <p:tag name="KSO_WM_UNIT_TEXT_FILL_FORE_SCHEMECOLOR_INDEX" val="13"/>
  <p:tag name="KSO_WM_UNIT_TEXT_FILL_TYPE" val="1"/>
  <p:tag name="KSO_WM_TEMPLATE_ASSEMBLE_XID" val="60656ecc4054ed1e2fb7ffd5"/>
  <p:tag name="KSO_WM_TEMPLATE_ASSEMBLE_GROUPID" val="60656ecc4054ed1e2fb7ffd5"/>
</p:tagLst>
</file>

<file path=ppt/tags/tag124.xml><?xml version="1.0" encoding="utf-8"?>
<p:tagLst xmlns:p="http://schemas.openxmlformats.org/presentationml/2006/main">
  <p:tag name="KSO_WM_UNIT_VALUE" val="1184*1015"/>
  <p:tag name="KSO_WM_UNIT_HIGHLIGHT" val="0"/>
  <p:tag name="KSO_WM_UNIT_COMPATIBLE" val="0"/>
  <p:tag name="KSO_WM_UNIT_DIAGRAM_ISNUMVISUAL" val="0"/>
  <p:tag name="KSO_WM_UNIT_DIAGRAM_ISREFERUNIT" val="0"/>
  <p:tag name="KSO_WM_UNIT_TYPE" val="d"/>
  <p:tag name="KSO_WM_UNIT_INDEX" val="1"/>
  <p:tag name="KSO_WM_UNIT_ID" val="diagram20215546_1*d*1"/>
  <p:tag name="KSO_WM_TEMPLATE_CATEGORY" val="diagram"/>
  <p:tag name="KSO_WM_TEMPLATE_INDEX" val="20215546"/>
  <p:tag name="KSO_WM_UNIT_LAYERLEVEL" val="1"/>
  <p:tag name="KSO_WM_TAG_VERSION" val="1.0"/>
  <p:tag name="KSO_WM_BEAUTIFY_FLAG" val="#wm#"/>
  <p:tag name="KSO_WM_CHIP_GROUPID" val="5e7310da9a230a26b9e88a19"/>
  <p:tag name="KSO_WM_CHIP_XID" val="5e7310da9a230a26b9e88a1a"/>
  <p:tag name="KSO_WM_UNIT_DEC_AREA_ID" val="a5ef1b85e5454d2280cf697ada501d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1b93d55c0c444bad894280d7719a88c8"/>
  <p:tag name="KSO_WM_UNIT_SUPPORT_UNIT_TYPE" val="[&quot;d&quot;,&quot;α&quot;,&quot;β&quot;,&quot;θ&quot;]"/>
  <p:tag name="KSO_WM_TEMPLATE_ASSEMBLE_XID" val="60656ecc4054ed1e2fb7ffd5"/>
  <p:tag name="KSO_WM_TEMPLATE_ASSEMBLE_GROUPID" val="60656ecc4054ed1e2fb7ffd5"/>
</p:tagLst>
</file>

<file path=ppt/tags/tag125.xml><?xml version="1.0" encoding="utf-8"?>
<p:tagLst xmlns:p="http://schemas.openxmlformats.org/presentationml/2006/main">
  <p:tag name="KSO_WM_UNIT_VALUE" val="1184*1946"/>
  <p:tag name="KSO_WM_UNIT_HIGHLIGHT" val="0"/>
  <p:tag name="KSO_WM_UNIT_COMPATIBLE" val="0"/>
  <p:tag name="KSO_WM_UNIT_DIAGRAM_ISNUMVISUAL" val="0"/>
  <p:tag name="KSO_WM_UNIT_DIAGRAM_ISREFERUNIT" val="0"/>
  <p:tag name="KSO_WM_UNIT_TYPE" val="d"/>
  <p:tag name="KSO_WM_UNIT_INDEX" val="2"/>
  <p:tag name="KSO_WM_UNIT_ID" val="diagram20215546_1*d*2"/>
  <p:tag name="KSO_WM_TEMPLATE_CATEGORY" val="diagram"/>
  <p:tag name="KSO_WM_TEMPLATE_INDEX" val="20215546"/>
  <p:tag name="KSO_WM_UNIT_LAYERLEVEL" val="1"/>
  <p:tag name="KSO_WM_TAG_VERSION" val="1.0"/>
  <p:tag name="KSO_WM_BEAUTIFY_FLAG" val="#wm#"/>
  <p:tag name="KSO_WM_CHIP_GROUPID" val="5e7310da9a230a26b9e88a19"/>
  <p:tag name="KSO_WM_CHIP_XID" val="5e7310da9a230a26b9e88a1a"/>
  <p:tag name="KSO_WM_UNIT_DEC_AREA_ID" val="d0f813facf08443585aec8b5cf15a49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d0dbf73f28b4444a6ca25d0d70313bb"/>
  <p:tag name="KSO_WM_UNIT_SUPPORT_UNIT_TYPE" val="[&quot;l&quot;,&quot;m&quot;,&quot;n&quot;,&quot;o&quot;,&quot;p&quot;,&quot;q&quot;,&quot;r&quot;,&quot;δ&quot;,&quot;ε&quot;,&quot;ζ&quot;,&quot;η&quot;,&quot;d&quot;,&quot;α&quot;,&quot;β&quot;,&quot;θ&quot;]"/>
  <p:tag name="KSO_WM_TEMPLATE_ASSEMBLE_XID" val="60656ecc4054ed1e2fb7ffd5"/>
  <p:tag name="KSO_WM_TEMPLATE_ASSEMBLE_GROUPID" val="60656ecc4054ed1e2fb7ffd5"/>
</p:tagLst>
</file>

<file path=ppt/tags/tag126.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id&quot;:&quot;2021-04-01T15:18:30&quot;,&quot;maxSize&quot;:{&quot;size1&quot;:26.699999999999999},&quot;minSize&quot;:{&quot;size1&quot;:20},&quot;normalSize&quot;:{&quot;size1&quot;:24.600000000000001},&quot;subLayout&quot;:[{&quot;id&quot;:&quot;2021-04-01T15:18:30&quot;,&quot;margin&quot;:{&quot;bottom&quot;:0,&quot;left&quot;:1.6929999589920044,&quot;right&quot;:1.6929999589920044,&quot;top&quot;:1.6929999589920044},&quot;type&quot;:0},{&quot;direction&quot;:1,&quot;id&quot;:&quot;2021-04-01T15:18:30&quot;,&quot;maxSize&quot;:{&quot;size1&quot;:47.5},&quot;minSize&quot;:{&quot;size1&quot;:35.100000000000001},&quot;normalSize&quot;:{&quot;size1&quot;:47.131250000000001},&quot;subLayout&quot;:[{&quot;id&quot;:&quot;2021-04-01T15:18:30&quot;,&quot;margin&quot;:{&quot;bottom&quot;:1.6929999589920044,&quot;left&quot;:1.6929999589920044,&quot;right&quot;:0.026000002399086952,&quot;top&quot;:0.84700000286102295},&quot;type&quot;:0},{&quot;id&quot;:&quot;2021-04-01T15:18:30&quot;,&quot;margin&quot;:{&quot;bottom&quot;:1.6929999589920044,&quot;left&quot;:0.81999999284744263,&quot;right&quot;:1.6929999589920044,&quot;top&quot;:0.3970000147819519},&quot;type&quot;:0}],&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c553136823a5e6195"/>
  <p:tag name="KSO_WM_CHIP_FILLPROP" val="[[{&quot;text_align&quot;:&quot;lt&quot;,&quot;text_direction&quot;:&quot;horizontal&quot;,&quot;support_big_font&quot;:false,&quot;fill_id&quot;:&quot;8188ab2beaf8488e80ff6056c7f7a9e4&quot;,&quot;fill_align&quot;:&quot;lt&quot;,&quot;chip_types&quot;:[&quot;header&quot;]},{&quot;text_align&quot;:&quot;lm&quot;,&quot;text_direction&quot;:&quot;horizontal&quot;,&quot;support_features&quot;:[&quot;collage&quot;],&quot;support_big_font&quot;:false,&quot;fill_id&quot;:&quot;3157b94c2eb249ed8866766aac1ab491&quot;,&quot;fill_align&quot;:&quot;rm&quot;,&quot;chip_types&quot;:[&quot;pictext&quot;,&quot;picture&quot;,&quot;chart&quot;,&quot;table&quot;,&quot;video&quot;]},{&quot;text_align&quot;:&quot;lm&quot;,&quot;text_direction&quot;:&quot;horizontal&quot;,&quot;support_features&quot;:[&quot;collage&quot;,&quot;carousel&quot;],&quot;support_big_font&quot;:false,&quot;fill_id&quot;:&quot;469dbf11c7774f198c4632b8dfc0f8b2&quot;,&quot;fill_align&quot;:&quot;lm&quot;,&quot;chip_types&quot;:[&quot;diagram&quot;,&quot;text&quot;,&quot;picture&quot;,&quot;chart&quot;,&quot;table&quot;,&quot;video&quot;]}],[{&quot;text_align&quot;:&quot;lt&quot;,&quot;text_direction&quot;:&quot;horizontal&quot;,&quot;support_big_font&quot;:false,&quot;fill_id&quot;:&quot;8188ab2beaf8488e80ff6056c7f7a9e4&quot;,&quot;fill_align&quot;:&quot;lt&quot;,&quot;chip_types&quot;:[&quot;header&quot;]},{&quot;text_align&quot;:&quot;lm&quot;,&quot;text_direction&quot;:&quot;horizontal&quot;,&quot;support_big_font&quot;:false,&quot;fill_id&quot;:&quot;3157b94c2eb249ed8866766aac1ab491&quot;,&quot;fill_align&quot;:&quot;rm&quot;,&quot;chip_types&quot;:[&quot;text&quot;]},{&quot;text_align&quot;:&quot;lm&quot;,&quot;text_direction&quot;:&quot;horizontal&quot;,&quot;support_features&quot;:[&quot;collage&quot;,&quot;carousel&quot;],&quot;support_big_font&quot;:false,&quot;fill_id&quot;:&quot;469dbf11c7774f198c4632b8dfc0f8b2&quot;,&quot;fill_align&quot;:&quot;lm&quot;,&quot;chip_types&quot;:[&quot;diagram&quot;,&quot;pictext&quot;,&quot;picture&quot;,&quot;chart&quot;,&quot;table&quot;,&quot;video&quot;]}]]"/>
  <p:tag name="KSO_WM_SLIDE_CAN_ADD_NAVIGATION" val="1"/>
  <p:tag name="KSO_WM_SLIDE_ID" val="diagram2021554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32"/>
  <p:tag name="KSO_WM_SLIDE_POSITION" val="48*48"/>
  <p:tag name="KSO_WM_TAG_VERSION" val="1.0"/>
  <p:tag name="KSO_WM_BEAUTIFY_FLAG" val="#wm#"/>
  <p:tag name="KSO_WM_TEMPLATE_CATEGORY" val="diagram"/>
  <p:tag name="KSO_WM_TEMPLATE_INDEX" val="20215546"/>
  <p:tag name="KSO_WM_SLIDE_LAYOUT" val="a_d"/>
  <p:tag name="KSO_WM_SLIDE_LAYOUT_CNT" val="1_2"/>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0"/>
  <p:tag name="KSO_WM_TEMPLATE_ASSEMBLE_XID" val="60656ecc4054ed1e2fb7ffd5"/>
  <p:tag name="KSO_WM_TEMPLATE_ASSEMBLE_GROUPID" val="60656ecc4054ed1e2fb7ffd5"/>
</p:tagLst>
</file>

<file path=ppt/tags/tag127.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Lst>
</file>

<file path=ppt/tags/tag128.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129.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13.xml><?xml version="1.0" encoding="utf-8"?>
<p:tagLst xmlns:p="http://schemas.openxmlformats.org/presentationml/2006/main">
  <p:tag name="KSO_WM_UNIT_TEXTBOXSTYLE_SHAPETYPE" val="1"/>
  <p:tag name="KSO_WM_UNIT_TEXTBOXSTYLE_ADJUSTLEFT" val="0_-6.400002"/>
  <p:tag name="KSO_WM_UNIT_TEXTBOXSTYLE_ADJUSTTOP" val="0_-2.25"/>
  <p:tag name="KSO_WM_UNIT_TEXTBOXSTYLE_ADJUSTWIDTH" val="100_25.35001"/>
  <p:tag name="KSO_WM_UNIT_TEXTBOXSTYLE_ADJUSTHEIGTH" val="100_20.3"/>
  <p:tag name="KSO_WM_UNIT_HIGHLIGHT" val="0"/>
  <p:tag name="KSO_WM_UNIT_COMPATIBLE" val="0"/>
  <p:tag name="KSO_WM_UNIT_DIAGRAM_ISNUMVISUAL" val="0"/>
  <p:tag name="KSO_WM_UNIT_DIAGRAM_ISREFERUNIT" val="0"/>
  <p:tag name="KSO_WM_UNIT_TYPE" val="i"/>
  <p:tag name="KSO_WM_UNIT_INDEX" val="1"/>
  <p:tag name="KSO_WM_UNIT_ID" val="mixed20201884_50*i*1"/>
  <p:tag name="KSO_WM_TEMPLATE_CATEGORY" val="mixed"/>
  <p:tag name="KSO_WM_TEMPLATE_INDEX" val="20201884"/>
  <p:tag name="KSO_WM_UNIT_LAYERLEVEL" val="1"/>
  <p:tag name="KSO_WM_TAG_VERSION" val="1.0"/>
  <p:tag name="KSO_WM_BEAUTIFY_FLAG" val="#wm#"/>
  <p:tag name="KSO_WM_UNIT_TEXTBOXSTYLE_GUID" val="{79b65c7a-72aa-4870-8f0c-82d4b7065ba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0.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131.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13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Lst>
</file>

<file path=ppt/tags/tag133.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1-04-01T15:01:20&quot;,&quot;maxSize&quot;:{&quot;size1&quot;:2.3999999999999999},&quot;minSize&quot;:{&quot;size1&quot;:2.3999999999999999},&quot;normalSize&quot;:{&quot;size1&quot;:2.3999999999999999},&quot;subLayout&quot;:[{&quot;id&quot;:&quot;2021-04-01T15:01:20&quot;,&quot;type&quot;:0},{&quot;id&quot;:&quot;2021-04-01T15:01:20&quot;,&quot;margin&quot;:{&quot;bottom&quot;:2.1170001029968262,&quot;left&quot;:1.6929999589920044,&quot;right&quot;:2.5399999618530273,&quot;top&quot;:2.1170001029968262},&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SLIDE_ID" val="diagram20208604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8604"/>
  <p:tag name="KSO_WM_SLIDE_TYPE" val="text"/>
  <p:tag name="KSO_WM_SLIDE_SUBTYPE" val="pureTxt"/>
  <p:tag name="KSO_WM_SLIDE_SIZE" val="870*519"/>
  <p:tag name="KSO_WM_SLIDE_POSITION" val="45*10"/>
  <p:tag name="KSO_WM_SLIDE_LAYOUT" val="f"/>
  <p:tag name="KSO_WM_SLIDE_LAYOUT_CNT" val="1"/>
  <p:tag name="KSO_WM_SLIDE_CAN_ADD_NAVIGATION" val="1"/>
  <p:tag name="KSO_WM_CHIP_XID" val="5ef20c07a491bb0086638b15"/>
  <p:tag name="KSO_WM_CHIP_DECFILLPROP" val="[]"/>
  <p:tag name="KSO_WM_CHIP_GROUPID" val="5ef20c07a491bb0086638b14"/>
  <p:tag name="KSO_WM_SLIDE_BK_DARK_LIGHT" val="2"/>
  <p:tag name="KSO_WM_SLIDE_BACKGROUND_TYPE" val="general"/>
  <p:tag name="KSO_WM_SLIDE_SUPPORT_FEATURE_TYPE" val="0"/>
  <p:tag name="KSO_WM_TEMPLATE_ASSEMBLE_XID" val="60656e7a4054ed1e2fb7f9a0"/>
  <p:tag name="KSO_WM_TEMPLATE_ASSEMBLE_GROUPID" val="60656e7a4054ed1e2fb7f9a0"/>
</p:tagLst>
</file>

<file path=ppt/tags/tag134.xml><?xml version="1.0" encoding="utf-8"?>
<p:tagLst xmlns:p="http://schemas.openxmlformats.org/presentationml/2006/main">
  <p:tag name="KSO_WM_UNIT_VALUE" val="1904*1396"/>
  <p:tag name="KSO_WM_UNIT_HIGHLIGHT" val="0"/>
  <p:tag name="KSO_WM_UNIT_COMPATIBLE" val="1"/>
  <p:tag name="KSO_WM_UNIT_DIAGRAM_ISNUMVISUAL" val="0"/>
  <p:tag name="KSO_WM_UNIT_DIAGRAM_ISREFERUNIT" val="0"/>
  <p:tag name="KSO_WM_UNIT_TYPE" val="d"/>
  <p:tag name="KSO_WM_UNIT_INDEX" val="1"/>
  <p:tag name="KSO_WM_UNIT_ID" val="diagram20212982_1*d*1"/>
  <p:tag name="KSO_WM_TEMPLATE_CATEGORY" val="diagram"/>
  <p:tag name="KSO_WM_TEMPLATE_INDEX" val="20212982"/>
  <p:tag name="KSO_WM_UNIT_LAYERLEVEL" val="1"/>
  <p:tag name="KSO_WM_TAG_VERSION" val="1.0"/>
  <p:tag name="KSO_WM_BEAUTIFY_FLAG" val="#wm#"/>
  <p:tag name="KSO_WM_CHIP_GROUPID" val="5e7310da9a230a26b9e88a19"/>
  <p:tag name="KSO_WM_CHIP_XID" val="5e7310da9a230a26b9e88a1a"/>
  <p:tag name="KSO_WM_UNIT_DEC_AREA_ID" val="bdb6995e613d4360a526d1e42bbd95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31a6c2d48674d1fa4da968bb976d11c"/>
  <p:tag name="KSO_WM_TEMPLATE_ASSEMBLE_XID" val="60656f184054ed1e2fb8036b"/>
  <p:tag name="KSO_WM_TEMPLATE_ASSEMBLE_GROUPID" val="60656f184054ed1e2fb8036b"/>
</p:tagLst>
</file>

<file path=ppt/tags/tag135.xml><?xml version="1.0" encoding="utf-8"?>
<p:tagLst xmlns:p="http://schemas.openxmlformats.org/presentationml/2006/main">
  <p:tag name="KSO_WM_UNIT_ISCONTENTSTITLE" val="0"/>
  <p:tag name="KSO_WM_UNIT_ISNUMDGMTITLE" val="0"/>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12982_1*a*1"/>
  <p:tag name="KSO_WM_TEMPLATE_CATEGORY" val="diagram"/>
  <p:tag name="KSO_WM_TEMPLATE_INDEX" val="2021298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615e0faae184239b85d48756e13ad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edee4062154458f8a7b2362f039cbfc"/>
  <p:tag name="KSO_WM_UNIT_TEXT_FILL_FORE_SCHEMECOLOR_INDEX_BRIGHTNESS" val="0"/>
  <p:tag name="KSO_WM_UNIT_TEXT_FILL_FORE_SCHEMECOLOR_INDEX" val="13"/>
  <p:tag name="KSO_WM_UNIT_TEXT_FILL_TYPE" val="1"/>
  <p:tag name="KSO_WM_TEMPLATE_ASSEMBLE_XID" val="60656f184054ed1e2fb8036b"/>
  <p:tag name="KSO_WM_TEMPLATE_ASSEMBLE_GROUPID" val="60656f184054ed1e2fb8036b"/>
</p:tagLst>
</file>

<file path=ppt/tags/tag13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982_1*f*1"/>
  <p:tag name="KSO_WM_TEMPLATE_CATEGORY" val="diagram"/>
  <p:tag name="KSO_WM_TEMPLATE_INDEX" val="20212982"/>
  <p:tag name="KSO_WM_UNIT_LAYERLEVEL" val="1"/>
  <p:tag name="KSO_WM_TAG_VERSION" val="1.0"/>
  <p:tag name="KSO_WM_BEAUTIFY_FLAG" val="#wm#"/>
  <p:tag name="KSO_WM_UNIT_DEFAULT_FONT" val="14;20;2"/>
  <p:tag name="KSO_WM_UNIT_BLOCK" val="0"/>
  <p:tag name="KSO_WM_UNIT_VALUE" val="184"/>
  <p:tag name="KSO_WM_UNIT_SHOW_EDIT_AREA_INDICATION" val="1"/>
  <p:tag name="KSO_WM_CHIP_GROUPID" val="5e6b05596848fb12bee65ac8"/>
  <p:tag name="KSO_WM_CHIP_XID" val="5e6b05596848fb12bee65aca"/>
  <p:tag name="KSO_WM_UNIT_DEC_AREA_ID" val="2261fc9d45d14e39a5d3a3b506b8e6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cdc966cfdec4755be6cbd860905d40a"/>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0656f184054ed1e2fb8036b"/>
  <p:tag name="KSO_WM_TEMPLATE_ASSEMBLE_GROUPID" val="60656f184054ed1e2fb8036b"/>
</p:tagLst>
</file>

<file path=ppt/tags/tag137.xml><?xml version="1.0" encoding="utf-8"?>
<p:tagLst xmlns:p="http://schemas.openxmlformats.org/presentationml/2006/main">
  <p:tag name="KSO_WM_BEAUTIFY_FLAG" val="#wm#"/>
  <p:tag name="KSO_WM_TEMPLATE_CATEGORY" val="diagram"/>
  <p:tag name="KSO_WM_TEMPLATE_INDEX" val="20212982"/>
  <p:tag name="KSO_WM_SLIDE_LAYOUT_INFO" val="{&quot;backgroundInfo&quot;:[{&quot;bottom&quot;:0,&quot;bottomAbs&quot;:false,&quot;left&quot;:0,&quot;leftAbs&quot;:false,&quot;right&quot;:0,&quot;rightAbs&quot;:false,&quot;top&quot;:0,&quot;topAbs&quot;:false,&quot;type&quot;:&quot;general&quot;}],&quot;direction&quot;:1,&quot;id&quot;:&quot;2021-04-01T15:28:14&quot;,&quot;maxSize&quot;:{&quot;size1&quot;:58.799999999999997},&quot;minSize&quot;:{&quot;size1&quot;:40},&quot;normalSize&quot;:{&quot;size1&quot;:55.362499999999997},&quot;subLayout&quot;:[{&quot;id&quot;:&quot;2021-04-01T15:28:14&quot;,&quot;maxSize&quot;:{&quot;size1&quot;:48.900036453787251},&quot;minSize&quot;:{&quot;size1&quot;:20.000036453787256},&quot;normalSize&quot;:{&quot;size1&quot;:29.000036453787256},&quot;subLayout&quot;:[{&quot;id&quot;:&quot;2021-04-01T15:28:14&quot;,&quot;margin&quot;:{&quot;bottom&quot;:0.026000002399086952,&quot;left&quot;:1.6929999589920044,&quot;right&quot;:1.6670000553131104,&quot;top&quot;:1.6929999589920044},&quot;type&quot;:0},{&quot;id&quot;:&quot;2021-04-01T15:28:14&quot;,&quot;margin&quot;:{&quot;bottom&quot;:1.6929999589920044,&quot;left&quot;:1.6929999589920044,&quot;right&quot;:1.6670000553131104,&quot;top&quot;:0.81999999284744263},&quot;type&quot;:0}],&quot;type&quot;:0},{&quot;id&quot;:&quot;2021-04-01T15:28:14&quot;,&quot;type&quot;:0}],&quot;type&quot;:0}"/>
  <p:tag name="KSO_WM_SLIDE_BACKGROUND" val="[&quot;general&quot;]"/>
  <p:tag name="KSO_WM_SLIDE_RATIO" val="1.777778"/>
  <p:tag name="KSO_WM_SLIDE_ID" val="diagram2021298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1*540"/>
  <p:tag name="KSO_WM_SLIDE_POSITION" val="48*0"/>
  <p:tag name="KSO_WM_TAG_VERSION" val="1.0"/>
  <p:tag name="KSO_WM_SLIDE_LAYOUT" val="a_d_f"/>
  <p:tag name="KSO_WM_SLIDE_LAYOUT_CNT" val="1_1_1"/>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b897e4f28063439f81c3042abf8efcfa&quot;,&quot;fill_align&quot;:&quot;cm&quot;,&quot;text_align&quot;:&quot;cm&quot;,&quot;text_direction&quot;:&quot;horizontal&quot;,&quot;chip_types&quot;:[&quot;picture&quot;]},{&quot;fill_id&quot;:&quot;91c2d412957a42c7ac4c0af4ec3c1ff2&quot;,&quot;fill_align&quot;:&quot;lb&quot;,&quot;text_align&quot;:&quot;lb&quot;,&quot;text_direction&quot;:&quot;horizontal&quot;,&quot;chip_types&quot;:[&quot;text&quot;,&quot;header&quot;]},{&quot;fill_id&quot;:&quot;0585dfe81ea5446a92fcecaf8b695309&quot;,&quot;fill_align&quot;:&quot;lt&quot;,&quot;text_align&quot;:&quot;lt&quot;,&quot;text_direction&quot;:&quot;horizontal&quot;,&quot;chip_types&quot;:[&quot;pictext&quot;,&quot;text&quot;,&quot;picture&quot;,&quot;chart&quot;,&quot;table&quot;]}]]"/>
  <p:tag name="KSO_WM_CHIP_XID" val="5eecb281a758c1ec0b708a48"/>
  <p:tag name="KSO_WM_CHIP_GROUPID" val="5eecb281a758c1ec0b708a47"/>
  <p:tag name="KSO_WM_SLIDE_BK_DARK_LIGHT" val="2"/>
  <p:tag name="KSO_WM_SLIDE_BACKGROUND_TYPE" val="general"/>
  <p:tag name="KSO_WM_SLIDE_SUPPORT_FEATURE_TYPE" val="0"/>
  <p:tag name="KSO_WM_TEMPLATE_ASSEMBLE_XID" val="60656f184054ed1e2fb8036b"/>
  <p:tag name="KSO_WM_TEMPLATE_ASSEMBLE_GROUPID" val="60656f184054ed1e2fb8036b"/>
</p:tagLst>
</file>

<file path=ppt/tags/tag13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676_1*a*1"/>
  <p:tag name="KSO_WM_TEMPLATE_CATEGORY" val="diagram"/>
  <p:tag name="KSO_WM_TEMPLATE_INDEX" val="2021367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e5b988c84af4405be32d43fbd0526b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509509527864a24ab0a52274e73a281"/>
  <p:tag name="KSO_WM_UNIT_TEXT_FILL_FORE_SCHEMECOLOR_INDEX_BRIGHTNESS" val="0"/>
  <p:tag name="KSO_WM_UNIT_TEXT_FILL_FORE_SCHEMECOLOR_INDEX" val="13"/>
  <p:tag name="KSO_WM_UNIT_TEXT_FILL_TYPE" val="1"/>
  <p:tag name="KSO_WM_TEMPLATE_ASSEMBLE_XID" val="60656eb54054ed1e2fb7fe8b"/>
  <p:tag name="KSO_WM_TEMPLATE_ASSEMBLE_GROUPID" val="60656eb54054ed1e2fb7fe8b"/>
</p:tagLst>
</file>

<file path=ppt/tags/tag139.xml><?xml version="1.0" encoding="utf-8"?>
<p:tagLst xmlns:p="http://schemas.openxmlformats.org/presentationml/2006/main">
  <p:tag name="KSO_WM_UNIT_VALUE" val="1142*3046"/>
  <p:tag name="KSO_WM_UNIT_HIGHLIGHT" val="0"/>
  <p:tag name="KSO_WM_UNIT_COMPATIBLE" val="1"/>
  <p:tag name="KSO_WM_UNIT_DIAGRAM_ISNUMVISUAL" val="0"/>
  <p:tag name="KSO_WM_UNIT_DIAGRAM_ISREFERUNIT" val="0"/>
  <p:tag name="KSO_WM_UNIT_TYPE" val="d"/>
  <p:tag name="KSO_WM_UNIT_INDEX" val="1"/>
  <p:tag name="KSO_WM_UNIT_ID" val="diagram20213676_1*d*1"/>
  <p:tag name="KSO_WM_TEMPLATE_CATEGORY" val="diagram"/>
  <p:tag name="KSO_WM_TEMPLATE_INDEX" val="20213676"/>
  <p:tag name="KSO_WM_UNIT_LAYERLEVEL" val="1"/>
  <p:tag name="KSO_WM_TAG_VERSION" val="1.0"/>
  <p:tag name="KSO_WM_BEAUTIFY_FLAG" val="#wm#"/>
  <p:tag name="KSO_WM_CHIP_GROUPID" val="5e7310da9a230a26b9e88a19"/>
  <p:tag name="KSO_WM_CHIP_XID" val="5e7310da9a230a26b9e88a1a"/>
  <p:tag name="KSO_WM_UNIT_DEC_AREA_ID" val="7e7219bff89e4b79a51cddd1238089c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1bc3fef65ee473392833215efcf7168"/>
  <p:tag name="KSO_WM_UNIT_SUPPORT_UNIT_TYPE" val="[&quot;l&quot;,&quot;m&quot;,&quot;n&quot;,&quot;o&quot;,&quot;p&quot;,&quot;q&quot;,&quot;r&quot;,&quot;δ&quot;,&quot;ε&quot;,&quot;ζ&quot;,&quot;η&quot;,&quot;d&quot;,&quot;α&quot;,&quot;β&quot;,&quot;θ&quot;]"/>
  <p:tag name="KSO_WM_TEMPLATE_ASSEMBLE_XID" val="60656eb54054ed1e2fb7fe8b"/>
  <p:tag name="KSO_WM_TEMPLATE_ASSEMBLE_GROUPID" val="60656eb54054ed1e2fb7fe8b"/>
</p:tagLst>
</file>

<file path=ppt/tags/tag14.xml><?xml version="1.0" encoding="utf-8"?>
<p:tagLst xmlns:p="http://schemas.openxmlformats.org/presentationml/2006/main">
  <p:tag name="KSO_WM_UNIT_TEXTBOXSTYLE_SHAPETYPE" val="1"/>
  <p:tag name="KSO_WM_UNIT_TEXTBOXSTYLE_ADJUSTLEFT" val="0_-12.65"/>
  <p:tag name="KSO_WM_UNIT_TEXTBOXSTYLE_ADJUSTTOP" val="0_-10.15"/>
  <p:tag name="KSO_WM_UNIT_TEXTBOXSTYLE_ADJUSTWIDTH" val="100_25.35001"/>
  <p:tag name="KSO_WM_UNIT_TEXTBOXSTYLE_ADJUSTHEIGTH" val="100_20.3"/>
  <p:tag name="KSO_WM_UNIT_HIGHLIGHT" val="0"/>
  <p:tag name="KSO_WM_UNIT_COMPATIBLE" val="0"/>
  <p:tag name="KSO_WM_UNIT_DIAGRAM_ISNUMVISUAL" val="0"/>
  <p:tag name="KSO_WM_UNIT_DIAGRAM_ISREFERUNIT" val="0"/>
  <p:tag name="KSO_WM_UNIT_TYPE" val="i"/>
  <p:tag name="KSO_WM_UNIT_INDEX" val="2"/>
  <p:tag name="KSO_WM_UNIT_ID" val="mixed20201884_50*i*2"/>
  <p:tag name="KSO_WM_TEMPLATE_CATEGORY" val="mixed"/>
  <p:tag name="KSO_WM_TEMPLATE_INDEX" val="20201884"/>
  <p:tag name="KSO_WM_UNIT_LAYERLEVEL" val="1"/>
  <p:tag name="KSO_WM_TAG_VERSION" val="1.0"/>
  <p:tag name="KSO_WM_BEAUTIFY_FLAG" val="#wm#"/>
  <p:tag name="KSO_WM_UNIT_TEXTBOXSTYLE_GUID" val="{79b65c7a-72aa-4870-8f0c-82d4b7065bac}"/>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140.xml><?xml version="1.0" encoding="utf-8"?>
<p:tagLst xmlns:p="http://schemas.openxmlformats.org/presentationml/2006/main">
  <p:tag name="KSO_WM_BEAUTIFY_FLAG" val="#wm#"/>
  <p:tag name="KSO_WM_TEMPLATE_CATEGORY" val="diagram"/>
  <p:tag name="KSO_WM_TEMPLATE_INDEX" val="20213676"/>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1-04-01T15:14:56&quot;,&quot;maxSize&quot;:{&quot;size1&quot;:26.699999999999999},&quot;minSize&quot;:{&quot;size1&quot;:17.800000000000001},&quot;normalSize&quot;:{&quot;size1&quot;:17.800000000000001},&quot;subLayout&quot;:[{&quot;id&quot;:&quot;2021-04-01T15:14:56&quot;,&quot;margin&quot;:{&quot;bottom&quot;:0,&quot;left&quot;:1.6929999589920044,&quot;right&quot;:1.6929999589920044,&quot;top&quot;:1.6929999589920044},&quot;type&quot;:0},{&quot;id&quot;:&quot;2021-04-01T15:14:56&quot;,&quot;margin&quot;:{&quot;bottom&quot;:1.6929999589920044,&quot;left&quot;:1.6929999589920044,&quot;right&quot;:1.6929999589920044,&quot;top&quot;:0.84700000286102295},&quot;type&quot;:0}],&quot;type&quot;:0}"/>
  <p:tag name="KSO_WM_SLIDE_BACKGROUND" val="[&quot;general&quot;]"/>
  <p:tag name="KSO_WM_SLIDE_RATIO" val="1.777778"/>
  <p:tag name="KSO_WM_SLIDE_CAN_ADD_NAVIGATION" val="1"/>
  <p:tag name="KSO_WM_SLIDE_ID" val="diagram2021367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fill_id&quot;:&quot;fbc1d1c81b9c4bca8f09873cfc4ac6db&quot;,&quot;fill_align&quot;:&quot;lt&quot;,&quot;chip_types&quot;:[&quot;header&quot;]},{&quot;text_align&quot;:&quot;lt&quot;,&quot;text_direction&quot;:&quot;horizontal&quot;,&quot;support_big_font&quot;:false,&quot;fill_id&quot;:&quot;736496b0653343f1bfd4c6dc9c47e1b4&quot;,&quot;fill_align&quot;:&quot;lt&quot;,&quot;chip_types&quot;:[&quot;text&quot;]}],[{&quot;text_align&quot;:&quot;lt&quot;,&quot;text_direction&quot;:&quot;horizontal&quot;,&quot;support_big_font&quot;:false,&quot;fill_id&quot;:&quot;fbc1d1c81b9c4bca8f09873cfc4ac6db&quot;,&quot;fill_align&quot;:&quot;lt&quot;,&quot;chip_types&quot;:[&quot;header&quot;]},{&quot;text_align&quot;:&quot;lm&quot;,&quot;text_direction&quot;:&quot;horizontal&quot;,&quot;support_features&quot;:[&quot;collage&quot;,&quot;carousel&quot;],&quot;support_big_font&quot;:false,&quot;fill_id&quot;:&quot;736496b0653343f1bfd4c6dc9c47e1b4&quot;,&quot;fill_align&quot;:&quot;cm&quot;,&quot;chip_types&quot;:[&quot;diagram&quot;,&quot;pic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0656eb54054ed1e2fb7fe8b"/>
  <p:tag name="KSO_WM_TEMPLATE_ASSEMBLE_GROUPID" val="60656eb54054ed1e2fb7fe8b"/>
</p:tagLst>
</file>

<file path=ppt/tags/tag141.xml><?xml version="1.0" encoding="utf-8"?>
<p:tagLst xmlns:p="http://schemas.openxmlformats.org/presentationml/2006/main">
  <p:tag name="ISPRING_PRESENTATION_TITLE" val="PowerPoint 演示文稿"/>
  <p:tag name="MH_CONTENTSID" val="1283"/>
  <p:tag name="MH_SECTIONID" val="1284,1285,"/>
  <p:tag name="KSO_WPP_MARK_KEY" val="a5080c12-774e-4f03-8a63-ca65274f9c08"/>
  <p:tag name="COMMONDATA" val="eyJjb3VudCI6MiwiaGRpZCI6ImRiY2Q3NmMwZTFjMWQzOTcxOWQzNWQxMzgxOWNkY2NlIiwidXNlckNvdW50IjoyfQ=="/>
</p:tagLst>
</file>

<file path=ppt/tags/tag15.xml><?xml version="1.0" encoding="utf-8"?>
<p:tagLst xmlns:p="http://schemas.openxmlformats.org/presentationml/2006/main">
  <p:tag name="KSO_WM_UNIT_TEXTBOXSTYLE_SHAPETYPE" val="0"/>
  <p:tag name="KSO_WM_UNIT_TEXTBOXSTYLE_TEMPLATETYPE" val="1"/>
  <p:tag name="KSO_WM_UNIT_ISCONTENTSTITLE" val="0"/>
  <p:tag name="KSO_WM_UNIT_PRESET_TEXT" val="单击此处输入正文标题内容"/>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mixed20201884_50*a*1"/>
  <p:tag name="KSO_WM_TEMPLATE_CATEGORY" val="mixed"/>
  <p:tag name="KSO_WM_TEMPLATE_INDEX" val="20201884"/>
  <p:tag name="KSO_WM_UNIT_LAYERLEVEL" val="1"/>
  <p:tag name="KSO_WM_TAG_VERSION" val="1.0"/>
  <p:tag name="KSO_WM_BEAUTIFY_FLAG" val="#wm#"/>
  <p:tag name="KSO_WM_UNIT_TEXTBOXSTYLE_GUID" val="{79b65c7a-72aa-4870-8f0c-82d4b7065bac}"/>
  <p:tag name="KSO_WM_UNIT_TEXTBOXSTYLE_TYPE" val="3"/>
  <p:tag name="KSO_WM_UNIT_TEXT_FILL_FORE_SCHEMECOLOR_INDEX_BRIGHTNESS" val="0.25"/>
  <p:tag name="KSO_WM_UNIT_TEXT_FILL_FORE_SCHEMECOLOR_INDEX" val="13"/>
  <p:tag name="KSO_WM_UNIT_TEXT_FILL_TYPE" val="1"/>
</p:tagLst>
</file>

<file path=ppt/tags/tag16.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7.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18.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19.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044_1*a*1"/>
  <p:tag name="KSO_WM_TEMPLATE_CATEGORY" val="diagram"/>
  <p:tag name="KSO_WM_TEMPLATE_INDEX" val="2021704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e3369134a89496cbf4eab32ec20ae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3e3689a934d429181a35ba53d062d8e"/>
  <p:tag name="KSO_WM_UNIT_TEXT_FILL_FORE_SCHEMECOLOR_INDEX_BRIGHTNESS" val="0"/>
  <p:tag name="KSO_WM_UNIT_TEXT_FILL_FORE_SCHEMECOLOR_INDEX" val="13"/>
  <p:tag name="KSO_WM_UNIT_TEXT_FILL_TYPE" val="1"/>
  <p:tag name="KSO_WM_TEMPLATE_ASSEMBLE_XID" val="606570404054ed1e2fb8149f"/>
  <p:tag name="KSO_WM_TEMPLATE_ASSEMBLE_GROUPID" val="606570404054ed1e2fb8149f"/>
</p:tagLst>
</file>

<file path=ppt/tags/tag2.xml><?xml version="1.0" encoding="utf-8"?>
<p:tagLst xmlns:p="http://schemas.openxmlformats.org/presentationml/2006/main">
  <p:tag name="KSO_WM_UNIT_SUBTYPE" val="u"/>
  <p:tag name="KSO_WM_TEMPLATE_CATEGORY" val="chip"/>
  <p:tag name="KSO_WM_TEMPLATE_INDEX" val="20226299"/>
  <p:tag name="KSO_WM_UNIT_TYPE" val="i"/>
  <p:tag name="KSO_WM_UNIT_INDEX" val="1"/>
  <p:tag name="KSO_WM_UNIT_ID" val="chip20226299_12*i*1"/>
  <p:tag name="KSO_WM_BEAUTIFY_FLAG" val="#wm#"/>
  <p:tag name="KSO_WM_TAG_VERSION" val="1.0"/>
  <p:tag name="KSO_WM_CHIP_GROUPID" val="62f9ee69295c1bf6da923790"/>
  <p:tag name="KSO_WM_CHIP_XID" val="62f9eeb6295c1bf6da92379f"/>
  <p:tag name="KSO_WM_UNIT_DEC_AREA_ID" val="da6db079681647d8872ac207672e77aa"/>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5be0ebccc86479cb9eb3feaed9d37d4"/>
</p:tagLst>
</file>

<file path=ppt/tags/tag20.xml><?xml version="1.0" encoding="utf-8"?>
<p:tagLst xmlns:p="http://schemas.openxmlformats.org/presentationml/2006/main">
  <p:tag name="KSO_WM_BEAUTIFY_FLAG" val="#wm#"/>
  <p:tag name="KSO_WM_TEMPLATE_CATEGORY" val="diagram"/>
  <p:tag name="KSO_WM_TEMPLATE_INDEX" val="20217044"/>
  <p:tag name="KSO_WM_SLIDE_LAYOUT_INFO" val="{&quot;id&quot;:&quot;2021-04-01T16:15:41&quot;,&quot;maxSize&quot;:{&quot;size1&quot;:68.799999999999997},&quot;minSize&quot;:{&quot;size1&quot;:68.799999999999997},&quot;normalSize&quot;:{&quot;size1&quot;:68.799999999999997},&quot;subLayout&quot;:[{&quot;id&quot;:&quot;2021-04-01T16:15:41&quot;,&quot;type&quot;:0},{&quot;id&quot;:&quot;2021-04-01T16:15:41&quot;,&quot;margin&quot;:{&quot;bottom&quot;:1.6929999589920044,&quot;left&quot;:3.3870000839233398,&quot;right&quot;:3.3859999179840088,&quot;top&quot;:0.026000002399086952},&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slide_type&quot;:[&quot;text&quot;]}"/>
  <p:tag name="KSO_WM_CHIP_XID" val="5fae0259998712faa657ac21"/>
  <p:tag name="KSO_WM_CHIP_FILLPROP" val="[[{&quot;text_align&quot;:&quot;cm&quot;,&quot;text_direction&quot;:&quot;horizontal&quot;,&quot;support_features&quot;:[&quot;creativepic&quot;],&quot;support_big_font&quot;:false,&quot;picture_toward&quot;:1,&quot;picture_dockside&quot;:[&quot;ct&quot;,&quot;lm&quot;,&quot;rm&quot;],&quot;fill_id&quot;:&quot;18fc10e60a1c4b19ae595e42ebee4e3b&quot;,&quot;fill_align&quot;:&quot;cm&quot;,&quot;chip_types&quot;:[&quot;picture&quot;]},{&quot;text_align&quot;:&quot;cm&quot;,&quot;text_direction&quot;:&quot;horizontal&quot;,&quot;support_big_font&quot;:false,&quot;picture_toward&quot;:0,&quot;picture_dockside&quot;:[],&quot;fill_id&quot;:&quot;75f75f63351441a8b6c7dd1a9fad9591&quot;,&quot;fill_align&quot;:&quot;cm&quot;,&quot;chip_types&quot;:[&quot;text&quot;,&quot;header&quot;]}]]"/>
  <p:tag name="KSO_WM_CHIP_DECFILLPROP" val="[]"/>
  <p:tag name="KSO_WM_SLIDE_ID" val="diagram20217044_1"/>
  <p:tag name="KSO_WM_TEMPLATE_SUBCATEGORY" val="21"/>
  <p:tag name="KSO_WM_TEMPLATE_MASTER_TYPE" val="0"/>
  <p:tag name="KSO_WM_TEMPLATE_COLOR_TYPE" val="1"/>
  <p:tag name="KSO_WM_SLIDE_ITEM_CNT" val="0"/>
  <p:tag name="KSO_WM_SLIDE_INDEX" val="1"/>
  <p:tag name="KSO_WM_TAG_VERSION" val="1.0"/>
  <p:tag name="KSO_WM_SLIDE_LAYOUT" val="a_d"/>
  <p:tag name="KSO_WM_SLIDE_LAYOUT_CNT" val="1_1"/>
  <p:tag name="KSO_WM_SLIDE_TYPE" val="text"/>
  <p:tag name="KSO_WM_SLIDE_SIZE" val="960*444"/>
  <p:tag name="KSO_WM_SLIDE_POSITION" val="0*0"/>
  <p:tag name="KSO_WM_CHIP_GROUPID" val="5fae0259998712faa657ac20"/>
  <p:tag name="KSO_WM_SLIDE_BK_DARK_LIGHT" val="2"/>
  <p:tag name="KSO_WM_SLIDE_BACKGROUND_TYPE" val="general"/>
  <p:tag name="KSO_WM_SLIDE_SUPPORT_FEATURE_TYPE" val="8"/>
  <p:tag name="KSO_WM_SLIDE_SUBTYPE" val="picTxt"/>
  <p:tag name="KSO_WM_TEMPLATE_ASSEMBLE_XID" val="606570404054ed1e2fb8149f"/>
  <p:tag name="KSO_WM_TEMPLATE_ASSEMBLE_GROUPID" val="606570404054ed1e2fb8149f"/>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992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992"/>
  <p:tag name="KSO_WM_UNIT_VALUE" val="1150"/>
  <p:tag name="KSO_WM_TEMPLATE_ASSEMBLE_XID" val="60656f1c4054ed1e2fb803ac"/>
  <p:tag name="KSO_WM_TEMPLATE_ASSEMBLE_GROUPID" val="60656f1c4054ed1e2fb803ac"/>
</p:tagLst>
</file>

<file path=ppt/tags/tag2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5"/>
  <p:tag name="KSO_WM_UNIT_HIGHLIGHT" val="0"/>
  <p:tag name="KSO_WM_UNIT_COMPATIBLE" val="0"/>
  <p:tag name="KSO_WM_UNIT_DIAGRAM_ISNUMVISUAL" val="0"/>
  <p:tag name="KSO_WM_UNIT_DIAGRAM_ISREFERUNIT" val="0"/>
  <p:tag name="KSO_WM_UNIT_TYPE" val="b"/>
  <p:tag name="KSO_WM_UNIT_INDEX" val="1"/>
  <p:tag name="KSO_WM_UNIT_ID" val="diagram20212992_1*b*1"/>
  <p:tag name="KSO_WM_TEMPLATE_CATEGORY" val="diagram"/>
  <p:tag name="KSO_WM_TEMPLATE_INDEX" val="20212992"/>
  <p:tag name="KSO_WM_UNIT_LAYERLEVEL" val="1"/>
  <p:tag name="KSO_WM_TAG_VERSION" val="1.0"/>
  <p:tag name="KSO_WM_BEAUTIFY_FLAG" val="#wm#"/>
  <p:tag name="KSO_WM_UNIT_DEFAULT_FONT" val="18;24;2"/>
  <p:tag name="KSO_WM_UNIT_BLOCK" val="0"/>
  <p:tag name="KSO_WM_UNIT_DEC_AREA_ID" val="6c7366fa0e674a8e92b33d47a650d3c1"/>
  <p:tag name="KSO_WM_CHIP_GROUPID" val="5f0681562c9c209bb8bb14eb"/>
  <p:tag name="KSO_WM_CHIP_XID" val="5f0681562c9c209bb8bb14ec"/>
  <p:tag name="KSO_WM_CHIP_FILLAREA_FILL_RULE" val="{&quot;fill_align&quot;:&quot;cm&quot;,&quot;fill_mode&quot;:&quot;full&quot;,&quot;sacle_strategy&quot;:&quot;smart&quot;}"/>
  <p:tag name="KSO_WM_ASSEMBLE_CHIP_INDEX" val="b20898411b5c491e82c0b4c6513c0187"/>
  <p:tag name="KSO_WM_UNIT_TEXT_FILL_FORE_SCHEMECOLOR_INDEX_BRIGHTNESS" val="-0.25"/>
  <p:tag name="KSO_WM_UNIT_TEXT_FILL_FORE_SCHEMECOLOR_INDEX" val="14"/>
  <p:tag name="KSO_WM_UNIT_TEXT_FILL_TYPE" val="1"/>
  <p:tag name="KSO_WM_TEMPLATE_ASSEMBLE_XID" val="60656f1c4054ed1e2fb803ac"/>
  <p:tag name="KSO_WM_TEMPLATE_ASSEMBLE_GROUPID" val="60656f1c4054ed1e2fb803ac"/>
</p:tagLst>
</file>

<file path=ppt/tags/tag23.xml><?xml version="1.0" encoding="utf-8"?>
<p:tagLst xmlns:p="http://schemas.openxmlformats.org/presentationml/2006/main">
  <p:tag name="KSO_WM_UNIT_VALUE" val="678*1412"/>
  <p:tag name="KSO_WM_UNIT_HIGHLIGHT" val="0"/>
  <p:tag name="KSO_WM_UNIT_COMPATIBLE" val="0"/>
  <p:tag name="KSO_WM_UNIT_DIAGRAM_ISNUMVISUAL" val="0"/>
  <p:tag name="KSO_WM_UNIT_DIAGRAM_ISREFERUNIT" val="0"/>
  <p:tag name="KSO_WM_UNIT_TYPE" val="d"/>
  <p:tag name="KSO_WM_UNIT_INDEX" val="2"/>
  <p:tag name="KSO_WM_UNIT_ID" val="diagram20212992_1*d*2"/>
  <p:tag name="KSO_WM_TEMPLATE_CATEGORY" val="diagram"/>
  <p:tag name="KSO_WM_TEMPLATE_INDEX" val="20212992"/>
  <p:tag name="KSO_WM_UNIT_LAYERLEVEL" val="1"/>
  <p:tag name="KSO_WM_TAG_VERSION" val="1.0"/>
  <p:tag name="KSO_WM_BEAUTIFY_FLAG" val="#wm#"/>
  <p:tag name="KSO_WM_CHIP_GROUPID" val="5e7310da9a230a26b9e88a19"/>
  <p:tag name="KSO_WM_CHIP_XID" val="5e7310da9a230a26b9e88a1a"/>
  <p:tag name="KSO_WM_UNIT_DEC_AREA_ID" val="d95404b4fac14e008fac33b09745d6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9c36cc5b743f4a0f889fd27136a01fa7"/>
  <p:tag name="KSO_WM_UNIT_SUPPORT_UNIT_TYPE" val="[&quot;d&quot;,&quot;α&quot;,&quot;β&quot;]"/>
  <p:tag name="KSO_WM_TEMPLATE_ASSEMBLE_XID" val="60656f1c4054ed1e2fb803ac"/>
  <p:tag name="KSO_WM_TEMPLATE_ASSEMBLE_GROUPID" val="60656f1c4054ed1e2fb803ac"/>
  <p:tag name="KSO_WM_UNIT_PICTURE_CLIP_FLAG" val="0"/>
</p:tagLst>
</file>

<file path=ppt/tags/tag24.xml><?xml version="1.0" encoding="utf-8"?>
<p:tagLst xmlns:p="http://schemas.openxmlformats.org/presentationml/2006/main">
  <p:tag name="KSO_WM_UNIT_VALUE" val="678*1295"/>
  <p:tag name="KSO_WM_UNIT_HIGHLIGHT" val="0"/>
  <p:tag name="KSO_WM_UNIT_COMPATIBLE" val="0"/>
  <p:tag name="KSO_WM_UNIT_DIAGRAM_ISNUMVISUAL" val="0"/>
  <p:tag name="KSO_WM_UNIT_DIAGRAM_ISREFERUNIT" val="0"/>
  <p:tag name="KSO_WM_UNIT_TYPE" val="d"/>
  <p:tag name="KSO_WM_UNIT_INDEX" val="1"/>
  <p:tag name="KSO_WM_UNIT_ID" val="diagram20212992_1*d*1"/>
  <p:tag name="KSO_WM_TEMPLATE_CATEGORY" val="diagram"/>
  <p:tag name="KSO_WM_TEMPLATE_INDEX" val="20212992"/>
  <p:tag name="KSO_WM_UNIT_LAYERLEVEL" val="1"/>
  <p:tag name="KSO_WM_TAG_VERSION" val="1.0"/>
  <p:tag name="KSO_WM_BEAUTIFY_FLAG" val="#wm#"/>
  <p:tag name="KSO_WM_CHIP_GROUPID" val="5e7310da9a230a26b9e88a19"/>
  <p:tag name="KSO_WM_CHIP_XID" val="5e7310da9a230a26b9e88a1a"/>
  <p:tag name="KSO_WM_UNIT_DEC_AREA_ID" val="c52f2536fda64b6297acf0424e4a69c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b6467156b654d52ab19f920a5c94b50"/>
  <p:tag name="KSO_WM_UNIT_SUPPORT_UNIT_TYPE" val="[&quot;d&quot;,&quot;α&quot;,&quot;β&quot;]"/>
  <p:tag name="KSO_WM_TEMPLATE_ASSEMBLE_XID" val="60656f1c4054ed1e2fb803ac"/>
  <p:tag name="KSO_WM_TEMPLATE_ASSEMBLE_GROUPID" val="60656f1c4054ed1e2fb803ac"/>
</p:tagLst>
</file>

<file path=ppt/tags/tag25.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28:54&quot;,&quot;maxSize&quot;:{&quot;size1&quot;:35.600000000000001},&quot;minSize&quot;:{&quot;size1&quot;:24.399999999999999},&quot;normalSize&quot;:{&quot;size1&quot;:35.599814814814813},&quot;subLayout&quot;:[{&quot;id&quot;:&quot;2021-04-01T15:28:54&quot;,&quot;margin&quot;:{&quot;bottom&quot;:1.0026547107633071e-15,&quot;left&quot;:2.5399999618530273,&quot;right&quot;:2.5399999618530273,&quot;top&quot;:3.3870000839233398},&quot;type&quot;:0},{&quot;direction&quot;:1,&quot;id&quot;:&quot;2021-04-01T15:28:54&quot;,&quot;maxSize&quot;:{&quot;size1&quot;:66.199602441463739},&quot;minSize&quot;:{&quot;size1&quot;:38.799602441463747},&quot;normalSize&quot;:{&quot;size1&quot;:54.21835244146375},&quot;subLayout&quot;:[{&quot;id&quot;:&quot;2021-04-01T15:28:54&quot;,&quot;margin&quot;:{&quot;bottom&quot;:2.5399999618530273,&quot;left&quot;:2.5399999618530273,&quot;right&quot;:1.6929999589920044,&quot;top&quot;:1.2699999809265137},&quot;type&quot;:0},{&quot;id&quot;:&quot;2021-04-01T15:28:54&quot;,&quot;margin&quot;:{&quot;bottom&quot;:2.5399999618530273,&quot;left&quot;:0,&quot;right&quot;:2.5399999618530273,&quot;top&quot;:1.2699999809265137},&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fill_id&quot;:&quot;34b8e677ad5f40a1bec752419291d33f&quot;,&quot;fill_align&quot;:&quot;cm&quot;,&quot;chip_types&quot;:[&quot;header&quot;]},{&quot;text_align&quot;:&quot;lm&quot;,&quot;text_direction&quot;:&quot;horizontal&quot;,&quot;support_features&quot;:[&quot;collage&quot;],&quot;support_big_font&quot;:false,&quot;fill_id&quot;:&quot;189c3cc29f2b4f62ba52897c7838c1f3&quot;,&quot;fill_align&quot;:&quot;rm&quot;,&quot;chip_types&quot;:[&quot;pictext&quot;,&quot;text&quot;,&quot;picture&quot;,&quot;chart&quot;,&quot;table&quot;]},{&quot;text_align&quot;:&quot;lm&quot;,&quot;text_direction&quot;:&quot;horizontal&quot;,&quot;support_features&quot;:[&quot;collage&quot;],&quot;support_big_font&quot;:false,&quot;fill_id&quot;:&quot;c786cd06d8aa4ebb92c23857ebcb871c&quot;,&quot;fill_align&quot;:&quot;lm&quot;,&quot;chip_types&quot;:[&quot;pictext&quot;,&quot;text&quot;,&quot;picture&quot;,&quot;chart&quot;,&quot;table&quot;]}]]"/>
  <p:tag name="KSO_WM_SLIDE_ID" val="diagram2021299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16*312"/>
  <p:tag name="KSO_WM_SLIDE_POSITION" val="72*108"/>
  <p:tag name="KSO_WM_TAG_VERSION" val="1.0"/>
  <p:tag name="KSO_WM_BEAUTIFY_FLAG" val="#wm#"/>
  <p:tag name="KSO_WM_TEMPLATE_CATEGORY" val="diagram"/>
  <p:tag name="KSO_WM_TEMPLATE_INDEX" val="20212992"/>
  <p:tag name="KSO_WM_SLIDE_LAYOUT" val="a_b_d"/>
  <p:tag name="KSO_WM_SLIDE_LAYOUT_CNT" val="1_1_2"/>
  <p:tag name="KSO_WM_CHIP_XID" val="5eedabadaa51720c6c8f4f5d"/>
  <p:tag name="KSO_WM_CHIP_DECFILLPROP" val="[]"/>
  <p:tag name="KSO_WM_SLIDE_CAN_ADD_NAVIGATION" val="1"/>
  <p:tag name="KSO_WM_CHIP_GROUPID" val="5eedabadaa51720c6c8f4f5c"/>
  <p:tag name="KSO_WM_SLIDE_BK_DARK_LIGHT" val="2"/>
  <p:tag name="KSO_WM_SLIDE_BACKGROUND_TYPE" val="frame"/>
  <p:tag name="KSO_WM_SLIDE_SUPPORT_FEATURE_TYPE" val="0"/>
  <p:tag name="KSO_WM_SLIDE_SAME_FONT_SIZE" val="1"/>
  <p:tag name="KSO_WM_TEMPLATE_ASSEMBLE_XID" val="60656f1c4054ed1e2fb803ac"/>
  <p:tag name="KSO_WM_TEMPLATE_ASSEMBLE_GROUPID" val="60656f1c4054ed1e2fb803ac"/>
</p:tagLst>
</file>

<file path=ppt/tags/tag26.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3306_1*a*1"/>
  <p:tag name="KSO_WM_TEMPLATE_CATEGORY" val="diagram"/>
  <p:tag name="KSO_WM_TEMPLATE_INDEX" val="20213306"/>
  <p:tag name="KSO_WM_UNIT_LAYERLEVEL" val="1"/>
  <p:tag name="KSO_WM_TAG_VERSION" val="1.0"/>
  <p:tag name="KSO_WM_BEAUTIFY_FLAG" val="#wm#"/>
  <p:tag name="KSO_WM_UNIT_SHOW_EDIT_AREA_INDICATION" val="1"/>
  <p:tag name="KSO_WM_UNIT_DEFAULT_FONT" val="24;44;4"/>
  <p:tag name="KSO_WM_UNIT_BLOCK" val="0"/>
  <p:tag name="KSO_WM_UNIT_DEC_AREA_ID" val="d5834037df754f77af05dd05c2036af7"/>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d82d5e53e2b424892daf73de477225a"/>
  <p:tag name="KSO_WM_UNIT_TEXT_FILL_FORE_SCHEMECOLOR_INDEX_BRIGHTNESS" val="0"/>
  <p:tag name="KSO_WM_UNIT_TEXT_FILL_FORE_SCHEMECOLOR_INDEX" val="13"/>
  <p:tag name="KSO_WM_UNIT_TEXT_FILL_TYPE" val="1"/>
  <p:tag name="KSO_WM_TEMPLATE_ASSEMBLE_XID" val="60656eb64054ed1e2fb7fe99"/>
  <p:tag name="KSO_WM_TEMPLATE_ASSEMBLE_GROUPID" val="60656eb64054ed1e2fb7fe99"/>
</p:tagLst>
</file>

<file path=ppt/tags/tag27.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8"/>
  <p:tag name="KSO_WM_UNIT_HIGHLIGHT" val="0"/>
  <p:tag name="KSO_WM_UNIT_COMPATIBLE" val="0"/>
  <p:tag name="KSO_WM_UNIT_DIAGRAM_ISNUMVISUAL" val="0"/>
  <p:tag name="KSO_WM_UNIT_DIAGRAM_ISREFERUNIT" val="0"/>
  <p:tag name="KSO_WM_UNIT_TYPE" val="b"/>
  <p:tag name="KSO_WM_UNIT_INDEX" val="1"/>
  <p:tag name="KSO_WM_UNIT_ID" val="diagram20213306_1*b*1"/>
  <p:tag name="KSO_WM_TEMPLATE_CATEGORY" val="diagram"/>
  <p:tag name="KSO_WM_TEMPLATE_INDEX" val="20213306"/>
  <p:tag name="KSO_WM_UNIT_LAYERLEVEL" val="1"/>
  <p:tag name="KSO_WM_TAG_VERSION" val="1.0"/>
  <p:tag name="KSO_WM_BEAUTIFY_FLAG" val="#wm#"/>
  <p:tag name="KSO_WM_UNIT_DEFAULT_FONT" val="18;24;2"/>
  <p:tag name="KSO_WM_UNIT_BLOCK" val="0"/>
  <p:tag name="KSO_WM_UNIT_DEC_AREA_ID" val="c73fae4e8aaf408ca0b36f2211dd4e7c"/>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d82d5e53e2b424892daf73de477225a"/>
  <p:tag name="KSO_WM_UNIT_TEXT_FILL_FORE_SCHEMECOLOR_INDEX_BRIGHTNESS" val="-0.25"/>
  <p:tag name="KSO_WM_UNIT_TEXT_FILL_FORE_SCHEMECOLOR_INDEX" val="14"/>
  <p:tag name="KSO_WM_UNIT_TEXT_FILL_TYPE" val="1"/>
  <p:tag name="KSO_WM_TEMPLATE_ASSEMBLE_XID" val="60656eb64054ed1e2fb7fe99"/>
  <p:tag name="KSO_WM_TEMPLATE_ASSEMBLE_GROUPID" val="60656eb64054ed1e2fb7fe99"/>
</p:tagLst>
</file>

<file path=ppt/tags/tag28.xml><?xml version="1.0" encoding="utf-8"?>
<p:tagLst xmlns:p="http://schemas.openxmlformats.org/presentationml/2006/main">
  <p:tag name="KSO_WM_UNIT_VALUE" val="930*2242"/>
  <p:tag name="KSO_WM_UNIT_HIGHLIGHT" val="0"/>
  <p:tag name="KSO_WM_UNIT_COMPATIBLE" val="0"/>
  <p:tag name="KSO_WM_UNIT_DIAGRAM_ISNUMVISUAL" val="0"/>
  <p:tag name="KSO_WM_UNIT_DIAGRAM_ISREFERUNIT" val="0"/>
  <p:tag name="KSO_WM_UNIT_TYPE" val="d"/>
  <p:tag name="KSO_WM_UNIT_INDEX" val="1"/>
  <p:tag name="KSO_WM_UNIT_ID" val="diagram20213306_1*d*1"/>
  <p:tag name="KSO_WM_TEMPLATE_CATEGORY" val="diagram"/>
  <p:tag name="KSO_WM_TEMPLATE_INDEX" val="20213306"/>
  <p:tag name="KSO_WM_UNIT_LAYERLEVEL" val="1"/>
  <p:tag name="KSO_WM_TAG_VERSION" val="1.0"/>
  <p:tag name="KSO_WM_BEAUTIFY_FLAG" val="#wm#"/>
  <p:tag name="KSO_WM_CHIP_GROUPID" val="5e7310da9a230a26b9e88a19"/>
  <p:tag name="KSO_WM_CHIP_XID" val="5e7310da9a230a26b9e88a1a"/>
  <p:tag name="KSO_WM_UNIT_DEC_AREA_ID" val="71734f4acae345fc8b756dc5118793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c687415f9d347cb9143a74177bce563"/>
  <p:tag name="KSO_WM_UNIT_SUPPORT_UNIT_TYPE" val="[&quot;l&quot;,&quot;m&quot;,&quot;n&quot;,&quot;o&quot;,&quot;p&quot;,&quot;q&quot;,&quot;r&quot;,&quot;δ&quot;,&quot;ε&quot;,&quot;ζ&quot;,&quot;η&quot;,&quot;d&quot;,&quot;α&quot;,&quot;β&quot;]"/>
  <p:tag name="KSO_WM_TEMPLATE_ASSEMBLE_XID" val="60656eb64054ed1e2fb7fe99"/>
  <p:tag name="KSO_WM_TEMPLATE_ASSEMBLE_GROUPID" val="60656eb64054ed1e2fb7fe99"/>
</p:tagLst>
</file>

<file path=ppt/tags/tag2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06_1*f*1"/>
  <p:tag name="KSO_WM_TEMPLATE_CATEGORY" val="diagram"/>
  <p:tag name="KSO_WM_TEMPLATE_INDEX" val="20213306"/>
  <p:tag name="KSO_WM_UNIT_LAYERLEVEL" val="1"/>
  <p:tag name="KSO_WM_TAG_VERSION" val="1.0"/>
  <p:tag name="KSO_WM_BEAUTIFY_FLAG" val="#wm#"/>
  <p:tag name="KSO_WM_UNIT_DEFAULT_FONT" val="14;20;2"/>
  <p:tag name="KSO_WM_UNIT_BLOCK" val="0"/>
  <p:tag name="KSO_WM_UNIT_VALUE" val="18"/>
  <p:tag name="KSO_WM_UNIT_SHOW_EDIT_AREA_INDICATION" val="1"/>
  <p:tag name="KSO_WM_CHIP_GROUPID" val="5e6b05596848fb12bee65ac8"/>
  <p:tag name="KSO_WM_CHIP_XID" val="5e6b05596848fb12bee65aca"/>
  <p:tag name="KSO_WM_UNIT_DEC_AREA_ID" val="80f96f9413e24175a805757704ed91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a2de946297a43ed80054e9917d2d2fc"/>
  <p:tag name="KSO_WM_UNIT_TEXT_FILL_FORE_SCHEMECOLOR_INDEX_BRIGHTNESS" val="0.25"/>
  <p:tag name="KSO_WM_UNIT_TEXT_FILL_FORE_SCHEMECOLOR_INDEX" val="13"/>
  <p:tag name="KSO_WM_UNIT_TEXT_FILL_TYPE" val="1"/>
  <p:tag name="KSO_WM_TEMPLATE_ASSEMBLE_XID" val="60656eb64054ed1e2fb7fe99"/>
  <p:tag name="KSO_WM_TEMPLATE_ASSEMBLE_GROUPID" val="60656eb64054ed1e2fb7fe99"/>
</p:tagLst>
</file>

<file path=ppt/tags/tag3.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3*i*1"/>
  <p:tag name="KSO_WM_BEAUTIFY_FLAG" val="#wm#"/>
  <p:tag name="KSO_WM_TAG_VERSION" val="1.0"/>
  <p:tag name="KSO_WM_CHIP_GROUPID" val="62f9ee69295c1bf6da923790"/>
  <p:tag name="KSO_WM_CHIP_XID" val="62f9eeb6295c1bf6da92379d"/>
  <p:tag name="KSO_WM_UNIT_DEC_AREA_ID" val="fa7c995781d44be5b18a1d55c273918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d26895860041435283393d5b57a68672"/>
</p:tagLst>
</file>

<file path=ppt/tags/tag30.xml><?xml version="1.0" encoding="utf-8"?>
<p:tagLst xmlns:p="http://schemas.openxmlformats.org/presentationml/2006/main">
  <p:tag name="KSO_WM_BEAUTIFY_FLAG" val="#wm#"/>
  <p:tag name="KSO_WM_TEMPLATE_CATEGORY" val="diagram"/>
  <p:tag name="KSO_WM_TEMPLATE_INDEX" val="20213306"/>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133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08"/>
  <p:tag name="KSO_WM_SLIDE_POSITION" val="48*48"/>
  <p:tag name="KSO_WM_TAG_VERSION" val="1.0"/>
  <p:tag name="KSO_WM_SLIDE_LAYOUT" val="a_b_d_f"/>
  <p:tag name="KSO_WM_SLIDE_LAYOUT_CNT" val="1_1_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lm&quot;,&quot;chip_types&quot;:[&quot;diagram&quot;,&quot;pictext&quot;,&quot;picture&quot;,&quot;chart&quot;,&quot;table&quot;]},{&quot;text_align&quot;:&quot;lm&quot;,&quot;text_direction&quot;:&quot;horizontal&quot;,&quot;support_big_font&quot;:false,&quot;picture_toward&quot;:0,&quot;picture_dockside&quot;:[],&quot;fill_id&quot;:&quot;999ef3fc329041d6a96945ed69c6f7ac&quot;,&quot;fill_align&quot;:&quot;lm&quot;,&quot;chip_types&quot;:[&quot;text&quot;]}]]"/>
  <p:tag name="KSO_WM_CHIP_XID" val="5f696411553136823a5e6129"/>
  <p:tag name="FIXED_XID_TMP" val="5f5ee1ca4d6848d78f644aec"/>
  <p:tag name="KSO_WM_CHIP_DECFILLPROP" val="[]"/>
  <p:tag name="KSO_WM_SLIDE_LAYOUT_INFO" val="{&quot;backgroundInfo&quot;:[{&quot;bottom&quot;:0,&quot;bottomAbs&quot;:false,&quot;left&quot;:0,&quot;leftAbs&quot;:false,&quot;right&quot;:0,&quot;rightAbs&quot;:false,&quot;top&quot;:0,&quot;topAbs&quot;:false,&quot;type&quot;:&quot;general&quot;}],&quot;id&quot;:&quot;2021-04-01T15:15:04&quot;,&quot;maxSize&quot;:{&quot;size1&quot;:26.800000000000001},&quot;minSize&quot;:{&quot;size1&quot;:17.899999999999999},&quot;normalSize&quot;:{&quot;size1&quot;:26.799814814814813},&quot;subLayout&quot;:[{&quot;id&quot;:&quot;2021-04-01T15:15:04&quot;,&quot;margin&quot;:{&quot;bottom&quot;:0.026000002399086952,&quot;left&quot;:1.6929999589920044,&quot;right&quot;:1.6929999589920044,&quot;top&quot;:1.6929999589920044},&quot;type&quot;:0},{&quot;direction&quot;:1,&quot;id&quot;:&quot;2021-04-01T15:15:04&quot;,&quot;maxSize&quot;:{&quot;size1&quot;:74.900000000000006},&quot;minSize&quot;:{&quot;size1&quot;:66.299999999999997},&quot;normalSize&quot;:{&quot;size1&quot;:66.306250000000006},&quot;subLayout&quot;:[{&quot;id&quot;:&quot;2021-04-01T15:15:04&quot;,&quot;margin&quot;:{&quot;bottom&quot;:1.6929999589920044,&quot;left&quot;:1.6929999589920044,&quot;right&quot;:1.2439998388290405,&quot;top&quot;:0.85500001907348633},&quot;type&quot;:0},{&quot;id&quot;:&quot;2021-04-01T15:15:04&quot;,&quot;margin&quot;:{&quot;bottom&quot;:1.6929999589920044,&quot;left&quot;:0.026000002399086952,&quot;right&quot;:1.6929999589920044,&quot;top&quot;:0.85500001907348633},&quot;type&quot;:0}],&quot;type&quot;:0}],&quot;type&quot;:0}"/>
  <p:tag name="KSO_WM_CHIP_GROUPID" val="5f5ee1ca4d6848d78f644aec"/>
  <p:tag name="KSO_WM_SLIDE_BK_DARK_LIGHT" val="2"/>
  <p:tag name="KSO_WM_SLIDE_BACKGROUND_TYPE" val="general"/>
  <p:tag name="KSO_WM_SLIDE_SUPPORT_FEATURE_TYPE" val="3"/>
  <p:tag name="KSO_WM_TEMPLATE_ASSEMBLE_XID" val="60656eb64054ed1e2fb7fe99"/>
  <p:tag name="KSO_WM_TEMPLATE_ASSEMBLE_GROUPID" val="60656eb64054ed1e2fb7fe9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702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3702"/>
  <p:tag name="KSO_WM_UNIT_VALUE" val="1150"/>
  <p:tag name="KSO_WM_TEMPLATE_ASSEMBLE_XID" val="60656ec34054ed1e2fb7ff20"/>
  <p:tag name="KSO_WM_TEMPLATE_ASSEMBLE_GROUPID" val="60656ec34054ed1e2fb7ff20"/>
</p:tagLst>
</file>

<file path=ppt/tags/tag3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702_1*a*1"/>
  <p:tag name="KSO_WM_TEMPLATE_CATEGORY" val="diagram"/>
  <p:tag name="KSO_WM_TEMPLATE_INDEX" val="202137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77f8a70bb264b41be9aed67360315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e14f7afb19243d993c5e6b491eedb03"/>
  <p:tag name="KSO_WM_UNIT_TEXT_FILL_FORE_SCHEMECOLOR_INDEX_BRIGHTNESS" val="0"/>
  <p:tag name="KSO_WM_UNIT_TEXT_FILL_FORE_SCHEMECOLOR_INDEX" val="13"/>
  <p:tag name="KSO_WM_UNIT_TEXT_FILL_TYPE" val="1"/>
  <p:tag name="KSO_WM_TEMPLATE_ASSEMBLE_XID" val="60656ec34054ed1e2fb7ff20"/>
  <p:tag name="KSO_WM_TEMPLATE_ASSEMBLE_GROUPID" val="60656ec34054ed1e2fb7ff20"/>
</p:tagLst>
</file>

<file path=ppt/tags/tag33.xml><?xml version="1.0" encoding="utf-8"?>
<p:tagLst xmlns:p="http://schemas.openxmlformats.org/presentationml/2006/main">
  <p:tag name="KSO_WM_UNIT_VALUE" val="1184*1607"/>
  <p:tag name="KSO_WM_UNIT_HIGHLIGHT" val="0"/>
  <p:tag name="KSO_WM_UNIT_COMPATIBLE" val="0"/>
  <p:tag name="KSO_WM_UNIT_DIAGRAM_ISNUMVISUAL" val="0"/>
  <p:tag name="KSO_WM_UNIT_DIAGRAM_ISREFERUNIT" val="0"/>
  <p:tag name="KSO_WM_UNIT_TYPE" val="d"/>
  <p:tag name="KSO_WM_UNIT_INDEX" val="1"/>
  <p:tag name="KSO_WM_UNIT_ID" val="diagram20213702_1*d*1"/>
  <p:tag name="KSO_WM_TEMPLATE_CATEGORY" val="diagram"/>
  <p:tag name="KSO_WM_TEMPLATE_INDEX" val="20213702"/>
  <p:tag name="KSO_WM_UNIT_LAYERLEVEL" val="1"/>
  <p:tag name="KSO_WM_TAG_VERSION" val="1.0"/>
  <p:tag name="KSO_WM_BEAUTIFY_FLAG" val="#wm#"/>
  <p:tag name="KSO_WM_CHIP_GROUPID" val="5e7310da9a230a26b9e88a19"/>
  <p:tag name="KSO_WM_CHIP_XID" val="5e7310da9a230a26b9e88a1a"/>
  <p:tag name="KSO_WM_UNIT_DEC_AREA_ID" val="290b9735d1e34242bafefac31e6e9f9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9eff643c0464fc79143df37c69bbf95"/>
  <p:tag name="KSO_WM_UNIT_SUPPORT_UNIT_TYPE" val="[&quot;l&quot;,&quot;m&quot;,&quot;n&quot;,&quot;o&quot;,&quot;p&quot;,&quot;q&quot;,&quot;r&quot;,&quot;δ&quot;,&quot;ε&quot;,&quot;ζ&quot;,&quot;η&quot;,&quot;d&quot;,&quot;α&quot;,&quot;β&quot;,&quot;θ&quot;]"/>
  <p:tag name="KSO_WM_TEMPLATE_ASSEMBLE_XID" val="60656ec34054ed1e2fb7ff20"/>
  <p:tag name="KSO_WM_TEMPLATE_ASSEMBLE_GROUPID" val="60656ec34054ed1e2fb7ff20"/>
</p:tagLst>
</file>

<file path=ppt/tags/tag3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3702_1*f*2"/>
  <p:tag name="KSO_WM_TEMPLATE_CATEGORY" val="diagram"/>
  <p:tag name="KSO_WM_TEMPLATE_INDEX" val="20213702"/>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UNIT_DEC_AREA_ID" val="8967f7b936944671b8bf3336d00434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cd95826a1174011ad526846a2473c9b"/>
  <p:tag name="KSO_WM_UNIT_SUPPORT_UNIT_TYPE" val="[&quot;d&quot;]"/>
  <p:tag name="KSO_WM_UNIT_TEXT_FILL_FORE_SCHEMECOLOR_INDEX_BRIGHTNESS" val="0.25"/>
  <p:tag name="KSO_WM_UNIT_TEXT_FILL_FORE_SCHEMECOLOR_INDEX" val="13"/>
  <p:tag name="KSO_WM_UNIT_TEXT_FILL_TYPE" val="1"/>
  <p:tag name="KSO_WM_TEMPLATE_ASSEMBLE_XID" val="60656ec34054ed1e2fb7ff20"/>
  <p:tag name="KSO_WM_TEMPLATE_ASSEMBLE_GROUPID" val="60656ec34054ed1e2fb7ff20"/>
</p:tagLst>
</file>

<file path=ppt/tags/tag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702_1*f*1"/>
  <p:tag name="KSO_WM_TEMPLATE_CATEGORY" val="diagram"/>
  <p:tag name="KSO_WM_TEMPLATE_INDEX" val="20213702"/>
  <p:tag name="KSO_WM_UNIT_LAYERLEVEL" val="1"/>
  <p:tag name="KSO_WM_TAG_VERSION" val="1.0"/>
  <p:tag name="KSO_WM_BEAUTIFY_FLAG" val="#wm#"/>
  <p:tag name="KSO_WM_UNIT_DEFAULT_FONT" val="14;20;2"/>
  <p:tag name="KSO_WM_UNIT_BLOCK" val="0"/>
  <p:tag name="KSO_WM_UNIT_VALUE" val="114"/>
  <p:tag name="KSO_WM_UNIT_SHOW_EDIT_AREA_INDICATION" val="1"/>
  <p:tag name="KSO_WM_CHIP_GROUPID" val="5e6b05596848fb12bee65ac8"/>
  <p:tag name="KSO_WM_CHIP_XID" val="5e6b05596848fb12bee65aca"/>
  <p:tag name="KSO_WM_UNIT_DEC_AREA_ID" val="1debfbcf8c584cd48fd70a1aafbcaf4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358d1823a24fccad65a4c5bea2a0e8"/>
  <p:tag name="KSO_WM_UNIT_SUPPORT_UNIT_TYPE" val="[&quot;d&quot;]"/>
  <p:tag name="KSO_WM_UNIT_TEXT_FILL_FORE_SCHEMECOLOR_INDEX_BRIGHTNESS" val="0.25"/>
  <p:tag name="KSO_WM_UNIT_TEXT_FILL_FORE_SCHEMECOLOR_INDEX" val="13"/>
  <p:tag name="KSO_WM_UNIT_TEXT_FILL_TYPE" val="1"/>
  <p:tag name="KSO_WM_TEMPLATE_ASSEMBLE_XID" val="60656ec34054ed1e2fb7ff20"/>
  <p:tag name="KSO_WM_TEMPLATE_ASSEMBLE_GROUPID" val="60656ec34054ed1e2fb7ff20"/>
</p:tagLst>
</file>

<file path=ppt/tags/tag36.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6:37&quot;,&quot;maxSize&quot;:{&quot;size1&quot;:26.699999999999999},&quot;minSize&quot;:{&quot;size1&quot;:22.199999999999999},&quot;normalSize&quot;:{&quot;size1&quot;:22.199999999999999},&quot;subLayout&quot;:[{&quot;id&quot;:&quot;2021-04-01T15:16:37&quot;,&quot;margin&quot;:{&quot;bottom&quot;:0,&quot;left&quot;:1.6929999589920044,&quot;right&quot;:1.6929999589920044,&quot;top&quot;:1.6929999589920044},&quot;type&quot;:0},{&quot;direction&quot;:1,&quot;id&quot;:&quot;2021-04-01T15:16:37&quot;,&quot;maxSize&quot;:{&quot;size1&quot;:66.199606130004398},&quot;minSize&quot;:{&quot;size1&quot;:52.599606130004396},&quot;normalSize&quot;:{&quot;size1&quot;:52.599606130004396},&quot;subLayout&quot;:[{&quot;id&quot;:&quot;2021-04-01T15:16:37&quot;,&quot;margin&quot;:{&quot;bottom&quot;:2.5399999618530273,&quot;left&quot;:1.6929999589920044,&quot;right&quot;:0.026000002399086952,&quot;top&quot;:0.42300000786781311},&quot;type&quot;:0},{&quot;id&quot;:&quot;2021-04-01T15:16:37&quot;,&quot;maxSize&quot;:{&quot;size1&quot;:54.299999999999997},&quot;minSize&quot;:{&quot;size1&quot;:25.699999999999999},&quot;normalSize&quot;:{&quot;size1&quot;:30.444815766923732},&quot;subLayout&quot;:[{&quot;id&quot;:&quot;2021-04-01T15:16:37&quot;,&quot;margin&quot;:{&quot;bottom&quot;:0.026000002399086952,&quot;left&quot;:0.81999999284744263,&quot;right&quot;:1.6929999589920044,&quot;top&quot;:0.42300000786781311},&quot;type&quot;:0},{&quot;id&quot;:&quot;2021-04-01T15:16:37&quot;,&quot;margin&quot;:{&quot;bottom&quot;:2.5399999618530273,&quot;left&quot;:0.81999999284744263,&quot;right&quot;:1.6929999589920044,&quot;top&quot;:0.81999999284744263},&quot;type&quot;:0}],&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b553136823a5e618e"/>
  <p:tag name="KSO_WM_CHIP_FILLPROP" val="[[{&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features&quot;:[&quot;collage&quot;,&quot;carousel&quot;],&quot;support_big_font&quot;:false,&quot;fill_id&quot;:&quot;42ea1e0400894401bb2610c3c0153f6d&quot;,&quot;fill_align&quot;:&quot;lm&quot;,&quot;chip_types&quot;:[&quot;diagram&quot;,&quot;pictext&quot;,&quot;picture&quot;,&quot;chart&quot;,&quot;table&quot;,&quot;video&quot;]},{&quot;text_align&quot;:&quot;lm&quot;,&quot;text_direction&quot;:&quot;horizontal&quot;,&quot;support_features&quot;:[&quot;collage&quot;],&quot;support_big_font&quot;:false,&quot;fill_id&quot;:&quot;0f96301dc40a41638ebb6f5376cdb38a&quot;,&quot;fill_align&quot;:&quot;lm&quot;,&quot;chip_types&quot;:[&quot;text&quot;,&quot;picture&quot;]},{&quot;text_align&quot;:&quot;lm&quot;,&quot;text_direction&quot;:&quot;horizontal&quot;,&quot;support_features&quot;:[&quot;collage&quot;],&quot;support_big_font&quot;:false,&quot;fill_id&quot;:&quot;329e105782db409784b57bdaff302d5c&quot;,&quot;fill_align&quot;:&quot;lm&quot;,&quot;chip_types&quot;:[&quot;text&quot;,&quot;picture&quot;]}],[{&quot;text_align&quot;:&quot;lt&quot;,&quot;text_direction&quot;:&quot;horizontal&quot;,&quot;support_big_font&quot;:false,&quot;fill_id&quot;:&quot;2b1f815f281e4b2a90caa86d76115ec6&quot;,&quot;fill_align&quot;:&quot;lt&quot;,&quot;chip_types&quot;:[&quot;header&quot;]},{&quot;text_align&quot;:&quot;lm&quot;,&quot;text_direction&quot;:&quot;horizontal&quot;,&quot;support_big_font&quot;:false,&quot;fill_id&quot;:&quot;42ea1e0400894401bb2610c3c0153f6d&quot;,&quot;fill_align&quot;:&quot;lm&quot;,&quot;chip_types&quot;:[&quot;text&quot;]},{&quot;text_align&quot;:&quot;lm&quot;,&quot;text_direction&quot;:&quot;horizontal&quot;,&quot;support_features&quot;:[&quot;collage&quot;],&quot;support_big_font&quot;:false,&quot;fill_id&quot;:&quot;0f96301dc40a41638ebb6f5376cdb38a&quot;,&quot;fill_align&quot;:&quot;lm&quot;,&quot;chip_types&quot;:[&quot;picture&quot;]},{&quot;text_align&quot;:&quot;lm&quot;,&quot;text_direction&quot;:&quot;horizontal&quot;,&quot;support_features&quot;:[&quot;collage&quot;],&quot;support_big_font&quot;:false,&quot;fill_id&quot;:&quot;329e105782db409784b57bdaff302d5c&quot;,&quot;fill_align&quot;:&quot;lm&quot;,&quot;chip_types&quot;:[&quot;picture&quot;]}]]"/>
  <p:tag name="KSO_WM_SLIDE_ID" val="diagram2021370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3702"/>
  <p:tag name="KSO_WM_SLIDE_LAYOUT" val="a_d_f"/>
  <p:tag name="KSO_WM_SLIDE_LAYOUT_CNT" val="1_1_2"/>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3"/>
  <p:tag name="KSO_WM_TEMPLATE_ASSEMBLE_XID" val="60656ec34054ed1e2fb7ff20"/>
  <p:tag name="KSO_WM_TEMPLATE_ASSEMBLE_GROUPID" val="60656ec34054ed1e2fb7ff20"/>
</p:tagLst>
</file>

<file path=ppt/tags/tag37.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1"/>
  <p:tag name="KSO_WM_UNIT_ID" val="diagram20217245_1*i*1"/>
  <p:tag name="KSO_WM_TEMPLATE_CATEGORY" val="diagram"/>
  <p:tag name="KSO_WM_TEMPLATE_INDEX" val="20217245"/>
  <p:tag name="KSO_WM_UNIT_LAYERLEVEL" val="1"/>
  <p:tag name="KSO_WM_TAG_VERSION" val="1.0"/>
  <p:tag name="KSO_WM_BEAUTIFY_FLAG" val="#wm#"/>
  <p:tag name="KSO_WM_UNIT_SM_LIMIT_TYPE" val="2"/>
  <p:tag name="KSO_WM_UNIT_DECORATE_INFO" val="{&quot;ReferentInfo&quot;:{&quot;Id&quot;:&quot;slide&quot;,&quot;X&quot;:{&quot;Pos&quot;:1},&quot;Y&quot;:{&quot;Pos&quot;:2}},&quot;DecorateInfoX&quot;:{&quot;Pos&quot;:1,&quot;IsAbs&quot;:false},&quot;DecorateInfoY&quot;:{&quot;Pos&quot;:2,&quot;IsAbs&quot;:false},&quot;DecorateInfoW&quot;:{&quot;IsAbs&quot;:false},&quot;DecorateInfoH&quot;:{&quot;IsAbs&quot;:false},&quot;whChangeMode&quot;:1}"/>
  <p:tag name="KSO_WM_UNIT_DEC_AREA_ID" val="1aab8e6a26e342d4a4f74b4045d34940"/>
  <p:tag name="KSO_WM_CHIP_GROUPID" val="5e9e809773d2384101fd9d6d"/>
  <p:tag name="KSO_WM_CHIP_XID" val="5e9e809773d2384101fd9d6e"/>
  <p:tag name="KSO_WM_UNIT_LINE_FORE_SCHEMECOLOR_INDEX_BRIGHTNESS" val="0.25"/>
  <p:tag name="KSO_WM_UNIT_LINE_FORE_SCHEMECOLOR_INDEX" val="13"/>
  <p:tag name="KSO_WM_UNIT_LINE_FILL_TYPE" val="2"/>
  <p:tag name="KSO_WM_TEMPLATE_ASSEMBLE_XID" val="606570774054ed1e2fb815a4"/>
  <p:tag name="KSO_WM_TEMPLATE_ASSEMBLE_GROUPID" val="606570774054ed1e2fb815a4"/>
</p:tagLst>
</file>

<file path=ppt/tags/tag38.xml><?xml version="1.0" encoding="utf-8"?>
<p:tagLst xmlns:p="http://schemas.openxmlformats.org/presentationml/2006/main">
  <p:tag name="KSO_WM_UNIT_VALUE" val="1340*3384"/>
  <p:tag name="KSO_WM_UNIT_HIGHLIGHT" val="0"/>
  <p:tag name="KSO_WM_UNIT_COMPATIBLE" val="0"/>
  <p:tag name="KSO_WM_UNIT_DIAGRAM_ISNUMVISUAL" val="0"/>
  <p:tag name="KSO_WM_UNIT_DIAGRAM_ISREFERUNIT" val="0"/>
  <p:tag name="KSO_WM_UNIT_TYPE" val="d"/>
  <p:tag name="KSO_WM_UNIT_INDEX" val="1"/>
  <p:tag name="KSO_WM_UNIT_ID" val="diagram20217245_1*d*1"/>
  <p:tag name="KSO_WM_TEMPLATE_CATEGORY" val="diagram"/>
  <p:tag name="KSO_WM_TEMPLATE_INDEX" val="20217245"/>
  <p:tag name="KSO_WM_UNIT_LAYERLEVEL" val="1"/>
  <p:tag name="KSO_WM_TAG_VERSION" val="1.0"/>
  <p:tag name="KSO_WM_BEAUTIFY_FLAG" val="#wm#"/>
  <p:tag name="KSO_WM_CHIP_GROUPID" val="5e7310da9a230a26b9e88a19"/>
  <p:tag name="KSO_WM_CHIP_XID" val="5e7310da9a230a26b9e88a1a"/>
  <p:tag name="KSO_WM_UNIT_DEC_AREA_ID" val="972a6e69c0034304839d92950621c1f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38393af00f14990a5e122993322cfac"/>
  <p:tag name="KSO_WM_TEMPLATE_ASSEMBLE_XID" val="606570774054ed1e2fb815a4"/>
  <p:tag name="KSO_WM_TEMPLATE_ASSEMBLE_GROUPID" val="606570774054ed1e2fb815a4"/>
</p:tagLst>
</file>

<file path=ppt/tags/tag39.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diagram20217245_1*a*1"/>
  <p:tag name="KSO_WM_TEMPLATE_CATEGORY" val="diagram"/>
  <p:tag name="KSO_WM_TEMPLATE_INDEX" val="20217245"/>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79d3384366e40e1a9b050ec35814b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3d368ef4765a4d8e91d8f17f33d8633a"/>
  <p:tag name="KSO_WM_UNIT_TEXT_FILL_FORE_SCHEMECOLOR_INDEX_BRIGHTNESS" val="0"/>
  <p:tag name="KSO_WM_UNIT_TEXT_FILL_FORE_SCHEMECOLOR_INDEX" val="13"/>
  <p:tag name="KSO_WM_UNIT_TEXT_FILL_TYPE" val="1"/>
  <p:tag name="KSO_WM_TEMPLATE_ASSEMBLE_XID" val="606570774054ed1e2fb815a4"/>
  <p:tag name="KSO_WM_TEMPLATE_ASSEMBLE_GROUPID" val="606570774054ed1e2fb815a4"/>
</p:tagLst>
</file>

<file path=ppt/tags/tag4.xml><?xml version="1.0" encoding="utf-8"?>
<p:tagLst xmlns:p="http://schemas.openxmlformats.org/presentationml/2006/main">
  <p:tag name="KSO_WM_UNIT_SUBTYPE" val="t"/>
  <p:tag name="KSO_WM_TEMPLATE_CATEGORY" val="chip"/>
  <p:tag name="KSO_WM_TEMPLATE_INDEX" val="20226299"/>
  <p:tag name="KSO_WM_UNIT_TYPE" val="i"/>
  <p:tag name="KSO_WM_UNIT_INDEX" val="1"/>
  <p:tag name="KSO_WM_UNIT_ID" val="chip20226299_14*i*1"/>
  <p:tag name="KSO_WM_BEAUTIFY_FLAG" val="#wm#"/>
  <p:tag name="KSO_WM_TAG_VERSION" val="1.0"/>
  <p:tag name="KSO_WM_CHIP_GROUPID" val="62f9ee69295c1bf6da923790"/>
  <p:tag name="KSO_WM_CHIP_XID" val="62f9eeb6295c1bf6da92379e"/>
  <p:tag name="KSO_WM_UNIT_DEC_AREA_ID" val="a3b76c1f1c6c4600afb0a62fd7f72e33"/>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7eae9f48fe6490d9ab2ed64a09d845c"/>
</p:tagLst>
</file>

<file path=ppt/tags/tag40.xml><?xml version="1.0" encoding="utf-8"?>
<p:tagLst xmlns:p="http://schemas.openxmlformats.org/presentationml/2006/main">
  <p:tag name="KSO_WM_UNIT_TEXT_SUBTYPE" val="a"/>
  <p:tag name="KSO_WM_UNI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245_1*f*1"/>
  <p:tag name="KSO_WM_TEMPLATE_CATEGORY" val="diagram"/>
  <p:tag name="KSO_WM_TEMPLATE_INDEX" val="20217245"/>
  <p:tag name="KSO_WM_UNIT_LAYERLEVEL" val="1"/>
  <p:tag name="KSO_WM_TAG_VERSION" val="1.0"/>
  <p:tag name="KSO_WM_BEAUTIFY_FLAG" val="#wm#"/>
  <p:tag name="KSO_WM_UNIT_DEFAULT_FONT" val="14;20;2"/>
  <p:tag name="KSO_WM_UNIT_BLOCK" val="0"/>
  <p:tag name="KSO_WM_UNIT_VALUE" val="26"/>
  <p:tag name="KSO_WM_UNIT_SHOW_EDIT_AREA_INDICATION" val="1"/>
  <p:tag name="KSO_WM_CHIP_GROUPID" val="5e6b05596848fb12bee65ac8"/>
  <p:tag name="KSO_WM_CHIP_XID" val="5e6b05596848fb12bee65aca"/>
  <p:tag name="KSO_WM_UNIT_DEC_AREA_ID" val="c81544849bdd4ba8891273ffc355d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d427c2f9e74acca678b829d75bcebc"/>
  <p:tag name="KSO_WM_UNIT_TEXT_FILL_FORE_SCHEMECOLOR_INDEX_BRIGHTNESS" val="0.25"/>
  <p:tag name="KSO_WM_UNIT_TEXT_FILL_FORE_SCHEMECOLOR_INDEX" val="13"/>
  <p:tag name="KSO_WM_UNIT_TEXT_FILL_TYPE" val="1"/>
  <p:tag name="KSO_WM_TEMPLATE_ASSEMBLE_XID" val="606570774054ed1e2fb815a4"/>
  <p:tag name="KSO_WM_TEMPLATE_ASSEMBLE_GROUPID" val="606570774054ed1e2fb815a4"/>
</p:tagLst>
</file>

<file path=ppt/tags/tag41.xml><?xml version="1.0" encoding="utf-8"?>
<p:tagLst xmlns:p="http://schemas.openxmlformats.org/presentationml/2006/main">
  <p:tag name="KSO_WM_SLIDE_ID" val="diagram2021724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7245"/>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1-04-01T16:18:28&quot;,&quot;maxSize&quot;:{&quot;size1&quot;:45.100000000000001},&quot;minSize&quot;:{&quot;size1&quot;:45.100000000000001},&quot;normalSize&quot;:{&quot;size1&quot;:45.100000000000001},&quot;subLayout&quot;:[{&quot;id&quot;:&quot;2021-04-01T16:18:28&quot;,&quot;margin&quot;:{&quot;bottom&quot;:1.2699999809265137,&quot;left&quot;:2.1170001029968262,&quot;right&quot;:0.026000002399086952,&quot;top&quot;:14.392999649047852},&quot;type&quot;:0},{&quot;id&quot;:&quot;2021-04-01T16:18:28&quot;,&quot;margin&quot;:{&quot;bottom&quot;:1.2699999809265137,&quot;left&quot;:3.3870000839233398,&quot;right&quot;:2.1170001029968262,&quot;top&quot;:14.392999649047852},&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9e809773d2384101fd9d6e"/>
  <p:tag name="KSO_WM_CHIP_FILLPROP" val="[[{&quot;text_align&quot;:&quot;cm&quot;,&quot;text_direction&quot;:&quot;horizontal&quot;,&quot;support_big_font&quot;:false,&quot;picture_toward&quot;:0,&quot;picture_dockside&quot;:[],&quot;fill_id&quot;:&quot;98b2acd2354e48098d0cbcb429ec4d51&quot;,&quot;fill_align&quot;:&quot;cm&quot;,&quot;chip_types&quot;:[&quot;picture&quot;]},{&quot;text_align&quot;:&quot;rm&quot;,&quot;text_direction&quot;:&quot;horizontal&quot;,&quot;support_big_font&quot;:false,&quot;picture_toward&quot;:0,&quot;picture_dockside&quot;:[],&quot;fill_id&quot;:&quot;92f56c0a38d44dd6842d6de9caa65a73&quot;,&quot;fill_align&quot;:&quot;rm&quot;,&quot;chip_types&quot;:[&quot;text&quot;,&quot;header&quot;]},{&quot;text_align&quot;:&quot;lm&quot;,&quot;text_direction&quot;:&quot;horizontal&quot;,&quot;support_big_font&quot;:false,&quot;picture_toward&quot;:0,&quot;picture_dockside&quot;:[],&quot;fill_id&quot;:&quot;43deb90a35fc434c97e7d8346b7eb8b4&quot;,&quot;fill_align&quot;:&quot;lm&quot;,&quot;chip_types&quot;:[&quot;text&quot;]}]]"/>
  <p:tag name="KSO_WM_CHIP_DECFILLPROP" val="[]"/>
  <p:tag name="KSO_WM_CHIP_GROUPID" val="5e9e809773d2384101fd9d6d"/>
  <p:tag name="KSO_WM_SLIDE_BK_DARK_LIGHT" val="2"/>
  <p:tag name="KSO_WM_SLIDE_BACKGROUND_TYPE" val="general"/>
  <p:tag name="KSO_WM_SLIDE_SUPPORT_FEATURE_TYPE" val="0"/>
  <p:tag name="KSO_WM_TEMPLATE_ASSEMBLE_XID" val="606570774054ed1e2fb815a4"/>
  <p:tag name="KSO_WM_TEMPLATE_ASSEMBLE_GROUPID" val="606570774054ed1e2fb815a4"/>
</p:tagLst>
</file>

<file path=ppt/tags/tag42.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3380_1*a*1"/>
  <p:tag name="KSO_WM_TEMPLATE_CATEGORY" val="diagram"/>
  <p:tag name="KSO_WM_TEMPLATE_INDEX" val="20213380"/>
  <p:tag name="KSO_WM_UNIT_LAYERLEVEL" val="1"/>
  <p:tag name="KSO_WM_TAG_VERSION" val="1.0"/>
  <p:tag name="KSO_WM_BEAUTIFY_FLAG" val="#wm#"/>
  <p:tag name="KSO_WM_UNIT_SHOW_EDIT_AREA_INDICATION" val="1"/>
  <p:tag name="KSO_WM_UNIT_DEFAULT_FONT" val="24;44;4"/>
  <p:tag name="KSO_WM_UNIT_BLOCK" val="0"/>
  <p:tag name="KSO_WM_UNIT_DEC_AREA_ID" val="7a721150f55f45a0b6898ae1a9ac3370"/>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d59d3a68cee74e99aa4f71d55fa90962"/>
  <p:tag name="KSO_WM_UNIT_TEXT_FILL_FORE_SCHEMECOLOR_INDEX_BRIGHTNESS" val="0"/>
  <p:tag name="KSO_WM_UNIT_TEXT_FILL_FORE_SCHEMECOLOR_INDEX" val="13"/>
  <p:tag name="KSO_WM_UNIT_TEXT_FILL_TYPE" val="1"/>
  <p:tag name="KSO_WM_TEMPLATE_ASSEMBLE_XID" val="60656ece4054ed1e2fb7fffb"/>
  <p:tag name="KSO_WM_TEMPLATE_ASSEMBLE_GROUPID" val="60656ece4054ed1e2fb7fffb"/>
</p:tagLst>
</file>

<file path=ppt/tags/tag43.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8"/>
  <p:tag name="KSO_WM_UNIT_HIGHLIGHT" val="0"/>
  <p:tag name="KSO_WM_UNIT_COMPATIBLE" val="0"/>
  <p:tag name="KSO_WM_UNIT_DIAGRAM_ISNUMVISUAL" val="0"/>
  <p:tag name="KSO_WM_UNIT_DIAGRAM_ISREFERUNIT" val="0"/>
  <p:tag name="KSO_WM_UNIT_TYPE" val="b"/>
  <p:tag name="KSO_WM_UNIT_INDEX" val="1"/>
  <p:tag name="KSO_WM_UNIT_ID" val="diagram20213380_1*b*1"/>
  <p:tag name="KSO_WM_TEMPLATE_CATEGORY" val="diagram"/>
  <p:tag name="KSO_WM_TEMPLATE_INDEX" val="20213380"/>
  <p:tag name="KSO_WM_UNIT_LAYERLEVEL" val="1"/>
  <p:tag name="KSO_WM_TAG_VERSION" val="1.0"/>
  <p:tag name="KSO_WM_BEAUTIFY_FLAG" val="#wm#"/>
  <p:tag name="KSO_WM_UNIT_DEFAULT_FONT" val="18;24;2"/>
  <p:tag name="KSO_WM_UNIT_BLOCK" val="0"/>
  <p:tag name="KSO_WM_UNIT_DEC_AREA_ID" val="d8cc4c00da2f42bab553b617d4743079"/>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d59d3a68cee74e99aa4f71d55fa90962"/>
  <p:tag name="KSO_WM_UNIT_TEXT_FILL_FORE_SCHEMECOLOR_INDEX_BRIGHTNESS" val="-0.25"/>
  <p:tag name="KSO_WM_UNIT_TEXT_FILL_FORE_SCHEMECOLOR_INDEX" val="14"/>
  <p:tag name="KSO_WM_UNIT_TEXT_FILL_TYPE" val="1"/>
  <p:tag name="KSO_WM_TEMPLATE_ASSEMBLE_XID" val="60656ece4054ed1e2fb7fffb"/>
  <p:tag name="KSO_WM_TEMPLATE_ASSEMBLE_GROUPID" val="60656ece4054ed1e2fb7fffb"/>
</p:tagLst>
</file>

<file path=ppt/tags/tag44.xml><?xml version="1.0" encoding="utf-8"?>
<p:tagLst xmlns:p="http://schemas.openxmlformats.org/presentationml/2006/main">
  <p:tag name="KSO_WM_UNIT_VALUE" val="1056*1718"/>
  <p:tag name="KSO_WM_UNIT_HIGHLIGHT" val="0"/>
  <p:tag name="KSO_WM_UNIT_COMPATIBLE" val="1"/>
  <p:tag name="KSO_WM_UNIT_DIAGRAM_ISNUMVISUAL" val="0"/>
  <p:tag name="KSO_WM_UNIT_DIAGRAM_ISREFERUNIT" val="0"/>
  <p:tag name="KSO_WM_UNIT_TYPE" val="d"/>
  <p:tag name="KSO_WM_UNIT_INDEX" val="1"/>
  <p:tag name="KSO_WM_UNIT_ID" val="diagram20213380_1*d*1"/>
  <p:tag name="KSO_WM_TEMPLATE_CATEGORY" val="diagram"/>
  <p:tag name="KSO_WM_TEMPLATE_INDEX" val="20213380"/>
  <p:tag name="KSO_WM_UNIT_LAYERLEVEL" val="1"/>
  <p:tag name="KSO_WM_TAG_VERSION" val="1.0"/>
  <p:tag name="KSO_WM_BEAUTIFY_FLAG" val="#wm#"/>
  <p:tag name="KSO_WM_CHIP_GROUPID" val="5e7310da9a230a26b9e88a19"/>
  <p:tag name="KSO_WM_CHIP_XID" val="5e7310da9a230a26b9e88a1a"/>
  <p:tag name="KSO_WM_UNIT_DEC_AREA_ID" val="aa3384091973430a8d7470c33f0695f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a203f5efec6477ab9ef8eb02a306ba8"/>
  <p:tag name="KSO_WM_UNIT_SUPPORT_UNIT_TYPE" val="[&quot;l&quot;,&quot;m&quot;,&quot;n&quot;,&quot;o&quot;,&quot;p&quot;,&quot;q&quot;,&quot;r&quot;,&quot;δ&quot;,&quot;ε&quot;,&quot;ζ&quot;,&quot;η&quot;,&quot;d&quot;,&quot;α&quot;,&quot;β&quot;,&quot;θ&quot;]"/>
  <p:tag name="KSO_WM_TEMPLATE_ASSEMBLE_XID" val="60656ece4054ed1e2fb7fffb"/>
  <p:tag name="KSO_WM_TEMPLATE_ASSEMBLE_GROUPID" val="60656ece4054ed1e2fb7fffb"/>
</p:tagLst>
</file>

<file path=ppt/tags/tag4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80_1*f*1"/>
  <p:tag name="KSO_WM_TEMPLATE_CATEGORY" val="diagram"/>
  <p:tag name="KSO_WM_TEMPLATE_INDEX" val="20213380"/>
  <p:tag name="KSO_WM_UNIT_LAYERLEVEL" val="1"/>
  <p:tag name="KSO_WM_TAG_VERSION" val="1.0"/>
  <p:tag name="KSO_WM_BEAUTIFY_FLAG" val="#wm#"/>
  <p:tag name="KSO_WM_UNIT_DEFAULT_FONT" val="14;20;2"/>
  <p:tag name="KSO_WM_UNIT_BLOCK" val="0"/>
  <p:tag name="KSO_WM_UNIT_VALUE" val="68"/>
  <p:tag name="KSO_WM_UNIT_SHOW_EDIT_AREA_INDICATION" val="1"/>
  <p:tag name="KSO_WM_CHIP_GROUPID" val="5e6b05596848fb12bee65ac8"/>
  <p:tag name="KSO_WM_CHIP_XID" val="5e6b05596848fb12bee65aca"/>
  <p:tag name="KSO_WM_UNIT_DEC_AREA_ID" val="88bfe1cb701c49b58b1186210f61bff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6861c20c83c4a93a1d01a856f4b3bae"/>
  <p:tag name="KSO_WM_UNIT_SUPPORT_BIG_FONT" val="1"/>
  <p:tag name="KSO_WM_UNIT_SUPPORT_UNIT_TYPE" val="[&quot;β&quot;]"/>
  <p:tag name="KSO_WM_UNIT_TEXT_FILL_FORE_SCHEMECOLOR_INDEX_BRIGHTNESS" val="0.25"/>
  <p:tag name="KSO_WM_UNIT_TEXT_FILL_FORE_SCHEMECOLOR_INDEX" val="13"/>
  <p:tag name="KSO_WM_UNIT_TEXT_FILL_TYPE" val="1"/>
  <p:tag name="KSO_WM_TEMPLATE_ASSEMBLE_XID" val="60656ece4054ed1e2fb7fffb"/>
  <p:tag name="KSO_WM_TEMPLATE_ASSEMBLE_GROUPID" val="60656ece4054ed1e2fb7fffb"/>
</p:tagLst>
</file>

<file path=ppt/tags/tag46.xml><?xml version="1.0" encoding="utf-8"?>
<p:tagLst xmlns:p="http://schemas.openxmlformats.org/presentationml/2006/main">
  <p:tag name="KSO_WM_BEAUTIFY_FLAG" val="#wm#"/>
  <p:tag name="KSO_WM_TEMPLATE_CATEGORY" val="diagram"/>
  <p:tag name="KSO_WM_TEMPLATE_INDEX" val="2021338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CAN_ADD_NAVIGATION" val="1"/>
  <p:tag name="KSO_WM_SLIDE_ID" val="diagram2021338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CHIP_FILLPROP" val="[[{&quot;text_align&quot;:&quot;lt&quot;,&quot;text_direction&quot;:&quot;horizontal&quot;,&quot;support_big_font&quot;:false,&quot;fill_id&quot;:&quot;13764482d0b94c3797cd92679777cb6d&quot;,&quot;fill_align&quot;:&quot;lt&quot;,&quot;chip_types&quot;:[&quot;header&quot;]},{&quot;text_align&quot;:&quot;lm&quot;,&quot;text_direction&quot;:&quot;horizontal&quot;,&quot;support_features&quot;:[&quot;collage&quot;,&quot;carousel&quot;],&quot;support_big_font&quot;:false,&quot;fill_id&quot;:&quot;0c7aeec11ac7457eb4d583c52a0ae3d5&quot;,&quot;fill_align&quot;:&quot;lm&quot;,&quot;chip_types&quot;:[&quot;diagram&quot;,&quot;pictext&quot;,&quot;picture&quot;,&quot;chart&quot;,&quot;table&quot;,&quot;video&quot;]},{&quot;text_align&quot;:&quot;lm&quot;,&quot;text_direction&quot;:&quot;horizontal&quot;,&quot;support_big_font&quot;:true,&quot;fill_id&quot;:&quot;95d2289085634f659fb9ea746d7af990&quot;,&quot;fill_align&quot;:&quot;lm&quot;,&quot;chip_types&quot;:[&quot;text&quot;,&quot;table&quot;]}]]"/>
  <p:tag name="KSO_WM_SLIDE_LAYOUT" val="a_b_d_f"/>
  <p:tag name="KSO_WM_SLIDE_LAYOUT_INFO" val="{&quot;backgroundInfo&quot;:[{&quot;bottom&quot;:0,&quot;bottomAbs&quot;:false,&quot;left&quot;:0,&quot;leftAbs&quot;:false,&quot;right&quot;:0,&quot;rightAbs&quot;:false,&quot;top&quot;:0,&quot;topAbs&quot;:false,&quot;type&quot;:&quot;general&quot;}],&quot;id&quot;:&quot;2021-04-01T15:18:55&quot;,&quot;maxSize&quot;:{&quot;size1&quot;:26.699999999999999},&quot;minSize&quot;:{&quot;size1&quot;:17.800000000000001},&quot;normalSize&quot;:{&quot;size1&quot;:26.699999999999999},&quot;subLayout&quot;:[{&quot;id&quot;:&quot;2021-04-01T15:18:55&quot;,&quot;margin&quot;:{&quot;bottom&quot;:0,&quot;left&quot;:1.6929999589920044,&quot;right&quot;:1.6929999589920044,&quot;top&quot;:1.6929999589920044},&quot;type&quot;:0},{&quot;direction&quot;:1,&quot;id&quot;:&quot;2021-04-01T15:18:55&quot;,&quot;maxSize&quot;:{&quot;size1&quot;:61.199655540471703},&quot;minSize&quot;:{&quot;size1&quot;:49.9996555404717},&quot;normalSize&quot;:{&quot;size1&quot;:49.999655540471714},&quot;subLayout&quot;:[{&quot;id&quot;:&quot;2021-04-01T15:18:55&quot;,&quot;margin&quot;:{&quot;bottom&quot;:1.6929999589920044,&quot;left&quot;:1.6929999589920044,&quot;right&quot;:1.2439998388290405,&quot;top&quot;:0.84700000286102295},&quot;type&quot;:0},{&quot;id&quot;:&quot;2021-04-01T15:18:55&quot;,&quot;margin&quot;:{&quot;bottom&quot;:2.5399999618530273,&quot;left&quot;:0.026000002399086952,&quot;right&quot;:1.6929999589920044,&quot;top&quot;:0.84700000286102295},&quot;type&quot;:0}],&quot;type&quot;:0}],&quot;type&quot;:0}"/>
  <p:tag name="KSO_WM_CHIP_XID" val="5f69641a553136823a5e617e"/>
  <p:tag name="KSO_WM_SLIDE_LAYOUT_CNT" val="1_1_1_1"/>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3"/>
  <p:tag name="KSO_WM_TEMPLATE_ASSEMBLE_XID" val="60656ece4054ed1e2fb7fffb"/>
  <p:tag name="KSO_WM_TEMPLATE_ASSEMBLE_GROUPID" val="60656ece4054ed1e2fb7fffb"/>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968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968"/>
  <p:tag name="KSO_WM_UNIT_VALUE" val="1150"/>
  <p:tag name="KSO_WM_TEMPLATE_ASSEMBLE_XID" val="60656f244054ed1e2fb80430"/>
  <p:tag name="KSO_WM_TEMPLATE_ASSEMBLE_GROUPID" val="60656f244054ed1e2fb80430"/>
</p:tagLst>
</file>

<file path=ppt/tags/tag4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68_1*f*1"/>
  <p:tag name="KSO_WM_TEMPLATE_CATEGORY" val="diagram"/>
  <p:tag name="KSO_WM_TEMPLATE_INDEX" val="20211968"/>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59ed0e3de58a45118065a29ddb15d8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3f55c0beffcc4535bc18273eccb0b511"/>
  <p:tag name="KSO_WM_UNIT_TEXT_FILL_FORE_SCHEMECOLOR_INDEX_BRIGHTNESS" val="0.25"/>
  <p:tag name="KSO_WM_UNIT_TEXT_FILL_FORE_SCHEMECOLOR_INDEX" val="13"/>
  <p:tag name="KSO_WM_UNIT_TEXT_FILL_TYPE" val="1"/>
  <p:tag name="KSO_WM_TEMPLATE_ASSEMBLE_XID" val="60656f244054ed1e2fb80430"/>
  <p:tag name="KSO_WM_TEMPLATE_ASSEMBLE_GROUPID" val="60656f244054ed1e2fb80430"/>
</p:tagLst>
</file>

<file path=ppt/tags/tag49.xml><?xml version="1.0" encoding="utf-8"?>
<p:tagLst xmlns:p="http://schemas.openxmlformats.org/presentationml/2006/main">
  <p:tag name="KSO_WM_UNIT_VALUE" val="1269*1438"/>
  <p:tag name="KSO_WM_UNIT_HIGHLIGHT" val="0"/>
  <p:tag name="KSO_WM_UNIT_COMPATIBLE" val="0"/>
  <p:tag name="KSO_WM_UNIT_DIAGRAM_ISNUMVISUAL" val="0"/>
  <p:tag name="KSO_WM_UNIT_DIAGRAM_ISREFERUNIT" val="0"/>
  <p:tag name="KSO_WM_UNIT_TYPE" val="d"/>
  <p:tag name="KSO_WM_UNIT_INDEX" val="2"/>
  <p:tag name="KSO_WM_UNIT_ID" val="diagram20211968_1*d*2"/>
  <p:tag name="KSO_WM_TEMPLATE_CATEGORY" val="diagram"/>
  <p:tag name="KSO_WM_TEMPLATE_INDEX" val="20211968"/>
  <p:tag name="KSO_WM_UNIT_LAYERLEVEL" val="1"/>
  <p:tag name="KSO_WM_TAG_VERSION" val="1.0"/>
  <p:tag name="KSO_WM_BEAUTIFY_FLAG" val="#wm#"/>
  <p:tag name="KSO_WM_CHIP_GROUPID" val="5e7310da9a230a26b9e88a19"/>
  <p:tag name="KSO_WM_CHIP_XID" val="5e7310da9a230a26b9e88a1a"/>
  <p:tag name="KSO_WM_UNIT_DEC_AREA_ID" val="3ff30a99956941239dd5744ed0ee2b8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b4e82c6809a4d6fbebeeb45197784e4"/>
  <p:tag name="KSO_WM_TEMPLATE_ASSEMBLE_XID" val="60656f244054ed1e2fb80430"/>
  <p:tag name="KSO_WM_TEMPLATE_ASSEMBLE_GROUPID" val="60656f244054ed1e2fb80430"/>
</p:tagLst>
</file>

<file path=ppt/tags/tag5.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50.xml><?xml version="1.0" encoding="utf-8"?>
<p:tagLst xmlns:p="http://schemas.openxmlformats.org/presentationml/2006/main">
  <p:tag name="KSO_WM_UNIT_VALUE" val="1565*1481"/>
  <p:tag name="KSO_WM_UNIT_HIGHLIGHT" val="0"/>
  <p:tag name="KSO_WM_UNIT_COMPATIBLE" val="0"/>
  <p:tag name="KSO_WM_UNIT_DIAGRAM_ISNUMVISUAL" val="0"/>
  <p:tag name="KSO_WM_UNIT_DIAGRAM_ISREFERUNIT" val="0"/>
  <p:tag name="KSO_WM_UNIT_TYPE" val="d"/>
  <p:tag name="KSO_WM_UNIT_INDEX" val="1"/>
  <p:tag name="KSO_WM_UNIT_ID" val="diagram20211968_1*d*1"/>
  <p:tag name="KSO_WM_TEMPLATE_CATEGORY" val="diagram"/>
  <p:tag name="KSO_WM_TEMPLATE_INDEX" val="20211968"/>
  <p:tag name="KSO_WM_UNIT_LAYERLEVEL" val="1"/>
  <p:tag name="KSO_WM_TAG_VERSION" val="1.0"/>
  <p:tag name="KSO_WM_BEAUTIFY_FLAG" val="#wm#"/>
  <p:tag name="KSO_WM_CHIP_GROUPID" val="5e7310da9a230a26b9e88a19"/>
  <p:tag name="KSO_WM_CHIP_XID" val="5e7310da9a230a26b9e88a1a"/>
  <p:tag name="KSO_WM_UNIT_DEC_AREA_ID" val="e4cd6aaddb04405fa99577a8dc0359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1709d28b66c642dd90c541744593b838"/>
  <p:tag name="KSO_WM_UNIT_SUPPORT_UNIT_TYPE" val="[&quot;d&quot;,&quot;α&quot;,&quot;β&quot;,&quot;θ&quot;]"/>
  <p:tag name="KSO_WM_TEMPLATE_ASSEMBLE_XID" val="60656f244054ed1e2fb80430"/>
  <p:tag name="KSO_WM_TEMPLATE_ASSEMBLE_GROUPID" val="60656f244054ed1e2fb80430"/>
</p:tagLst>
</file>

<file path=ppt/tags/tag51.xml><?xml version="1.0" encoding="utf-8"?>
<p:tagLst xmlns:p="http://schemas.openxmlformats.org/presentationml/2006/main">
  <p:tag name="KSO_WM_BEAUTIFY_FLAG" val="#wm#"/>
  <p:tag name="KSO_WM_TEMPLATE_CATEGORY" val="diagram"/>
  <p:tag name="KSO_WM_TEMPLATE_INDEX" val="20211968"/>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5:30:20&quot;,&quot;maxSize&quot;:{&quot;size1&quot;:47.499639193216957},&quot;minSize&quot;:{&quot;size1&quot;:41.19963919321696},&quot;normalSize&quot;:{&quot;size1&quot;:45.780889193216957},&quot;subLayout&quot;:[{&quot;id&quot;:&quot;2021-04-01T15:30:20&quot;,&quot;maxSize&quot;:{&quot;size1&quot;:46.699686201378981},&quot;minSize&quot;:{&quot;size1&quot;:19.999686201378978},&quot;normalSize&quot;:{&quot;size1&quot;:19.999686201378978},&quot;subLayout&quot;:[{&quot;id&quot;:&quot;2021-04-01T15:30:20&quot;,&quot;margin&quot;:{&quot;bottom&quot;:0.026000002399086952,&quot;left&quot;:1.6929999589920044,&quot;right&quot;:-2.0053094215266142e-15,&quot;top&quot;:1.6929999589920044},&quot;type&quot;:0},{&quot;id&quot;:&quot;2021-04-01T15:30:20&quot;,&quot;margin&quot;:{&quot;bottom&quot;:1.6929999589920044,&quot;left&quot;:1.6929999589920044,&quot;right&quot;:0,&quot;top&quot;:0.81999999284744263},&quot;type&quot;:0}],&quot;type&quot;:0},{&quot;id&quot;:&quot;2021-04-01T15:30:20&quot;,&quot;margin&quot;:{&quot;bottom&quot;:1.6929999589920044,&quot;left&quot;:1.2699999809265137,&quot;right&quot;:1.6929999589920044,&quot;top&quot;:1.6929999589920044},&quot;type&quot;:0}],&quot;type&quot;:0}"/>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868286bf8da9b67401ed"/>
  <p:tag name="KSO_WM_CHIP_FILLPROP" val="[[{&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ext&quot;,&quot;text&quot;,&quot;picture&quot;,&quot;chart&quot;,&quot;table&quot;,&quot;video&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722accd572074b41a2d4cf8c733c9957&quot;,&quot;fill_align&quot;:&quot;lb&quot;,&quot;chip_types&quot;:[&quot;text&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ure&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pictext&quot;,&quot;picture&quot;,&quot;chart&quot;,&quot;table&quot;,&quot;video&quot;]}]]"/>
  <p:tag name="KSO_WM_SLIDE_ID" val="diagram20211968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2_1"/>
  <p:tag name="KSO_WM_SLIDE_TYPE" val="text"/>
  <p:tag name="KSO_WM_SLIDE_SUBTYPE" val="picTxt"/>
  <p:tag name="KSO_WM_SLIDE_SIZE" val="864*444"/>
  <p:tag name="KSO_WM_SLIDE_POSITION" val="48*48"/>
  <p:tag name="KSO_WM_CHIP_DECFILLPROP" val="[]"/>
  <p:tag name="KSO_WM_SLIDE_CAN_ADD_NAVIGATION" val="1"/>
  <p:tag name="KSO_WM_CHIP_GROUPID" val="5ed8b357afe44fab1839c14c"/>
  <p:tag name="KSO_WM_SLIDE_BK_DARK_LIGHT" val="2"/>
  <p:tag name="KSO_WM_SLIDE_BACKGROUND_TYPE" val="frame"/>
  <p:tag name="KSO_WM_SLIDE_SUPPORT_FEATURE_TYPE" val="0"/>
  <p:tag name="KSO_WM_TEMPLATE_ASSEMBLE_XID" val="60656f244054ed1e2fb80430"/>
  <p:tag name="KSO_WM_TEMPLATE_ASSEMBLE_GROUPID" val="60656f244054ed1e2fb80430"/>
</p:tagLst>
</file>

<file path=ppt/tags/tag52.xml><?xml version="1.0" encoding="utf-8"?>
<p:tagLst xmlns:p="http://schemas.openxmlformats.org/presentationml/2006/main">
  <p:tag name="KSO_WM_UNIT_VALUE" val="678*1412"/>
  <p:tag name="KSO_WM_UNIT_HIGHLIGHT" val="0"/>
  <p:tag name="KSO_WM_UNIT_COMPATIBLE" val="0"/>
  <p:tag name="KSO_WM_UNIT_DIAGRAM_ISNUMVISUAL" val="0"/>
  <p:tag name="KSO_WM_UNIT_DIAGRAM_ISREFERUNIT" val="0"/>
  <p:tag name="KSO_WM_UNIT_TYPE" val="d"/>
  <p:tag name="KSO_WM_UNIT_INDEX" val="2"/>
  <p:tag name="KSO_WM_UNIT_ID" val="diagram20212992_1*d*2"/>
  <p:tag name="KSO_WM_TEMPLATE_CATEGORY" val="diagram"/>
  <p:tag name="KSO_WM_TEMPLATE_INDEX" val="20212992"/>
  <p:tag name="KSO_WM_UNIT_LAYERLEVEL" val="1"/>
  <p:tag name="KSO_WM_TAG_VERSION" val="1.0"/>
  <p:tag name="KSO_WM_BEAUTIFY_FLAG" val="#wm#"/>
  <p:tag name="KSO_WM_CHIP_GROUPID" val="5e7310da9a230a26b9e88a19"/>
  <p:tag name="KSO_WM_CHIP_XID" val="5e7310da9a230a26b9e88a1a"/>
  <p:tag name="KSO_WM_UNIT_DEC_AREA_ID" val="d95404b4fac14e008fac33b09745d6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9c36cc5b743f4a0f889fd27136a01fa7"/>
  <p:tag name="KSO_WM_UNIT_SUPPORT_UNIT_TYPE" val="[&quot;d&quot;,&quot;α&quot;,&quot;β&quot;]"/>
  <p:tag name="KSO_WM_TEMPLATE_ASSEMBLE_XID" val="60656f1c4054ed1e2fb803ac"/>
  <p:tag name="KSO_WM_TEMPLATE_ASSEMBLE_GROUPID" val="60656f1c4054ed1e2fb803ac"/>
  <p:tag name="KSO_WM_UNIT_PICTURE_CLIP_FLAG" val="0"/>
</p:tagLst>
</file>

<file path=ppt/tags/tag53.xml><?xml version="1.0" encoding="utf-8"?>
<p:tagLst xmlns:p="http://schemas.openxmlformats.org/presentationml/2006/main">
  <p:tag name="KSO_WM_UNIT_PICTURE_TOWARD" val="1"/>
  <p:tag name="KSO_WM_UNIT_PICTURE_DOCKSIDE" val="r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234_1*ζ_h_i*1_1_1"/>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4.xml><?xml version="1.0" encoding="utf-8"?>
<p:tagLst xmlns:p="http://schemas.openxmlformats.org/presentationml/2006/main">
  <p:tag name="KSO_WM_UNIT_PICTURE_TOWARD" val="1"/>
  <p:tag name="KSO_WM_UNIT_PICTURE_DOCKSIDE" val="r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234_1*ζ_h_i*1_1_2"/>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46_1*f*1"/>
  <p:tag name="KSO_WM_TEMPLATE_CATEGORY" val="diagram"/>
  <p:tag name="KSO_WM_TEMPLATE_INDEX" val="20217046"/>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1eaf4cfc1d784f3cb4ad2a3a1bc107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eb5b89d6e4734d329a7f2fbe005a0135"/>
  <p:tag name="KSO_WM_UNIT_SUPPORT_BIG_FONT" val="1"/>
  <p:tag name="KSO_WM_UNIT_TEXT_FILL_FORE_SCHEMECOLOR_INDEX_BRIGHTNESS" val="0.25"/>
  <p:tag name="KSO_WM_UNIT_TEXT_FILL_FORE_SCHEMECOLOR_INDEX" val="13"/>
  <p:tag name="KSO_WM_UNIT_TEXT_FILL_TYPE" val="1"/>
  <p:tag name="KSO_WM_TEMPLATE_ASSEMBLE_XID" val="606570404054ed1e2fb814a1"/>
  <p:tag name="KSO_WM_TEMPLATE_ASSEMBLE_GROUPID" val="606570404054ed1e2fb814a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046_1*i*1"/>
  <p:tag name="KSO_WM_TEMPLATE_CATEGORY" val="diagram"/>
  <p:tag name="KSO_WM_TEMPLATE_INDEX" val="20217046"/>
  <p:tag name="KSO_WM_UNIT_LAYERLEVEL" val="1"/>
  <p:tag name="KSO_WM_TAG_VERSION" val="1.0"/>
  <p:tag name="KSO_WM_BEAUTIFY_FLAG" val="#wm#"/>
  <p:tag name="KSO_WM_UNIT_BLOCK" val="0"/>
  <p:tag name="KSO_WM_UNIT_SM_LIMIT_TYPE" val="1"/>
  <p:tag name="KSO_WM_UNIT_DEC_AREA_ID" val="2fa775eb38dc401a82f159f864fb29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73b998712faa657abd6"/>
  <p:tag name="KSO_WM_CHIP_XID" val="5fadf73b998712faa657abd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404054ed1e2fb814a1"/>
  <p:tag name="KSO_WM_TEMPLATE_ASSEMBLE_GROUPID" val="606570404054ed1e2fb814a1"/>
</p:tagLst>
</file>

<file path=ppt/tags/tag57.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3380_1*a*1"/>
  <p:tag name="KSO_WM_TEMPLATE_CATEGORY" val="diagram"/>
  <p:tag name="KSO_WM_TEMPLATE_INDEX" val="20213380"/>
  <p:tag name="KSO_WM_UNIT_LAYERLEVEL" val="1"/>
  <p:tag name="KSO_WM_TAG_VERSION" val="1.0"/>
  <p:tag name="KSO_WM_BEAUTIFY_FLAG" val="#wm#"/>
  <p:tag name="KSO_WM_UNIT_SHOW_EDIT_AREA_INDICATION" val="1"/>
  <p:tag name="KSO_WM_UNIT_DEFAULT_FONT" val="24;44;4"/>
  <p:tag name="KSO_WM_UNIT_BLOCK" val="0"/>
  <p:tag name="KSO_WM_UNIT_DEC_AREA_ID" val="7a721150f55f45a0b6898ae1a9ac3370"/>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d59d3a68cee74e99aa4f71d55fa90962"/>
  <p:tag name="KSO_WM_UNIT_TEXT_FILL_FORE_SCHEMECOLOR_INDEX_BRIGHTNESS" val="0"/>
  <p:tag name="KSO_WM_UNIT_TEXT_FILL_FORE_SCHEMECOLOR_INDEX" val="13"/>
  <p:tag name="KSO_WM_UNIT_TEXT_FILL_TYPE" val="1"/>
  <p:tag name="KSO_WM_TEMPLATE_ASSEMBLE_XID" val="60656ece4054ed1e2fb7fffb"/>
  <p:tag name="KSO_WM_TEMPLATE_ASSEMBLE_GROUPID" val="60656ece4054ed1e2fb7fffb"/>
</p:tagLst>
</file>

<file path=ppt/tags/tag58.xml><?xml version="1.0" encoding="utf-8"?>
<p:tagLst xmlns:p="http://schemas.openxmlformats.org/presentationml/2006/main">
  <p:tag name="KSO_WM_BEAUTIFY_FLAG" val="#wm#"/>
  <p:tag name="KSO_WM_TEMPLATE_CATEGORY" val="diagram"/>
  <p:tag name="KSO_WM_TEMPLATE_INDEX" val="20217046"/>
  <p:tag name="KSO_WM_SLIDE_ID" val="diagram20217046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LAYOUT_INFO" val="{&quot;direction&quot;:1,&quot;id&quot;:&quot;2021-04-01T16:15:42&quot;,&quot;maxSize&quot;:{&quot;size1&quot;:57.5},&quot;minSize&quot;:{&quot;size1&quot;:32.600000000000001},&quot;normalSize&quot;:{&quot;size1&quot;:42.912500000000001},&quot;subLayout&quot;:[{&quot;id&quot;:&quot;2021-04-01T16:15:42&quot;,&quot;margin&quot;:{&quot;bottom&quot;:1.6929999589920044,&quot;left&quot;:2.1170001029968262,&quot;right&quot;:0.026000002399086952,&quot;top&quot;:1.6929999589920044},&quot;type&quot;:0},{&quot;id&quot;:&quot;2021-04-01T16:15:42&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73b998712faa657abd7"/>
  <p:tag name="KSO_WM_CHIP_FILLPROP" val="[[{&quot;text_align&quot;:&quot;cm&quot;,&quot;text_direction&quot;:&quot;horizontal&quot;,&quot;support_features&quot;:[&quot;creativepic&quot;],&quot;support_big_font&quot;:false,&quot;picture_toward&quot;:1,&quot;picture_dockside&quot;:[&quot;cb&quot;,&quot;rm&quot;,&quot;ct&quot;],&quot;fill_id&quot;:&quot;4c8080feb3514c4084c32dcdf0a35904&quot;,&quot;fill_align&quot;:&quot;cm&quot;,&quot;chip_types&quot;:[&quot;picture&quot;]},{&quot;text_align&quot;:&quot;lb&quot;,&quot;text_direction&quot;:&quot;horizontal&quot;,&quot;support_big_font&quot;:true,&quot;picture_toward&quot;:0,&quot;picture_dockside&quot;:[],&quot;fill_id&quot;:&quot;fbbb26a76a2149cbb36ad93fd7d50dc6&quot;,&quot;fill_align&quot;:&quot;lb&quot;,&quot;chip_types&quot;:[&quot;text&quot;]}]]"/>
  <p:tag name="KSO_WM_CHIP_DECFILLPROP" val="[]"/>
  <p:tag name="KSO_WM_SLIDE_TYPE" val="text"/>
  <p:tag name="KSO_WM_SLIDE_SIZE" val="960*540"/>
  <p:tag name="KSO_WM_SLIDE_POSITION" val="0*0"/>
  <p:tag name="KSO_WM_CHIP_GROUPID" val="5fadf73b998712faa657abd6"/>
  <p:tag name="KSO_WM_SLIDE_BK_DARK_LIGHT" val="2"/>
  <p:tag name="KSO_WM_SLIDE_BACKGROUND_TYPE" val="general"/>
  <p:tag name="KSO_WM_SLIDE_SUPPORT_FEATURE_TYPE" val="8"/>
  <p:tag name="KSO_WM_SLIDE_SUBTYPE" val="picTxt"/>
  <p:tag name="KSO_WM_TEMPLATE_ASSEMBLE_XID" val="606570404054ed1e2fb814a1"/>
  <p:tag name="KSO_WM_TEMPLATE_ASSEMBLE_GROUPID" val="606570404054ed1e2fb814a1"/>
</p:tagLst>
</file>

<file path=ppt/tags/tag59.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956_1*a*1"/>
  <p:tag name="KSO_WM_TEMPLATE_CATEGORY" val="diagram"/>
  <p:tag name="KSO_WM_TEMPLATE_INDEX" val="2020895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6054e2c0c8545d98e8da2ea7c27b9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7d29c1578f740bfa89d552e6ccc02ad"/>
  <p:tag name="KSO_WM_UNIT_TEXT_FILL_FORE_SCHEMECOLOR_INDEX_BRIGHTNESS" val="0"/>
  <p:tag name="KSO_WM_UNIT_TEXT_FILL_FORE_SCHEMECOLOR_INDEX" val="13"/>
  <p:tag name="KSO_WM_UNIT_TEXT_FILL_TYPE" val="1"/>
  <p:tag name="KSO_WM_TEMPLATE_ASSEMBLE_XID" val="60656e874054ed1e2fb7fac8"/>
  <p:tag name="KSO_WM_TEMPLATE_ASSEMBLE_GROUPID" val="60656e874054ed1e2fb7fac8"/>
</p:tagLst>
</file>

<file path=ppt/tags/tag6.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956_1*f*2"/>
  <p:tag name="KSO_WM_TEMPLATE_CATEGORY" val="diagram"/>
  <p:tag name="KSO_WM_TEMPLATE_INDEX" val="20208956"/>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718aa09b906a4695882dc158f2a453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f44d238251d41649c41103689cabe16"/>
  <p:tag name="KSO_WM_UNIT_TEXT_FILL_FORE_SCHEMECOLOR_INDEX_BRIGHTNESS" val="0.25"/>
  <p:tag name="KSO_WM_UNIT_TEXT_FILL_FORE_SCHEMECOLOR_INDEX" val="13"/>
  <p:tag name="KSO_WM_UNIT_TEXT_FILL_TYPE" val="1"/>
  <p:tag name="KSO_WM_TEMPLATE_ASSEMBLE_XID" val="60656e874054ed1e2fb7fac8"/>
  <p:tag name="KSO_WM_TEMPLATE_ASSEMBLE_GROUPID" val="60656e874054ed1e2fb7fac8"/>
</p:tagLst>
</file>

<file path=ppt/tags/tag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956_1*f*1"/>
  <p:tag name="KSO_WM_TEMPLATE_CATEGORY" val="diagram"/>
  <p:tag name="KSO_WM_TEMPLATE_INDEX" val="20208956"/>
  <p:tag name="KSO_WM_UNIT_LAYERLEVEL" val="1"/>
  <p:tag name="KSO_WM_TAG_VERSION" val="1.0"/>
  <p:tag name="KSO_WM_BEAUTIFY_FLAG" val="#wm#"/>
  <p:tag name="KSO_WM_UNIT_DEFAULT_FONT" val="14;20;2"/>
  <p:tag name="KSO_WM_UNIT_BLOCK" val="0"/>
  <p:tag name="KSO_WM_UNIT_VALUE" val="100"/>
  <p:tag name="KSO_WM_UNIT_SHOW_EDIT_AREA_INDICATION" val="1"/>
  <p:tag name="KSO_WM_CHIP_GROUPID" val="5e6b05596848fb12bee65ac8"/>
  <p:tag name="KSO_WM_CHIP_XID" val="5e6b05596848fb12bee65aca"/>
  <p:tag name="KSO_WM_UNIT_DEC_AREA_ID" val="614ec4730483445cb9e1c1988f0796f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959252f15ca4c65bc37fa7b7faa6a50"/>
  <p:tag name="KSO_WM_UNIT_TEXT_FILL_FORE_SCHEMECOLOR_INDEX_BRIGHTNESS" val="0.25"/>
  <p:tag name="KSO_WM_UNIT_TEXT_FILL_FORE_SCHEMECOLOR_INDEX" val="13"/>
  <p:tag name="KSO_WM_UNIT_TEXT_FILL_TYPE" val="1"/>
  <p:tag name="KSO_WM_TEMPLATE_ASSEMBLE_XID" val="60656e874054ed1e2fb7fac8"/>
  <p:tag name="KSO_WM_TEMPLATE_ASSEMBLE_GROUPID" val="60656e874054ed1e2fb7fac8"/>
</p:tagLst>
</file>

<file path=ppt/tags/tag62.xml><?xml version="1.0" encoding="utf-8"?>
<p:tagLst xmlns:p="http://schemas.openxmlformats.org/presentationml/2006/main">
  <p:tag name="KSO_WM_UNIT_VALUE" val="1184*1607"/>
  <p:tag name="KSO_WM_UNIT_HIGHLIGHT" val="0"/>
  <p:tag name="KSO_WM_UNIT_COMPATIBLE" val="1"/>
  <p:tag name="KSO_WM_UNIT_DIAGRAM_ISNUMVISUAL" val="0"/>
  <p:tag name="KSO_WM_UNIT_DIAGRAM_ISREFERUNIT" val="0"/>
  <p:tag name="KSO_WM_UNIT_TYPE" val="d"/>
  <p:tag name="KSO_WM_UNIT_INDEX" val="1"/>
  <p:tag name="KSO_WM_UNIT_ID" val="diagram20208956_1*d*1"/>
  <p:tag name="KSO_WM_TEMPLATE_CATEGORY" val="diagram"/>
  <p:tag name="KSO_WM_TEMPLATE_INDEX" val="20208956"/>
  <p:tag name="KSO_WM_UNIT_LAYERLEVEL" val="1"/>
  <p:tag name="KSO_WM_TAG_VERSION" val="1.0"/>
  <p:tag name="KSO_WM_BEAUTIFY_FLAG" val="#wm#"/>
  <p:tag name="KSO_WM_CHIP_GROUPID" val="5e7310da9a230a26b9e88a19"/>
  <p:tag name="KSO_WM_CHIP_XID" val="5e7310da9a230a26b9e88a1a"/>
  <p:tag name="KSO_WM_UNIT_DEC_AREA_ID" val="02d3082bde304271b0cab043abf8214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412ee7fa31447e29c82a2a3143c6c35"/>
  <p:tag name="KSO_WM_TEMPLATE_ASSEMBLE_XID" val="60656e874054ed1e2fb7fac8"/>
  <p:tag name="KSO_WM_TEMPLATE_ASSEMBLE_GROUPID" val="60656e874054ed1e2fb7fac8"/>
</p:tagLst>
</file>

<file path=ppt/tags/tag63.xml><?xml version="1.0" encoding="utf-8"?>
<p:tagLst xmlns:p="http://schemas.openxmlformats.org/presentationml/2006/main">
  <p:tag name="KSO_WM_BEAUTIFY_FLAG" val="#wm#"/>
  <p:tag name="KSO_WM_TEMPLATE_CATEGORY" val="diagram"/>
  <p:tag name="KSO_WM_TEMPLATE_INDEX" val="20208956"/>
  <p:tag name="KSO_WM_SLIDE_LAYOUT_INFO" val="{&quot;backgroundInfo&quot;:[{&quot;bottom&quot;:0,&quot;bottomAbs&quot;:false,&quot;left&quot;:0,&quot;leftAbs&quot;:false,&quot;right&quot;:0,&quot;rightAbs&quot;:false,&quot;top&quot;:0,&quot;topAbs&quot;:false,&quot;type&quot;:&quot;general&quot;}],&quot;id&quot;:&quot;2021-04-01T15:04:31&quot;,&quot;maxSize&quot;:{&quot;size1&quot;:25.510732290479872},&quot;minSize&quot;:{&quot;size1&quot;:25.510732290479872},&quot;normalSize&quot;:{&quot;size1&quot;:25.510732290479872},&quot;subLayout&quot;:[{&quot;id&quot;:&quot;2021-04-01T15:04:31&quot;,&quot;margin&quot;:{&quot;bottom&quot;:0,&quot;left&quot;:1.2699999809265137,&quot;right&quot;:1.2699999809265137,&quot;top&quot;:1.2699999809265137},&quot;type&quot;:0},{&quot;direction&quot;:1,&quot;id&quot;:&quot;2021-04-01T15:04:31&quot;,&quot;maxSize&quot;:{&quot;size1&quot;:46.199647140502933},&quot;minSize&quot;:{&quot;size1&quot;:46.199647140502933},&quot;normalSize&quot;:{&quot;size1&quot;:46.199647140502933},&quot;subLayout&quot;:[{&quot;id&quot;:&quot;2021-04-01T15:04:31&quot;,&quot;maxSize&quot;:{&quot;size1&quot;:63.291130634833607},&quot;minSize&quot;:{&quot;size1&quot;:27.991130634833606},&quot;normalSize&quot;:{&quot;size1&quot;:63.29101305693824},&quot;subLayout&quot;:[{&quot;id&quot;:&quot;2021-04-01T15:04:31&quot;,&quot;margin&quot;:{&quot;bottom&quot;:0.026000002399086952,&quot;left&quot;:1.2699999809265137,&quot;right&quot;:0.026000002399086952,&quot;top&quot;:0.81999999284744263},&quot;type&quot;:0},{&quot;id&quot;:&quot;2021-04-01T15:04:31&quot;,&quot;margin&quot;:{&quot;bottom&quot;:1.6929999589920044,&quot;left&quot;:1.2699999809265137,&quot;right&quot;:0.026000002399086952,&quot;top&quot;:0.81999999284744263},&quot;type&quot;:0}],&quot;type&quot;:0},{&quot;id&quot;:&quot;2021-04-01T15:04:31&quot;,&quot;margin&quot;:{&quot;bottom&quot;:1.6929999589920044,&quot;left&quot;:0.81999999284744263,&quot;right&quot;:1.2699999809265137,&quot;top&quot;:0.81999999284744263},&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65eacff6436b4d3b8b4d4c63f9409216&quot;,&quot;fill_align&quot;:&quot;cm&quot;,&quot;chip_types&quot;:[&quot;header&quot;]},{&quot;text_align&quot;:&quot;lm&quot;,&quot;text_direction&quot;:&quot;horizontal&quot;,&quot;support_big_font&quot;:false,&quot;fill_id&quot;:&quot;72938fa216d248fea31fd652b7209f38&quot;,&quot;fill_align&quot;:&quot;lm&quot;,&quot;chip_types&quot;:[&quot;text&quot;]},{&quot;text_align&quot;:&quot;lm&quot;,&quot;text_direction&quot;:&quot;horizontal&quot;,&quot;support_big_font&quot;:false,&quot;fill_id&quot;:&quot;7325d35966864b1d8bdbe0dddd75ec9f&quot;,&quot;fill_align&quot;:&quot;lm&quot;,&quot;chip_types&quot;:[&quot;text&quot;]},{&quot;text_align&quot;:&quot;cm&quot;,&quot;text_direction&quot;:&quot;horizontal&quot;,&quot;support_big_font&quot;:false,&quot;fill_id&quot;:&quot;a8907a0895ae496c8f3d83edd07419b3&quot;,&quot;fill_align&quot;:&quot;cm&quot;,&quot;chip_types&quot;:[&quot;picture&quot;]}]]"/>
  <p:tag name="KSO_WM_SLIDE_ID" val="diagram2020895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44"/>
  <p:tag name="KSO_WM_SLIDE_POSITION" val="36*48"/>
  <p:tag name="KSO_WM_TAG_VERSION" val="1.0"/>
  <p:tag name="KSO_WM_SLIDE_LAYOUT" val="a_d_f"/>
  <p:tag name="KSO_WM_SLIDE_LAYOUT_CNT" val="1_1_2"/>
  <p:tag name="KSO_WM_CHIP_XID" val="5efc2f5d1e2627f60d7fd63b"/>
  <p:tag name="KSO_WM_CHIP_DECFILLPROP" val="[]"/>
  <p:tag name="KSO_WM_SLIDE_CAN_ADD_NAVIGATION" val="1"/>
  <p:tag name="KSO_WM_CHIP_GROUPID" val="5efc2f5d1e2627f60d7fd63a"/>
  <p:tag name="KSO_WM_SLIDE_BK_DARK_LIGHT" val="2"/>
  <p:tag name="KSO_WM_SLIDE_BACKGROUND_TYPE" val="general"/>
  <p:tag name="KSO_WM_SLIDE_SUPPORT_FEATURE_TYPE" val="0"/>
  <p:tag name="KSO_WM_TEMPLATE_ASSEMBLE_XID" val="60656e874054ed1e2fb7fac8"/>
  <p:tag name="KSO_WM_TEMPLATE_ASSEMBLE_GROUPID" val="60656e874054ed1e2fb7fac8"/>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133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133"/>
  <p:tag name="KSO_WM_UNIT_VALUE" val="1150"/>
  <p:tag name="KSO_WM_TEMPLATE_ASSEMBLE_XID" val="60656f244054ed1e2fb8042d"/>
  <p:tag name="KSO_WM_TEMPLATE_ASSEMBLE_GROUPID" val="60656f244054ed1e2fb8042d"/>
</p:tagLst>
</file>

<file path=ppt/tags/tag65.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2133_1*a*1"/>
  <p:tag name="KSO_WM_TEMPLATE_CATEGORY" val="diagram"/>
  <p:tag name="KSO_WM_TEMPLATE_INDEX" val="20212133"/>
  <p:tag name="KSO_WM_UNIT_LAYERLEVEL" val="1"/>
  <p:tag name="KSO_WM_TAG_VERSION" val="1.0"/>
  <p:tag name="KSO_WM_BEAUTIFY_FLAG" val="#wm#"/>
  <p:tag name="KSO_WM_UNIT_SHOW_EDIT_AREA_INDICATION" val="1"/>
  <p:tag name="KSO_WM_UNIT_DEFAULT_FONT" val="24;44;4"/>
  <p:tag name="KSO_WM_UNIT_BLOCK" val="0"/>
  <p:tag name="KSO_WM_UNIT_DEC_AREA_ID" val="afa8349d5f0b4eb58254f9c817d74b6c"/>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dc6008d292bc4f6a87fe1930466e262c"/>
  <p:tag name="KSO_WM_UNIT_TEXT_FILL_FORE_SCHEMECOLOR_INDEX_BRIGHTNESS" val="0"/>
  <p:tag name="KSO_WM_UNIT_TEXT_FILL_FORE_SCHEMECOLOR_INDEX" val="13"/>
  <p:tag name="KSO_WM_UNIT_TEXT_FILL_TYPE" val="1"/>
  <p:tag name="KSO_WM_TEMPLATE_ASSEMBLE_XID" val="60656f244054ed1e2fb8042d"/>
  <p:tag name="KSO_WM_TEMPLATE_ASSEMBLE_GROUPID" val="60656f244054ed1e2fb8042d"/>
</p:tagLst>
</file>

<file path=ppt/tags/tag66.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38"/>
  <p:tag name="KSO_WM_UNIT_HIGHLIGHT" val="0"/>
  <p:tag name="KSO_WM_UNIT_COMPATIBLE" val="0"/>
  <p:tag name="KSO_WM_UNIT_DIAGRAM_ISNUMVISUAL" val="0"/>
  <p:tag name="KSO_WM_UNIT_DIAGRAM_ISREFERUNIT" val="0"/>
  <p:tag name="KSO_WM_UNIT_TYPE" val="b"/>
  <p:tag name="KSO_WM_UNIT_INDEX" val="1"/>
  <p:tag name="KSO_WM_UNIT_ID" val="diagram20212133_1*b*1"/>
  <p:tag name="KSO_WM_TEMPLATE_CATEGORY" val="diagram"/>
  <p:tag name="KSO_WM_TEMPLATE_INDEX" val="20212133"/>
  <p:tag name="KSO_WM_UNIT_LAYERLEVEL" val="1"/>
  <p:tag name="KSO_WM_TAG_VERSION" val="1.0"/>
  <p:tag name="KSO_WM_BEAUTIFY_FLAG" val="#wm#"/>
  <p:tag name="KSO_WM_UNIT_DEFAULT_FONT" val="18;24;2"/>
  <p:tag name="KSO_WM_UNIT_BLOCK" val="0"/>
  <p:tag name="KSO_WM_UNIT_DEC_AREA_ID" val="f23f9d7d878a484082896af40ae4c65b"/>
  <p:tag name="KSO_WM_CHIP_GROUPID" val="5f0681562c9c209bb8bb14eb"/>
  <p:tag name="KSO_WM_CHIP_XID" val="5f0681562c9c209bb8bb14ec"/>
  <p:tag name="KSO_WM_CHIP_FILLAREA_FILL_RULE" val="{&quot;fill_align&quot;:&quot;lb&quot;,&quot;fill_mode&quot;:&quot;full&quot;,&quot;sacle_strategy&quot;:&quot;smart&quot;}"/>
  <p:tag name="KSO_WM_ASSEMBLE_CHIP_INDEX" val="dc6008d292bc4f6a87fe1930466e262c"/>
  <p:tag name="KSO_WM_UNIT_TEXT_FILL_FORE_SCHEMECOLOR_INDEX_BRIGHTNESS" val="-0.25"/>
  <p:tag name="KSO_WM_UNIT_TEXT_FILL_FORE_SCHEMECOLOR_INDEX" val="14"/>
  <p:tag name="KSO_WM_UNIT_TEXT_FILL_TYPE" val="1"/>
  <p:tag name="KSO_WM_TEMPLATE_ASSEMBLE_XID" val="60656f244054ed1e2fb8042d"/>
  <p:tag name="KSO_WM_TEMPLATE_ASSEMBLE_GROUPID" val="60656f244054ed1e2fb8042d"/>
</p:tagLst>
</file>

<file path=ppt/tags/tag6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33_1*f*1"/>
  <p:tag name="KSO_WM_TEMPLATE_CATEGORY" val="diagram"/>
  <p:tag name="KSO_WM_TEMPLATE_INDEX" val="20212133"/>
  <p:tag name="KSO_WM_UNIT_LAYERLEVEL" val="1"/>
  <p:tag name="KSO_WM_TAG_VERSION" val="1.0"/>
  <p:tag name="KSO_WM_BEAUTIFY_FLAG" val="#wm#"/>
  <p:tag name="KSO_WM_UNIT_DEFAULT_FONT" val="14;20;2"/>
  <p:tag name="KSO_WM_UNIT_BLOCK" val="0"/>
  <p:tag name="KSO_WM_UNIT_VALUE" val="190"/>
  <p:tag name="KSO_WM_UNIT_SHOW_EDIT_AREA_INDICATION" val="1"/>
  <p:tag name="KSO_WM_CHIP_GROUPID" val="5e6b05596848fb12bee65ac8"/>
  <p:tag name="KSO_WM_CHIP_XID" val="5e6b05596848fb12bee65aca"/>
  <p:tag name="KSO_WM_UNIT_DEC_AREA_ID" val="42121820fd6f4e088434e166142505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d5a68c004e648cbb41fe7f70446cc0b"/>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f244054ed1e2fb8042d"/>
  <p:tag name="KSO_WM_TEMPLATE_ASSEMBLE_GROUPID" val="60656f244054ed1e2fb8042d"/>
</p:tagLst>
</file>

<file path=ppt/tags/tag68.xml><?xml version="1.0" encoding="utf-8"?>
<p:tagLst xmlns:p="http://schemas.openxmlformats.org/presentationml/2006/main">
  <p:tag name="KSO_WM_UNIT_VALUE" val="1565*1539"/>
  <p:tag name="KSO_WM_UNIT_HIGHLIGHT" val="0"/>
  <p:tag name="KSO_WM_UNIT_COMPATIBLE" val="0"/>
  <p:tag name="KSO_WM_UNIT_DIAGRAM_ISNUMVISUAL" val="0"/>
  <p:tag name="KSO_WM_UNIT_DIAGRAM_ISREFERUNIT" val="0"/>
  <p:tag name="KSO_WM_UNIT_TYPE" val="d"/>
  <p:tag name="KSO_WM_UNIT_INDEX" val="1"/>
  <p:tag name="KSO_WM_UNIT_ID" val="diagram20212133_1*d*1"/>
  <p:tag name="KSO_WM_TEMPLATE_CATEGORY" val="diagram"/>
  <p:tag name="KSO_WM_TEMPLATE_INDEX" val="20212133"/>
  <p:tag name="KSO_WM_UNIT_LAYERLEVEL" val="1"/>
  <p:tag name="KSO_WM_TAG_VERSION" val="1.0"/>
  <p:tag name="KSO_WM_BEAUTIFY_FLAG" val="#wm#"/>
  <p:tag name="KSO_WM_CHIP_GROUPID" val="5e7310da9a230a26b9e88a19"/>
  <p:tag name="KSO_WM_CHIP_XID" val="5e7310da9a230a26b9e88a1a"/>
  <p:tag name="KSO_WM_UNIT_DEC_AREA_ID" val="1bcbbfe9d985441dab403d76b33fef5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f605f3715f89421eac9dfad6399c224d"/>
  <p:tag name="KSO_WM_UNIT_SUPPORT_UNIT_TYPE" val="[&quot;l&quot;,&quot;m&quot;,&quot;n&quot;,&quot;o&quot;,&quot;p&quot;,&quot;q&quot;,&quot;r&quot;,&quot;δ&quot;,&quot;ε&quot;,&quot;ζ&quot;,&quot;η&quot;,&quot;d&quot;,&quot;α&quot;,&quot;β&quot;,&quot;θ&quot;]"/>
  <p:tag name="KSO_WM_TEMPLATE_ASSEMBLE_XID" val="60656f244054ed1e2fb8042d"/>
  <p:tag name="KSO_WM_TEMPLATE_ASSEMBLE_GROUPID" val="60656f244054ed1e2fb8042d"/>
</p:tagLst>
</file>

<file path=ppt/tags/tag69.xml><?xml version="1.0" encoding="utf-8"?>
<p:tagLst xmlns:p="http://schemas.openxmlformats.org/presentationml/2006/main">
  <p:tag name="KSO_WM_BEAUTIFY_FLAG" val="#wm#"/>
  <p:tag name="KSO_WM_TEMPLATE_CATEGORY" val="diagram"/>
  <p:tag name="KSO_WM_TEMPLATE_INDEX" val="20212133"/>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5:30:18&quot;,&quot;maxSize&quot;:{&quot;size1&quot;:47.499643222178442},&quot;minSize&quot;:{&quot;size1&quot;:41.199643222178445},&quot;normalSize&quot;:{&quot;size1&quot;:41.199747388845104},&quot;subLayout&quot;:[{&quot;id&quot;:&quot;2021-04-01T15:30:18&quot;,&quot;maxSize&quot;:{&quot;size1&quot;:46.699686983897443},&quot;minSize&quot;:{&quot;size1&quot;:19.999686983897444},&quot;normalSize&quot;:{&quot;size1&quot;:27.357094391304852},&quot;subLayout&quot;:[{&quot;id&quot;:&quot;2021-04-01T15:30:18&quot;,&quot;margin&quot;:{&quot;bottom&quot;:0.026000002399086952,&quot;left&quot;:1.6929999589920044,&quot;right&quot;:0,&quot;top&quot;:1.6929999589920044},&quot;type&quot;:0},{&quot;id&quot;:&quot;2021-04-01T15:30:18&quot;,&quot;margin&quot;:{&quot;bottom&quot;:1.6929999589920044,&quot;left&quot;:1.6929999589920044,&quot;right&quot;:0,&quot;top&quot;:0.81999999284744263},&quot;type&quot;:0}],&quot;type&quot;:0},{&quot;id&quot;:&quot;2021-04-01T15:30:18&quot;,&quot;margin&quot;:{&quot;bottom&quot;:1.6929999589920044,&quot;left&quot;:1.2699999809265137,&quot;right&quot;:1.6929999589920044,&quot;top&quot;:1.6929999589920044},&quot;type&quot;:0}],&quot;type&quot;:0}"/>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868286bf8da9b67401ed"/>
  <p:tag name="KSO_WM_CHIP_FILLPROP" val="[[{&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ext&quot;,&quot;text&quot;,&quot;picture&quot;,&quot;chart&quot;,&quot;table&quot;,&quot;video&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722accd572074b41a2d4cf8c733c9957&quot;,&quot;fill_align&quot;:&quot;lb&quot;,&quot;chip_types&quot;:[&quot;text&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ure&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pictext&quot;,&quot;picture&quot;,&quot;chart&quot;,&quot;table&quot;,&quot;video&quot;]}]]"/>
  <p:tag name="KSO_WM_SLIDE_ID" val="diagram20212133_1"/>
  <p:tag name="KSO_WM_TEMPLATE_SUBCATEGORY" val="21"/>
  <p:tag name="KSO_WM_TEMPLATE_MASTER_TYPE" val="0"/>
  <p:tag name="KSO_WM_TEMPLATE_COLOR_TYPE" val="1"/>
  <p:tag name="KSO_WM_SLIDE_ITEM_CNT" val="0"/>
  <p:tag name="KSO_WM_SLIDE_INDEX" val="1"/>
  <p:tag name="KSO_WM_TAG_VERSION" val="1.0"/>
  <p:tag name="KSO_WM_SLIDE_LAYOUT" val="a_b_d_f"/>
  <p:tag name="KSO_WM_SLIDE_LAYOUT_CNT" val="1_1_1_1"/>
  <p:tag name="KSO_WM_SLIDE_TYPE" val="text"/>
  <p:tag name="KSO_WM_SLIDE_SUBTYPE" val="picTxt"/>
  <p:tag name="KSO_WM_SLIDE_SIZE" val="864*444"/>
  <p:tag name="KSO_WM_SLIDE_POSITION" val="48*48"/>
  <p:tag name="KSO_WM_CHIP_DECFILLPROP" val="[]"/>
  <p:tag name="KSO_WM_SLIDE_CAN_ADD_NAVIGATION" val="1"/>
  <p:tag name="KSO_WM_CHIP_GROUPID" val="5ed8b357afe44fab1839c14c"/>
  <p:tag name="KSO_WM_SLIDE_BK_DARK_LIGHT" val="2"/>
  <p:tag name="KSO_WM_SLIDE_BACKGROUND_TYPE" val="frame"/>
  <p:tag name="KSO_WM_SLIDE_SUPPORT_FEATURE_TYPE" val="1"/>
  <p:tag name="KSO_WM_TEMPLATE_ASSEMBLE_XID" val="60656f244054ed1e2fb8042d"/>
  <p:tag name="KSO_WM_TEMPLATE_ASSEMBLE_GROUPID" val="60656f244054ed1e2fb8042d"/>
</p:tagLst>
</file>

<file path=ppt/tags/tag7.xml><?xml version="1.0" encoding="utf-8"?>
<p:tagLst xmlns:p="http://schemas.openxmlformats.org/presentationml/2006/main">
  <p:tag name="KSO_WM_UNIT_TEXT_FILL_FORE_SCHEMECOLOR_INDEX_BRIGHTNESS" val="0.15"/>
  <p:tag name="KSO_WM_UNIT_TEXT_FILL_FORE_SCHEMECOLOR_INDEX" val="1"/>
  <p:tag name="KSO_WM_UNIT_TEXT_FILL_TYPE" val="1"/>
</p:tagLst>
</file>

<file path=ppt/tags/tag70.xml><?xml version="1.0" encoding="utf-8"?>
<p:tagLst xmlns:p="http://schemas.openxmlformats.org/presentationml/2006/main">
  <p:tag name="KSO_WM_UNIT_PICTURE_TOWARD" val="1"/>
  <p:tag name="KSO_WM_UNIT_PICTURE_DOCKSIDE" val="rm"/>
  <p:tag name="KSO_WM_UNIT_VALUE" val="1599*1988"/>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234_1*ζ_h_d*1_1_1"/>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Lst>
</file>

<file path=ppt/tags/tag71.xml><?xml version="1.0" encoding="utf-8"?>
<p:tagLst xmlns:p="http://schemas.openxmlformats.org/presentationml/2006/main">
  <p:tag name="KSO_WM_UNIT_PICTURE_TOWARD" val="1"/>
  <p:tag name="KSO_WM_UNIT_PICTURE_DOCKSIDE" val="r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234_1*ζ_h_i*1_1_1"/>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2.xml><?xml version="1.0" encoding="utf-8"?>
<p:tagLst xmlns:p="http://schemas.openxmlformats.org/presentationml/2006/main">
  <p:tag name="KSO_WM_UNIT_PICTURE_TOWARD" val="1"/>
  <p:tag name="KSO_WM_UNIT_PICTURE_DOCKSIDE" val="r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234_1*ζ_h_i*1_1_2"/>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7097_1*a*1"/>
  <p:tag name="KSO_WM_TEMPLATE_CATEGORY" val="diagram"/>
  <p:tag name="KSO_WM_TEMPLATE_INDEX" val="20217097"/>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f14af1609284ea0b607822725b8c5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5546f7fe9064abe988ac6502b0bb09f"/>
  <p:tag name="KSO_WM_UNIT_TEXT_FILL_FORE_SCHEMECOLOR_INDEX_BRIGHTNESS" val="0"/>
  <p:tag name="KSO_WM_UNIT_TEXT_FILL_FORE_SCHEMECOLOR_INDEX" val="13"/>
  <p:tag name="KSO_WM_UNIT_TEXT_FILL_TYPE" val="1"/>
  <p:tag name="KSO_WM_TEMPLATE_ASSEMBLE_XID" val="606570604054ed1e2fb814e9"/>
  <p:tag name="KSO_WM_TEMPLATE_ASSEMBLE_GROUPID" val="606570604054ed1e2fb814e9"/>
</p:tagLst>
</file>

<file path=ppt/tags/tag7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ID" val="diagram20217097_1*f*1"/>
  <p:tag name="KSO_WM_TEMPLATE_CATEGORY" val="diagram"/>
  <p:tag name="KSO_WM_TEMPLATE_INDEX" val="20217097"/>
  <p:tag name="KSO_WM_UNIT_LAYERLEVEL" val="1"/>
  <p:tag name="KSO_WM_TAG_VERSION" val="1.0"/>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70347f9784f64ccca9123b27c1d2bb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d39d7b218794cc0bc8d550570994862"/>
  <p:tag name="KSO_WM_UNIT_TEXT_FILL_FORE_SCHEMECOLOR_INDEX_BRIGHTNESS" val="0.25"/>
  <p:tag name="KSO_WM_UNIT_TEXT_FILL_FORE_SCHEMECOLOR_INDEX" val="13"/>
  <p:tag name="KSO_WM_UNIT_TEXT_FILL_TYPE" val="1"/>
  <p:tag name="KSO_WM_TEMPLATE_ASSEMBLE_XID" val="606570604054ed1e2fb814e9"/>
  <p:tag name="KSO_WM_TEMPLATE_ASSEMBLE_GROUPID" val="606570604054ed1e2fb814e9"/>
</p:tagLst>
</file>

<file path=ppt/tags/tag75.xml><?xml version="1.0" encoding="utf-8"?>
<p:tagLst xmlns:p="http://schemas.openxmlformats.org/presentationml/2006/main">
  <p:tag name="KSO_WM_BEAUTIFY_FLAG" val="#wm#"/>
  <p:tag name="KSO_WM_TEMPLATE_CATEGORY" val="diagram"/>
  <p:tag name="KSO_WM_TEMPLATE_INDEX" val="20217097"/>
  <p:tag name="KSO_WM_SLIDE_ID" val="diagram2021709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32&quot;,&quot;maxSize&quot;:{&quot;size1&quot;:57.5},&quot;minSize&quot;:{&quot;size1&quot;:32.600000000000001},&quot;normalSize&quot;:{&quot;size1&quot;:44.631250000000001},&quot;subLayout&quot;:[{&quot;id&quot;:&quot;2021-04-01T16:16:32&quot;,&quot;maxSize&quot;:{&quot;size1&quot;:55.674072943793405},&quot;minSize&quot;:{&quot;size1&quot;:20.074072943793404},&quot;normalSize&quot;:{&quot;size1&quot;:53.974072943793402},&quot;subLayout&quot;:[{&quot;id&quot;:&quot;2021-04-01T16:16:32&quot;,&quot;margin&quot;:{&quot;bottom&quot;:0.026000002399086952,&quot;left&quot;:2.5399999618530273,&quot;right&quot;:0.026000002399086952,&quot;top&quot;:1.6929999589920044},&quot;type&quot;:0},{&quot;id&quot;:&quot;2021-04-01T16:16:32&quot;,&quot;margin&quot;:{&quot;bottom&quot;:1.6929999589920044,&quot;left&quot;:2.5399999618530273,&quot;right&quot;:0.026000002399086952,&quot;top&quot;:0.79199999570846558},&quot;type&quot;:0}],&quot;type&quot;:0},{&quot;id&quot;:&quot;2021-04-01T16:16:32&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a57998712faa657abf3"/>
  <p:tag name="KSO_WM_CHIP_FILLPROP" val="[[{&quot;text_align&quot;:&quot;cm&quot;,&quot;text_direction&quot;:&quot;horizontal&quot;,&quot;support_features&quot;:[&quot;creativepic&quot;],&quot;support_big_font&quot;:false,&quot;picture_toward&quot;:1,&quot;picture_dockside&quot;:[&quot;cb&quot;,&quot;rm&quot;,&quot;ct&quot;],&quot;fill_id&quot;:&quot;8d116bd8b1074587a970747df3fba75a&quot;,&quot;fill_align&quot;:&quot;cm&quot;,&quot;chip_types&quot;:[&quot;picture&quot;]},{&quot;text_align&quot;:&quot;lb&quot;,&quot;text_direction&quot;:&quot;horizontal&quot;,&quot;support_big_font&quot;:false,&quot;picture_toward&quot;:0,&quot;picture_dockside&quot;:[],&quot;fill_id&quot;:&quot;0c52f29da84d4a8fa032b62f9d0b0d9e&quot;,&quot;fill_align&quot;:&quot;lb&quot;,&quot;chip_types&quot;:[&quot;text&quot;,&quot;header&quot;]},{&quot;text_align&quot;:&quot;lt&quot;,&quot;text_direction&quot;:&quot;horizontal&quot;,&quot;support_big_font&quot;:false,&quot;picture_toward&quot;:0,&quot;picture_dockside&quot;:[],&quot;fill_id&quot;:&quot;1d610f50166043debd746d9fc47ffedb&quot;,&quot;fill_align&quot;:&quot;lt&quot;,&quot;chip_types&quot;:[&quot;text&quot;]}]]"/>
  <p:tag name="KSO_WM_CHIP_DECFILLPROP" val="[]"/>
  <p:tag name="KSO_WM_SLIDE_TYPE" val="text"/>
  <p:tag name="KSO_WM_SLIDE_SIZE" val="888*540"/>
  <p:tag name="KSO_WM_SLIDE_POSITION" val="72*0"/>
  <p:tag name="KSO_WM_CHIP_GROUPID" val="5fadfa57998712faa657abf2"/>
  <p:tag name="KSO_WM_SLIDE_BK_DARK_LIGHT" val="2"/>
  <p:tag name="KSO_WM_SLIDE_BACKGROUND_TYPE" val="general"/>
  <p:tag name="KSO_WM_SLIDE_SUPPORT_FEATURE_TYPE" val="8"/>
  <p:tag name="KSO_WM_SLIDE_SUBTYPE" val="picTxt"/>
  <p:tag name="KSO_WM_TEMPLATE_ASSEMBLE_XID" val="606570604054ed1e2fb814e9"/>
  <p:tag name="KSO_WM_TEMPLATE_ASSEMBLE_GROUPID" val="606570604054ed1e2fb814e9"/>
</p:tagLst>
</file>

<file path=ppt/tags/tag76.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77.xml><?xml version="1.0" encoding="utf-8"?>
<p:tagLst xmlns:p="http://schemas.openxmlformats.org/presentationml/2006/main">
  <p:tag name="KSO_WM_UNIT_PRESET_TEXT" val="第一部分"/>
  <p:tag name="KSO_WM_UNIT_NOCLEAR" val="0"/>
  <p:tag name="KSO_WM_UNIT_VALUE" val="20"/>
  <p:tag name="KSO_WM_UNIT_HIGHLIGHT" val="0"/>
  <p:tag name="KSO_WM_UNIT_COMPATIBLE" val="1"/>
  <p:tag name="KSO_WM_UNIT_DIAGRAM_ISNUMVISUAL" val="0"/>
  <p:tag name="KSO_WM_UNIT_DIAGRAM_ISREFERUNIT" val="0"/>
  <p:tag name="KSO_WM_UNIT_TYPE" val="e"/>
  <p:tag name="KSO_WM_UNIT_INDEX" val="1"/>
  <p:tag name="KSO_WM_UNIT_ID" val="custom20226299_7*e*1"/>
  <p:tag name="KSO_WM_TEMPLATE_CATEGORY" val="custom"/>
  <p:tag name="KSO_WM_TEMPLATE_INDEX" val="20226299"/>
  <p:tag name="KSO_WM_UNIT_LAYERLEVEL" val="1"/>
  <p:tag name="KSO_WM_TAG_VERSION" val="1.0"/>
  <p:tag name="KSO_WM_BEAUTIFY_FLAG" val="#wm#"/>
  <p:tag name="KSO_WM_UNIT_DEFAULT_FONT" val="40;44;2"/>
  <p:tag name="KSO_WM_UNIT_BLOCK" val="0"/>
  <p:tag name="KSO_WM_UNIT_DEC_AREA_ID" val="463bf09c9a5d446f9b463801ea21e8f4"/>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78.xml><?xml version="1.0" encoding="utf-8"?>
<p:tagLst xmlns:p="http://schemas.openxmlformats.org/presentationml/2006/main">
  <p:tag name="KSO_WM_BEAUTIFY_FLAG" val="#wm#"/>
  <p:tag name="KSO_WM_TEMPLATE_CATEGORY" val="custom"/>
  <p:tag name="KSO_WM_TEMPLATE_INDEX" val="20226299"/>
  <p:tag name="KSO_WM_SLIDE_ID" val="custom20226299_7"/>
  <p:tag name="KSO_WM_TEMPLATE_SUBCATEGORY" val="21"/>
  <p:tag name="KSO_WM_TEMPLATE_MASTER_TYPE" val="1"/>
  <p:tag name="KSO_WM_TEMPLATE_COLOR_TYPE" val="1"/>
  <p:tag name="KSO_WM_SLIDE_ITEM_CNT" val="0"/>
  <p:tag name="KSO_WM_SLIDE_INDEX" val="7"/>
  <p:tag name="KSO_WM_TAG_VERSION" val="1.0"/>
  <p:tag name="KSO_WM_SLIDE_LAYOUT" val="a_e"/>
  <p:tag name="KSO_WM_SLIDE_LAYOUT_CNT" val="1_1"/>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DECFILLPROP" val="[]"/>
  <p:tag name="KSO_WM_CHIP_GROUPID" val="6193191a18adb49c6c1f3d8b"/>
  <p:tag name="KSO_WM_SLIDE_LAYOUT_INFO" val="{&quot;id&quot;:&quot;2022-08-16T09:40:50&quot;,&quot;margin&quot;:{&quot;bottom&quot;:5.7733297348022461,&quot;left&quot;:9.6164531707763672,&quot;right&quot;:1.1486663818359375,&quot;top&quot;:5.7733221054077148},&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2faf596295c1bf6da93927b"/>
  <p:tag name="KSO_WM_TEMPLATE_ASSEMBLE_GROUPID" val="62f9ee69295c1bf6da92379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28_1*i*1"/>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597b382ae9ee4c8891a2fa23d7a316b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8.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1*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 name="KSO_WM_TEMPLATE_ASSEMBLE_XID" val="62faf596295c1bf6da93927b"/>
  <p:tag name="KSO_WM_TEMPLATE_ASSEMBLE_GROUPID" val="62f9ee69295c1bf6da923790"/>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28_1*i*2"/>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f97cdf7b8b4e46a7bfbfd771fe5754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28_1*i*3"/>
  <p:tag name="KSO_WM_TEMPLATE_CATEGORY" val="diagram"/>
  <p:tag name="KSO_WM_TEMPLATE_INDEX" val="20209028"/>
  <p:tag name="KSO_WM_UNIT_LAYERLEVEL" val="1"/>
  <p:tag name="KSO_WM_TAG_VERSION" val="1.0"/>
  <p:tag name="KSO_WM_BEAUTIFY_FLAG" val="#wm#"/>
  <p:tag name="KSO_WM_UNIT_BLOCK" val="0"/>
  <p:tag name="KSO_WM_UNIT_SM_LIMIT_TYPE" val="1"/>
  <p:tag name="KSO_WM_UNIT_DEC_AREA_ID" val="89283480f9e64afaa42da716c97a02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9028_1*i*4"/>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4ba5ea3486464446b5d7878ceb4ad4e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28_1*i*5"/>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c"/>
  <p:tag name="KSO_WM_TEMPLATE_ASSEMBLE_GROUPID" val="60656e884054ed1e2fb7faec"/>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28_1*i*6"/>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884054ed1e2fb7faec"/>
  <p:tag name="KSO_WM_TEMPLATE_ASSEMBLE_GROUPID" val="60656e884054ed1e2fb7faec"/>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28_1*i*7"/>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96fce08095504b739f50c3127ecec35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28_1*i*8"/>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9028_1*i*9"/>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9028_1*i*10"/>
  <p:tag name="KSO_WM_TEMPLATE_CATEGORY" val="diagram"/>
  <p:tag name="KSO_WM_TEMPLATE_INDEX" val="20209028"/>
  <p:tag name="KSO_WM_UNIT_LAYERLEVEL" val="1"/>
  <p:tag name="KSO_WM_TAG_VERSION" val="1.0"/>
  <p:tag name="KSO_WM_BEAUTIFY_FLAG" val="#wm#"/>
  <p:tag name="KSO_WM_UNIT_BLOCK" val="0"/>
  <p:tag name="KSO_WM_UNIT_SM_LIMIT_TYPE" val="0"/>
  <p:tag name="KSO_WM_UNIT_DEC_AREA_ID" val="a5afc18e93b046b7a5e21a24f4b14aa0"/>
  <p:tag name="KSO_WM_UNIT_DECORATE_INFO" val="{&quot;DecorateInfoH&quot;:{&quot;IsAbs&quot;:true},&quot;DecorateInfoW&quot;:{&quot;IsAbs&quot;:true},&quot;DecorateInfoX&quot;:{&quot;IsAbs&quot;:true,&quot;Pos&quot;:1},&quot;DecorateInfoY&quot;:{&quot;IsAbs&quot;:true,&quot;Pos&quot;:1},&quot;ReferentInfo&quot;:{&quot;Id&quot;:&quot;2310885a3447419cad22d92fbd8299d2&quot;,&quot;X&quot;:{&quot;Pos&quot;:1},&quot;Y&quot;:{&quot;Pos&quot;:2}},&quot;whChangeMode&quot;:0}"/>
  <p:tag name="KSO_WM_CHIP_GROUPID" val="5efd9ea781ee359a788b1dff"/>
  <p:tag name="KSO_WM_CHIP_XID" val="5efd9ea781ee359a788b1e00"/>
  <p:tag name="KSO_WM_UNIT_LINE_FORE_SCHEMECOLOR_INDEX_BRIGHTNESS" val="-0.25"/>
  <p:tag name="KSO_WM_UNIT_LINE_FORE_SCHEMECOLOR_INDEX" val="14"/>
  <p:tag name="KSO_WM_UNIT_LINE_FILL_TYPE" val="2"/>
  <p:tag name="KSO_WM_TEMPLATE_ASSEMBLE_XID" val="60656e884054ed1e2fb7faec"/>
  <p:tag name="KSO_WM_TEMPLATE_ASSEMBLE_GROUPID" val="60656e884054ed1e2fb7faec"/>
</p:tagLst>
</file>

<file path=ppt/tags/tag89.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9028_1*a*1"/>
  <p:tag name="KSO_WM_TEMPLATE_CATEGORY" val="diagram"/>
  <p:tag name="KSO_WM_TEMPLATE_INDEX" val="20209028"/>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310885a3447419cad22d92fbd8299d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566cdac475490fa4dce2ba2e6381f5"/>
  <p:tag name="KSO_WM_UNIT_SUPPORT_BIG_FONT" val="1"/>
  <p:tag name="KSO_WM_UNIT_TEXT_FILL_FORE_SCHEMECOLOR_INDEX_BRIGHTNESS" val="0"/>
  <p:tag name="KSO_WM_UNIT_TEXT_FILL_FORE_SCHEMECOLOR_INDEX" val="13"/>
  <p:tag name="KSO_WM_UNIT_TEXT_FILL_TYPE" val="1"/>
  <p:tag name="KSO_WM_TEMPLATE_ASSEMBLE_XID" val="60656e884054ed1e2fb7faec"/>
  <p:tag name="KSO_WM_TEMPLATE_ASSEMBLE_GROUPID" val="60656e884054ed1e2fb7faec"/>
</p:tagLst>
</file>

<file path=ppt/tags/tag9.xml><?xml version="1.0" encoding="utf-8"?>
<p:tagLst xmlns:p="http://schemas.openxmlformats.org/presentationml/2006/main">
  <p:tag name="KSO_WM_UNIT_ISCONTENTSTITLE" val="0"/>
  <p:tag name="KSO_WM_UNIT_ISNUMDGMTITLE" val="0"/>
  <p:tag name="KSO_WM_UNIT_PRESET_TEXT" val="单击添加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custom20226299_7*a*1"/>
  <p:tag name="KSO_WM_TEMPLATE_CATEGORY" val="custom"/>
  <p:tag name="KSO_WM_TEMPLATE_INDEX" val="20226299"/>
  <p:tag name="KSO_WM_UNIT_LAYERLEVEL" val="1"/>
  <p:tag name="KSO_WM_TAG_VERSION" val="1.0"/>
  <p:tag name="KSO_WM_BEAUTIFY_FLAG" val="#wm#"/>
  <p:tag name="KSO_WM_UNIT_DEFAULT_FONT" val="54;60;2"/>
  <p:tag name="KSO_WM_UNIT_BLOCK" val="0"/>
  <p:tag name="KSO_WM_UNIT_DEC_AREA_ID" val="21144b3d66c845ebb40f4d15fd6d49a2"/>
  <p:tag name="KSO_WM_CHIP_GROUPID" val="620cc5482a08b0d86e4d8850"/>
  <p:tag name="KSO_WM_CHIP_XID" val="620cc5482a08b0d86e4d884f"/>
  <p:tag name="KSO_WM_CHIP_FILLAREA_FILL_RULE" val="{&quot;fill_align&quot;:&quot;cm&quot;,&quot;fill_mode&quot;:&quot;adaptive&quot;,&quot;sacle_strategy&quot;:&quot;smart&quot;}"/>
  <p:tag name="KSO_WM_ASSEMBLE_CHIP_INDEX" val="b0ef2008972f4a19b52c050a7d274f7a"/>
  <p:tag name="KSO_WM_UNIT_TEXT_FILL_FORE_SCHEMECOLOR_INDEX_BRIGHTNESS" val="0"/>
  <p:tag name="KSO_WM_UNIT_TEXT_FILL_FORE_SCHEMECOLOR_INDEX" val="5"/>
  <p:tag name="KSO_WM_UNIT_TEXT_FILL_TYPE" val="1"/>
</p:tagLst>
</file>

<file path=ppt/tags/tag9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28_1*f*1"/>
  <p:tag name="KSO_WM_TEMPLATE_CATEGORY" val="diagram"/>
  <p:tag name="KSO_WM_TEMPLATE_INDEX" val="20209028"/>
  <p:tag name="KSO_WM_UNIT_LAYERLEVEL" val="1"/>
  <p:tag name="KSO_WM_TAG_VERSION" val="1.0"/>
  <p:tag name="KSO_WM_BEAUTIFY_FLAG" val="#wm#"/>
  <p:tag name="KSO_WM_UNIT_DEFAULT_FONT" val="14;20;2"/>
  <p:tag name="KSO_WM_UNIT_BLOCK" val="0"/>
  <p:tag name="KSO_WM_UNIT_VALUE" val="155"/>
  <p:tag name="KSO_WM_UNIT_SHOW_EDIT_AREA_INDICATION" val="1"/>
  <p:tag name="KSO_WM_CHIP_GROUPID" val="5e6b05596848fb12bee65ac8"/>
  <p:tag name="KSO_WM_CHIP_XID" val="5e6b05596848fb12bee65aca"/>
  <p:tag name="KSO_WM_UNIT_DEC_AREA_ID" val="e1f701cd4b3f4f4ebbd92e0c7a02b7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ba731373ac44410b77fbaa89d95202d"/>
  <p:tag name="KSO_WM_UNIT_SUPPORT_BIG_FONT" val="1"/>
  <p:tag name="KSO_WM_UNIT_SUPPORT_UNIT_TYPE" val="[&quot;d&quot;]"/>
  <p:tag name="KSO_WM_UNIT_TEXT_FILL_FORE_SCHEMECOLOR_INDEX_BRIGHTNESS" val="0.25"/>
  <p:tag name="KSO_WM_UNIT_TEXT_FILL_FORE_SCHEMECOLOR_INDEX" val="13"/>
  <p:tag name="KSO_WM_UNIT_TEXT_FILL_TYPE" val="1"/>
  <p:tag name="KSO_WM_TEMPLATE_ASSEMBLE_XID" val="60656e884054ed1e2fb7faec"/>
  <p:tag name="KSO_WM_TEMPLATE_ASSEMBLE_GROUPID" val="60656e884054ed1e2fb7faec"/>
</p:tagLst>
</file>

<file path=ppt/tags/tag91.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38.889722382580793},&quot;minSize&quot;:{&quot;size1&quot;:29.989722382580794},&quot;normalSize&quot;:{&quot;size1&quot;:36.789722382580791},&quot;subLayout&quot;:[{&quot;id&quot;:&quot;2021-04-01T15:04:58&quot;,&quot;margin&quot;:{&quot;bottom&quot;:0,&quot;left&quot;:5.5029997825622559,&quot;right&quot;:5.9270000457763672,&quot;top&quot;:3.809999942779541},&quot;type&quot;:0},{&quot;id&quot;:&quot;2021-04-01T15:04:58&quot;,&quot;margin&quot;:{&quot;bottom&quot;:3.3870000839233398,&quot;left&quot;:5.5029997825622559,&quot;right&quot;:5.9270000457763672,&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f82e8f081cf7470ea5c2568bdc877b2b&quot;,&quot;fill_align&quot;:&quot;lm&quot;,&quot;chip_types&quot;:[&quot;header&quot;]},{&quot;text_align&quot;:&quot;lm&quot;,&quot;text_direction&quot;:&quot;horizontal&quot;,&quot;support_features&quot;:[&quot;collage&quot;,&quot;carousel&quot;],&quot;support_big_font&quot;:true,&quot;fill_id&quot;:&quot;82e4272de7e64849bcefb55c71fcddb0&quot;,&quot;fill_align&quot;:&quot;lm&quot;,&quot;chip_types&quot;:[&quot;text&quot;,&quot;picture&quot;]}]]"/>
  <p:tag name="KSO_WM_SLIDE_ID" val="diagram2020902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4*473"/>
  <p:tag name="KSO_WM_SLIDE_POSITION" val="19*33"/>
  <p:tag name="KSO_WM_TAG_VERSION" val="1.0"/>
  <p:tag name="KSO_WM_BEAUTIFY_FLAG" val="#wm#"/>
  <p:tag name="KSO_WM_TEMPLATE_CATEGORY" val="diagram"/>
  <p:tag name="KSO_WM_TEMPLATE_INDEX" val="20209028"/>
  <p:tag name="KSO_WM_SLIDE_LAYOUT" val="a_f"/>
  <p:tag name="KSO_WM_SLIDE_LAYOUT_CNT" val="1_1"/>
  <p:tag name="KSO_WM_CHIP_XID" val="5efd9ea781ee359a788b1e00"/>
  <p:tag name="KSO_WM_CHIP_DECFILLPROP" val="[]"/>
  <p:tag name="KSO_WM_SLIDE_BACKGROUND" val="[&quot;general&quot;]"/>
  <p:tag name="KSO_WM_CHIP_GROUPID" val="5efd9ea781ee359a788b1dff"/>
  <p:tag name="KSO_WM_SLIDE_BK_DARK_LIGHT" val="2"/>
  <p:tag name="KSO_WM_SLIDE_BACKGROUND_TYPE" val="general"/>
  <p:tag name="KSO_WM_SLIDE_SUPPORT_FEATURE_TYPE" val="0"/>
  <p:tag name="KSO_WM_TEMPLATE_ASSEMBLE_XID" val="60656e884054ed1e2fb7faec"/>
  <p:tag name="KSO_WM_TEMPLATE_ASSEMBLE_GROUPID" val="60656e884054ed1e2fb7faec"/>
</p:tagLst>
</file>

<file path=ppt/tags/tag92.xml><?xml version="1.0" encoding="utf-8"?>
<p:tagLst xmlns:p="http://schemas.openxmlformats.org/presentationml/2006/main">
  <p:tag name="KSO_WM_UNIT_VALUE" val="1904*2115"/>
  <p:tag name="KSO_WM_UNIT_HIGHLIGHT" val="0"/>
  <p:tag name="KSO_WM_UNIT_COMPATIBLE" val="1"/>
  <p:tag name="KSO_WM_UNIT_DIAGRAM_ISNUMVISUAL" val="0"/>
  <p:tag name="KSO_WM_UNIT_DIAGRAM_ISREFERUNIT" val="0"/>
  <p:tag name="KSO_WM_UNIT_TYPE" val="d"/>
  <p:tag name="KSO_WM_UNIT_INDEX" val="1"/>
  <p:tag name="KSO_WM_UNIT_ID" val="diagram20217097_1*d*1"/>
  <p:tag name="KSO_WM_TEMPLATE_CATEGORY" val="diagram"/>
  <p:tag name="KSO_WM_TEMPLATE_INDEX" val="20217097"/>
  <p:tag name="KSO_WM_UNIT_LAYERLEVEL" val="1"/>
  <p:tag name="KSO_WM_TAG_VERSION" val="1.0"/>
  <p:tag name="KSO_WM_BEAUTIFY_FLAG" val="#wm#"/>
  <p:tag name="KSO_WM_CHIP_GROUPID" val="5e7310da9a230a26b9e88a19"/>
  <p:tag name="KSO_WM_CHIP_XID" val="5e7310da9a230a26b9e88a1a"/>
  <p:tag name="KSO_WM_UNIT_DEC_AREA_ID" val="7f44f767db924006a4a32edaa18be3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UNIT_PICTURE_TOWARD" val="1"/>
  <p:tag name="KSO_WM_UNIT_PICTURE_DOCKSIDE" val="cb,rm,ct"/>
  <p:tag name="KSO_WM_ASSEMBLE_CHIP_INDEX" val="5015231495594ff38b0a4a05504c37b3"/>
  <p:tag name="KSO_WM_UNIT_PLACING_PICTURE" val="5015231495594ff38b0a4a05504c37b3"/>
  <p:tag name="KSO_WM_TEMPLATE_ASSEMBLE_XID" val="606570604054ed1e2fb814e9"/>
  <p:tag name="KSO_WM_TEMPLATE_ASSEMBLE_GROUPID" val="606570604054ed1e2fb814e9"/>
</p:tagLst>
</file>

<file path=ppt/tags/tag93.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7097_1*a*1"/>
  <p:tag name="KSO_WM_TEMPLATE_CATEGORY" val="diagram"/>
  <p:tag name="KSO_WM_TEMPLATE_INDEX" val="20217097"/>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f14af1609284ea0b607822725b8c5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5546f7fe9064abe988ac6502b0bb09f"/>
  <p:tag name="KSO_WM_UNIT_TEXT_FILL_FORE_SCHEMECOLOR_INDEX_BRIGHTNESS" val="0"/>
  <p:tag name="KSO_WM_UNIT_TEXT_FILL_FORE_SCHEMECOLOR_INDEX" val="13"/>
  <p:tag name="KSO_WM_UNIT_TEXT_FILL_TYPE" val="1"/>
  <p:tag name="KSO_WM_TEMPLATE_ASSEMBLE_XID" val="606570604054ed1e2fb814e9"/>
  <p:tag name="KSO_WM_TEMPLATE_ASSEMBLE_GROUPID" val="606570604054ed1e2fb814e9"/>
</p:tagLst>
</file>

<file path=ppt/tags/tag9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ID" val="diagram20217097_1*f*1"/>
  <p:tag name="KSO_WM_TEMPLATE_CATEGORY" val="diagram"/>
  <p:tag name="KSO_WM_TEMPLATE_INDEX" val="20217097"/>
  <p:tag name="KSO_WM_UNIT_LAYERLEVEL" val="1"/>
  <p:tag name="KSO_WM_TAG_VERSION" val="1.0"/>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70347f9784f64ccca9123b27c1d2bb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d39d7b218794cc0bc8d550570994862"/>
  <p:tag name="KSO_WM_UNIT_TEXT_FILL_FORE_SCHEMECOLOR_INDEX_BRIGHTNESS" val="0.25"/>
  <p:tag name="KSO_WM_UNIT_TEXT_FILL_FORE_SCHEMECOLOR_INDEX" val="13"/>
  <p:tag name="KSO_WM_UNIT_TEXT_FILL_TYPE" val="1"/>
  <p:tag name="KSO_WM_TEMPLATE_ASSEMBLE_XID" val="606570604054ed1e2fb814e9"/>
  <p:tag name="KSO_WM_TEMPLATE_ASSEMBLE_GROUPID" val="606570604054ed1e2fb814e9"/>
</p:tagLst>
</file>

<file path=ppt/tags/tag95.xml><?xml version="1.0" encoding="utf-8"?>
<p:tagLst xmlns:p="http://schemas.openxmlformats.org/presentationml/2006/main">
  <p:tag name="KSO_WM_BEAUTIFY_FLAG" val="#wm#"/>
  <p:tag name="KSO_WM_TEMPLATE_CATEGORY" val="diagram"/>
  <p:tag name="KSO_WM_TEMPLATE_INDEX" val="20217097"/>
  <p:tag name="KSO_WM_SLIDE_ID" val="diagram2021709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32&quot;,&quot;maxSize&quot;:{&quot;size1&quot;:57.5},&quot;minSize&quot;:{&quot;size1&quot;:32.600000000000001},&quot;normalSize&quot;:{&quot;size1&quot;:32.600000000000001},&quot;subLayout&quot;:[{&quot;id&quot;:&quot;2021-04-01T16:16:32&quot;,&quot;maxSize&quot;:{&quot;size1&quot;:55.674072943793405},&quot;minSize&quot;:{&quot;size1&quot;:20.074072943793404},&quot;normalSize&quot;:{&quot;size1&quot;:53.974072943793402},&quot;subLayout&quot;:[{&quot;id&quot;:&quot;2021-04-01T16:16:32&quot;,&quot;margin&quot;:{&quot;bottom&quot;:0.026000002399086952,&quot;left&quot;:2.5399999618530273,&quot;right&quot;:0.026000002399086952,&quot;top&quot;:1.6929999589920044},&quot;type&quot;:0},{&quot;id&quot;:&quot;2021-04-01T16:16:32&quot;,&quot;margin&quot;:{&quot;bottom&quot;:1.6929999589920044,&quot;left&quot;:2.5399999618530273,&quot;right&quot;:0.026000002399086952,&quot;top&quot;:0.79199999570846558},&quot;type&quot;:0}],&quot;type&quot;:0},{&quot;id&quot;:&quot;2021-04-01T16:16:32&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a57998712faa657abf3"/>
  <p:tag name="KSO_WM_CHIP_FILLPROP" val="[[{&quot;text_align&quot;:&quot;cm&quot;,&quot;text_direction&quot;:&quot;horizontal&quot;,&quot;support_features&quot;:[&quot;creativepic&quot;],&quot;support_big_font&quot;:false,&quot;picture_toward&quot;:1,&quot;picture_dockside&quot;:[&quot;cb&quot;,&quot;rm&quot;,&quot;ct&quot;],&quot;fill_id&quot;:&quot;8d116bd8b1074587a970747df3fba75a&quot;,&quot;fill_align&quot;:&quot;cm&quot;,&quot;chip_types&quot;:[&quot;picture&quot;]},{&quot;text_align&quot;:&quot;lb&quot;,&quot;text_direction&quot;:&quot;horizontal&quot;,&quot;support_big_font&quot;:false,&quot;picture_toward&quot;:0,&quot;picture_dockside&quot;:[],&quot;fill_id&quot;:&quot;0c52f29da84d4a8fa032b62f9d0b0d9e&quot;,&quot;fill_align&quot;:&quot;lb&quot;,&quot;chip_types&quot;:[&quot;text&quot;,&quot;header&quot;]},{&quot;text_align&quot;:&quot;lt&quot;,&quot;text_direction&quot;:&quot;horizontal&quot;,&quot;support_big_font&quot;:false,&quot;picture_toward&quot;:0,&quot;picture_dockside&quot;:[],&quot;fill_id&quot;:&quot;1d610f50166043debd746d9fc47ffedb&quot;,&quot;fill_align&quot;:&quot;lt&quot;,&quot;chip_types&quot;:[&quot;text&quot;]}]]"/>
  <p:tag name="KSO_WM_CHIP_DECFILLPROP" val="[]"/>
  <p:tag name="KSO_WM_SLIDE_TYPE" val="text"/>
  <p:tag name="KSO_WM_SLIDE_SIZE" val="888*540"/>
  <p:tag name="KSO_WM_SLIDE_POSITION" val="72*0"/>
  <p:tag name="KSO_WM_CHIP_GROUPID" val="5fadfa57998712faa657abf2"/>
  <p:tag name="KSO_WM_SLIDE_BK_DARK_LIGHT" val="2"/>
  <p:tag name="KSO_WM_SLIDE_BACKGROUND_TYPE" val="general"/>
  <p:tag name="KSO_WM_SLIDE_SUPPORT_FEATURE_TYPE" val="8"/>
  <p:tag name="KSO_WM_SLIDE_SUBTYPE" val="picTxt"/>
  <p:tag name="KSO_WM_TEMPLATE_ASSEMBLE_XID" val="606570604054ed1e2fb814e9"/>
  <p:tag name="KSO_WM_TEMPLATE_ASSEMBLE_GROUPID" val="606570604054ed1e2fb814e9"/>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4735_1*i*1"/>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3c4afa0b5caa43f38b74808b5513ba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35_1*i*2"/>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15e80c0773834399a13599e79356248b"/>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35_1*i*3"/>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e2649454f1f349029e6f455142f4ee7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654054ed1e2fb80948"/>
  <p:tag name="KSO_WM_TEMPLATE_ASSEMBLE_GROUPID" val="60656f654054ed1e2fb80948"/>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735_1*i*4"/>
  <p:tag name="KSO_WM_TEMPLATE_CATEGORY" val="diagram"/>
  <p:tag name="KSO_WM_TEMPLATE_INDEX" val="20214735"/>
  <p:tag name="KSO_WM_UNIT_LAYERLEVEL" val="1"/>
  <p:tag name="KSO_WM_TAG_VERSION" val="1.0"/>
  <p:tag name="KSO_WM_BEAUTIFY_FLAG" val="#wm#"/>
  <p:tag name="KSO_WM_UNIT_BLOCK" val="0"/>
  <p:tag name="KSO_WM_UNIT_SM_LIMIT_TYPE" val="2"/>
  <p:tag name="KSO_WM_UNIT_DEC_AREA_ID" val="eb7849fb6e2d4740bbea23af99150873"/>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71a4e3747e3ea6e293b256"/>
  <p:tag name="KSO_WM_CHIP_XID" val="5f71a4e3747e3ea6e293b25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8"/>
  <p:tag name="KSO_WM_TEMPLATE_ASSEMBLE_XID" val="60656f654054ed1e2fb80948"/>
  <p:tag name="KSO_WM_TEMPLATE_ASSEMBLE_GROUPID" val="60656f654054ed1e2fb80948"/>
</p:tagLst>
</file>

<file path=ppt/theme/_rels/theme1.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主题​​">
  <a:themeElements>
    <a:clrScheme name="自定义 3204">
      <a:dk1>
        <a:srgbClr val="000000"/>
      </a:dk1>
      <a:lt1>
        <a:srgbClr val="FFFFFF"/>
      </a:lt1>
      <a:dk2>
        <a:srgbClr val="000000"/>
      </a:dk2>
      <a:lt2>
        <a:srgbClr val="FFFFFF"/>
      </a:lt2>
      <a:accent1>
        <a:srgbClr val="04528B"/>
      </a:accent1>
      <a:accent2>
        <a:srgbClr val="04528B"/>
      </a:accent2>
      <a:accent3>
        <a:srgbClr val="04528B"/>
      </a:accent3>
      <a:accent4>
        <a:srgbClr val="04528B"/>
      </a:accent4>
      <a:accent5>
        <a:srgbClr val="04528B"/>
      </a:accent5>
      <a:accent6>
        <a:srgbClr val="04528B"/>
      </a:accent6>
      <a:hlink>
        <a:srgbClr val="04528B"/>
      </a:hlink>
      <a:folHlink>
        <a:srgbClr val="04528B"/>
      </a:folHlink>
    </a:clrScheme>
    <a:fontScheme name="Temp">
      <a:majorFont>
        <a:latin typeface="汉仪小麦体简"/>
        <a:ea typeface="微软雅黑"/>
        <a:cs typeface=""/>
      </a:majorFont>
      <a:minorFont>
        <a:latin typeface="汉仪小麦体简"/>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ln>
          <a:noFill/>
        </a:ln>
        <a:effectLst>
          <a:outerShdw blurRad="63500" algn="ctr" rotWithShape="0">
            <a:prstClr val="black">
              <a:alpha val="40000"/>
            </a:prstClr>
          </a:outerShdw>
        </a:effectLst>
      </a:spPr>
      <a:bodyPr rtlCol="0" anchor="ctr"/>
      <a:lstStyle>
        <a:defPPr algn="ctr" defTabSz="914400">
          <a:defRPr sz="1800">
            <a:cs typeface="+mn-ea"/>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1231</Words>
  <Application>WPS 演示</Application>
  <PresentationFormat>全屏显示(16:9)</PresentationFormat>
  <Paragraphs>187</Paragraphs>
  <Slides>30</Slides>
  <Notes>27</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30</vt:i4>
      </vt:variant>
    </vt:vector>
  </HeadingPairs>
  <TitlesOfParts>
    <vt:vector size="51" baseType="lpstr">
      <vt:lpstr>Arial</vt:lpstr>
      <vt:lpstr>宋体</vt:lpstr>
      <vt:lpstr>Wingdings</vt:lpstr>
      <vt:lpstr>汉仪铁线黑-35简</vt:lpstr>
      <vt:lpstr>黑体</vt:lpstr>
      <vt:lpstr>汉仪宋韵朗黑简</vt:lpstr>
      <vt:lpstr>方正盛世楷书简体_粗</vt:lpstr>
      <vt:lpstr>微软雅黑</vt:lpstr>
      <vt:lpstr>Times New Roman</vt:lpstr>
      <vt:lpstr>Segoe UI</vt:lpstr>
      <vt:lpstr>方正大标宋简体</vt:lpstr>
      <vt:lpstr>Wingdings</vt:lpstr>
      <vt:lpstr>汉仪小麦体简</vt:lpstr>
      <vt:lpstr>AmpleSoundTab</vt:lpstr>
      <vt:lpstr>Arial Unicode MS</vt:lpstr>
      <vt:lpstr>Calibri</vt:lpstr>
      <vt:lpstr>华康正颜楷体W7P</vt:lpstr>
      <vt:lpstr>华文琥珀</vt:lpstr>
      <vt:lpstr>华文隶书</vt:lpstr>
      <vt:lpstr>Arial</vt:lpstr>
      <vt:lpstr>Office 主题​​</vt:lpstr>
      <vt:lpstr>PowerPoint 演示文稿</vt:lpstr>
      <vt:lpstr>回顾六种物态变化</vt:lpstr>
      <vt:lpstr>PowerPoint 演示文稿</vt:lpstr>
      <vt:lpstr>水循环中物态变化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水资源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杯子空间设计</dc:creator>
  <cp:lastModifiedBy>xiongsongyan</cp:lastModifiedBy>
  <cp:revision>13472</cp:revision>
  <dcterms:created xsi:type="dcterms:W3CDTF">2016-03-09T04:37:00Z</dcterms:created>
  <dcterms:modified xsi:type="dcterms:W3CDTF">2022-11-29T04:59:43Z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TemplateUUID">
    <vt:lpwstr>v1.0_mb_LKKmdqhCY2hFtT+C0A6JXA==</vt:lpwstr>
  </property>
  <property fmtid="{D5CDD505-2E9C-101B-9397-08002B2CF9AE}" pid="4" name="ICV">
    <vt:lpwstr>4D4AB6FAF4324F28B1E470E1C16B4DD4</vt:lpwstr>
  </property>
</Properties>
</file>