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7" r:id="rId3"/>
  </p:sldMasterIdLst>
  <p:notesMasterIdLst>
    <p:notesMasterId r:id="rId16"/>
  </p:notesMasterIdLst>
  <p:handoutMasterIdLst>
    <p:handoutMasterId r:id="rId40"/>
  </p:handoutMasterIdLst>
  <p:sldIdLst>
    <p:sldId id="5942" r:id="rId4"/>
    <p:sldId id="6079" r:id="rId5"/>
    <p:sldId id="6148" r:id="rId6"/>
    <p:sldId id="6132" r:id="rId7"/>
    <p:sldId id="6129" r:id="rId8"/>
    <p:sldId id="6147" r:id="rId9"/>
    <p:sldId id="6133" r:id="rId10"/>
    <p:sldId id="6131" r:id="rId11"/>
    <p:sldId id="6134" r:id="rId12"/>
    <p:sldId id="6145" r:id="rId13"/>
    <p:sldId id="6153" r:id="rId14"/>
    <p:sldId id="6151" r:id="rId15"/>
    <p:sldId id="6152" r:id="rId17"/>
    <p:sldId id="6149" r:id="rId18"/>
    <p:sldId id="6155" r:id="rId19"/>
    <p:sldId id="6150" r:id="rId20"/>
    <p:sldId id="6165" r:id="rId21"/>
    <p:sldId id="6122" r:id="rId22"/>
    <p:sldId id="6156" r:id="rId23"/>
    <p:sldId id="6157" r:id="rId24"/>
    <p:sldId id="6158" r:id="rId25"/>
    <p:sldId id="6159" r:id="rId26"/>
    <p:sldId id="6160" r:id="rId27"/>
    <p:sldId id="6163" r:id="rId28"/>
    <p:sldId id="6164" r:id="rId29"/>
    <p:sldId id="6161" r:id="rId30"/>
    <p:sldId id="6123" r:id="rId31"/>
    <p:sldId id="6166" r:id="rId32"/>
    <p:sldId id="6125" r:id="rId33"/>
    <p:sldId id="6167" r:id="rId34"/>
    <p:sldId id="6126" r:id="rId35"/>
    <p:sldId id="6168" r:id="rId36"/>
    <p:sldId id="6169" r:id="rId37"/>
    <p:sldId id="6124" r:id="rId38"/>
    <p:sldId id="5949" r:id="rId39"/>
  </p:sldIdLst>
  <p:sldSz cx="9144000" cy="5143500" type="screen16x9"/>
  <p:notesSz cx="6858000" cy="9144000"/>
  <p:embeddedFontLst>
    <p:embeddedFont>
      <p:font typeface="微软雅黑" panose="020B0503020204020204" charset="-122"/>
      <p:regular r:id="rId45"/>
    </p:embeddedFont>
    <p:embeddedFont>
      <p:font typeface="方正盛世楷书简体_粗" panose="02000000000000000000" charset="-122"/>
      <p:regular r:id="rId46"/>
    </p:embeddedFont>
    <p:embeddedFont>
      <p:font typeface="方正粗黑宋简体" panose="02000000000000000000" charset="-122"/>
      <p:regular r:id="rId47"/>
    </p:embeddedFont>
    <p:embeddedFont>
      <p:font typeface="Candara" panose="020E0502030303020204" pitchFamily="2" charset="0"/>
      <p:regular r:id="rId48"/>
      <p:bold r:id="rId49"/>
      <p:italic r:id="rId50"/>
      <p:boldItalic r:id="rId51"/>
    </p:embeddedFont>
    <p:embeddedFont>
      <p:font typeface="华文新魏" panose="02010800040101010101" charset="-122"/>
      <p:regular r:id="rId52"/>
    </p:embeddedFont>
    <p:embeddedFont>
      <p:font typeface="Calibri" panose="020F0502020204030204" charset="0"/>
      <p:regular r:id="rId53"/>
      <p:bold r:id="rId54"/>
      <p:italic r:id="rId55"/>
      <p:boldItalic r:id="rId56"/>
    </p:embeddedFont>
  </p:embeddedFontLst>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97" userDrawn="1">
          <p15:clr>
            <a:srgbClr val="A4A3A4"/>
          </p15:clr>
        </p15:guide>
        <p15:guide id="2" orient="horz" pos="168" userDrawn="1">
          <p15:clr>
            <a:srgbClr val="A4A3A4"/>
          </p15:clr>
        </p15:guide>
        <p15:guide id="3" pos="5375" userDrawn="1">
          <p15:clr>
            <a:srgbClr val="A4A3A4"/>
          </p15:clr>
        </p15:guide>
        <p15:guide id="4" orient="horz" pos="1589" userDrawn="1">
          <p15:clr>
            <a:srgbClr val="A4A3A4"/>
          </p15:clr>
        </p15:guide>
        <p15:guide id="5" pos="380" userDrawn="1">
          <p15:clr>
            <a:srgbClr val="A4A3A4"/>
          </p15:clr>
        </p15:guide>
        <p15:guide id="6" pos="2200" userDrawn="1">
          <p15:clr>
            <a:srgbClr val="A4A3A4"/>
          </p15:clr>
        </p15:guide>
        <p15:guide id="7" pos="4207" userDrawn="1">
          <p15:clr>
            <a:srgbClr val="A4A3A4"/>
          </p15:clr>
        </p15:guide>
        <p15:guide id="8" pos="2654" userDrawn="1">
          <p15:clr>
            <a:srgbClr val="A4A3A4"/>
          </p15:clr>
        </p15:guide>
        <p15:guide id="9" orient="horz" pos="1121" userDrawn="1">
          <p15:clr>
            <a:srgbClr val="A4A3A4"/>
          </p15:clr>
        </p15:guide>
        <p15:guide id="10" orient="horz" pos="19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cmAuthor id="2" name="作者" initials="A" lastIdx="0" clrIdx="1"/>
  <p:cmAuthor id="3" name="samon-ks" initials="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1429"/>
    <a:srgbClr val="1B1B1B"/>
    <a:srgbClr val="04528B"/>
    <a:srgbClr val="6361A5"/>
    <a:srgbClr val="ECECEC"/>
    <a:srgbClr val="F2F2F2"/>
    <a:srgbClr val="60C7CA"/>
    <a:srgbClr val="67A18F"/>
    <a:srgbClr val="568B7A"/>
    <a:srgbClr val="A3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88" autoAdjust="0"/>
    <p:restoredTop sz="95311" autoAdjust="0"/>
  </p:normalViewPr>
  <p:slideViewPr>
    <p:cSldViewPr>
      <p:cViewPr>
        <p:scale>
          <a:sx n="92" d="100"/>
          <a:sy n="92" d="100"/>
        </p:scale>
        <p:origin x="1296" y="1234"/>
      </p:cViewPr>
      <p:guideLst>
        <p:guide pos="2897"/>
        <p:guide orient="horz" pos="168"/>
        <p:guide pos="5375"/>
        <p:guide orient="horz" pos="1589"/>
        <p:guide pos="380"/>
        <p:guide pos="2200"/>
        <p:guide pos="4207"/>
        <p:guide pos="2654"/>
        <p:guide orient="horz" pos="1121"/>
        <p:guide orient="horz" pos="199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3828"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tags" Target="tags/tag210.xml"/><Relationship Id="rId56" Type="http://schemas.openxmlformats.org/officeDocument/2006/relationships/font" Target="fonts/font12.fntdata"/><Relationship Id="rId55" Type="http://schemas.openxmlformats.org/officeDocument/2006/relationships/font" Target="fonts/font11.fntdata"/><Relationship Id="rId54" Type="http://schemas.openxmlformats.org/officeDocument/2006/relationships/font" Target="fonts/font10.fntdata"/><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2.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71E8F-9B2B-491C-BF18-E33909BE833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C2023-A398-416E-AC65-CBA0D090EB2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91C0ED-1C8B-4FF3-91A6-E652895D46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ED419-5B3F-423C-8358-46E41EBE13C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6ED419-5B3F-423C-8358-46E41EBE13C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杨振宁：与李政道提出弱相互作用的</a:t>
            </a:r>
            <a:r>
              <a:rPr lang="en-US" altLang="zh-CN"/>
              <a:t>“</a:t>
            </a:r>
            <a:r>
              <a:rPr lang="zh-CN" altLang="en-US"/>
              <a:t>宇称不守恒定律</a:t>
            </a:r>
            <a:r>
              <a:rPr lang="en-US" altLang="zh-CN"/>
              <a:t>”</a:t>
            </a:r>
            <a:r>
              <a:rPr lang="zh-CN" altLang="en-US"/>
              <a:t>。</a:t>
            </a:r>
            <a:r>
              <a:rPr lang="en-US" altLang="zh-CN"/>
              <a:t>1957</a:t>
            </a:r>
            <a:r>
              <a:rPr lang="zh-CN" altLang="en-US"/>
              <a:t>年获诺贝尔物理奖。</a:t>
            </a:r>
            <a:endParaRPr lang="zh-CN" altLang="en-US"/>
          </a:p>
          <a:p>
            <a:r>
              <a:rPr lang="zh-CN" altLang="en-US"/>
              <a:t>黄昆：半导体技术奠基人。</a:t>
            </a:r>
            <a:endParaRPr lang="zh-CN" altLang="en-US"/>
          </a:p>
          <a:p>
            <a:endParaRPr lang="zh-CN" altLang="en-US"/>
          </a:p>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6ED419-5B3F-423C-8358-46E41EBE13C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6ED419-5B3F-423C-8358-46E41EBE13C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6ED419-5B3F-423C-8358-46E41EBE13C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6ED419-5B3F-423C-8358-46E41EBE13C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8649C4-DF96-4AB7-8EFA-C60B664AC0E4}"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5.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7.png"/><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6.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image" Target="../media/image5.png"/><Relationship Id="rId4" Type="http://schemas.openxmlformats.org/officeDocument/2006/relationships/tags" Target="../tags/tag30.xml"/><Relationship Id="rId3" Type="http://schemas.openxmlformats.org/officeDocument/2006/relationships/image" Target="../media/image2.png"/><Relationship Id="rId2" Type="http://schemas.openxmlformats.org/officeDocument/2006/relationships/tags" Target="../tags/tag29.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image" Target="../media/image5.png"/><Relationship Id="rId4" Type="http://schemas.openxmlformats.org/officeDocument/2006/relationships/tags" Target="../tags/tag41.xml"/><Relationship Id="rId3" Type="http://schemas.openxmlformats.org/officeDocument/2006/relationships/image" Target="../media/image2.png"/><Relationship Id="rId2" Type="http://schemas.openxmlformats.org/officeDocument/2006/relationships/tags" Target="../tags/tag40.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9.png"/><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image" Target="../media/image8.png"/><Relationship Id="rId4" Type="http://schemas.openxmlformats.org/officeDocument/2006/relationships/tags" Target="../tags/tag54.xml"/><Relationship Id="rId3" Type="http://schemas.openxmlformats.org/officeDocument/2006/relationships/image" Target="../media/image2.png"/><Relationship Id="rId2" Type="http://schemas.openxmlformats.org/officeDocument/2006/relationships/tags" Target="../tags/tag53.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image" Target="../media/image5.png"/><Relationship Id="rId4" Type="http://schemas.openxmlformats.org/officeDocument/2006/relationships/tags" Target="../tags/tag65.xml"/><Relationship Id="rId3" Type="http://schemas.openxmlformats.org/officeDocument/2006/relationships/image" Target="../media/image2.png"/><Relationship Id="rId2" Type="http://schemas.openxmlformats.org/officeDocument/2006/relationships/tags" Target="../tags/tag64.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5.png"/><Relationship Id="rId4" Type="http://schemas.openxmlformats.org/officeDocument/2006/relationships/tags" Target="../tags/tag76.xml"/><Relationship Id="rId3" Type="http://schemas.openxmlformats.org/officeDocument/2006/relationships/image" Target="../media/image2.png"/><Relationship Id="rId2" Type="http://schemas.openxmlformats.org/officeDocument/2006/relationships/tags" Target="../tags/tag7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image" Target="../media/image5.png"/><Relationship Id="rId4" Type="http://schemas.openxmlformats.org/officeDocument/2006/relationships/tags" Target="../tags/tag86.xml"/><Relationship Id="rId3" Type="http://schemas.openxmlformats.org/officeDocument/2006/relationships/image" Target="../media/image2.png"/><Relationship Id="rId2" Type="http://schemas.openxmlformats.org/officeDocument/2006/relationships/tags" Target="../tags/tag85.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image" Target="../media/image4.png"/><Relationship Id="rId6" Type="http://schemas.openxmlformats.org/officeDocument/2006/relationships/tags" Target="../tags/tag96.xml"/><Relationship Id="rId5" Type="http://schemas.openxmlformats.org/officeDocument/2006/relationships/image" Target="../media/image3.png"/><Relationship Id="rId4" Type="http://schemas.openxmlformats.org/officeDocument/2006/relationships/tags" Target="../tags/tag95.xml"/><Relationship Id="rId3" Type="http://schemas.openxmlformats.org/officeDocument/2006/relationships/image" Target="../media/image2.png"/><Relationship Id="rId2" Type="http://schemas.openxmlformats.org/officeDocument/2006/relationships/tags" Target="../tags/tag94.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image" Target="../media/image5.png"/><Relationship Id="rId4" Type="http://schemas.openxmlformats.org/officeDocument/2006/relationships/tags" Target="../tags/tag103.xml"/><Relationship Id="rId3" Type="http://schemas.openxmlformats.org/officeDocument/2006/relationships/image" Target="../media/image2.png"/><Relationship Id="rId2" Type="http://schemas.openxmlformats.org/officeDocument/2006/relationships/tags" Target="../tags/tag102.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image" Target="../media/image5.png"/><Relationship Id="rId4" Type="http://schemas.openxmlformats.org/officeDocument/2006/relationships/tags" Target="../tags/tag112.xml"/><Relationship Id="rId3" Type="http://schemas.openxmlformats.org/officeDocument/2006/relationships/image" Target="../media/image2.png"/><Relationship Id="rId2" Type="http://schemas.openxmlformats.org/officeDocument/2006/relationships/tags" Target="../tags/tag111.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image" Target="../media/image5.png"/><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2.png"/><Relationship Id="rId2" Type="http://schemas.openxmlformats.org/officeDocument/2006/relationships/tags" Target="../tags/tag12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image" Target="../media/image5.png"/><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image" Target="../media/image2.png"/><Relationship Id="rId2" Type="http://schemas.openxmlformats.org/officeDocument/2006/relationships/tags" Target="../tags/tag132.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image" Target="../media/image5.png"/><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2.png"/><Relationship Id="rId2" Type="http://schemas.openxmlformats.org/officeDocument/2006/relationships/tags" Target="../tags/tag14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image" Target="../media/image5.png"/><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2.png"/><Relationship Id="rId2" Type="http://schemas.openxmlformats.org/officeDocument/2006/relationships/tags" Target="../tags/tag151.xml"/><Relationship Id="rId15" Type="http://schemas.openxmlformats.org/officeDocument/2006/relationships/tags" Target="../tags/tag162.xml"/><Relationship Id="rId14" Type="http://schemas.openxmlformats.org/officeDocument/2006/relationships/tags" Target="../tags/tag16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image" Target="../media/image5.png"/><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2.png"/><Relationship Id="rId2" Type="http://schemas.openxmlformats.org/officeDocument/2006/relationships/tags" Target="../tags/tag163.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图片2"/>
          <p:cNvPicPr/>
          <p:nvPr>
            <p:custDataLst>
              <p:tags r:id="rId2"/>
            </p:custDataLst>
          </p:nvPr>
        </p:nvPicPr>
        <p:blipFill>
          <a:blip r:embed="rId3"/>
          <a:stretch>
            <a:fillRect/>
          </a:stretch>
        </p:blipFill>
        <p:spPr>
          <a:xfrm>
            <a:off x="0" y="0"/>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7" name="图片 6"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9" name="图片 8"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p:custDataLst>
              <p:tags r:id="rId9"/>
            </p:custDataLst>
          </p:nvPr>
        </p:nvSpPr>
        <p:spPr>
          <a:xfrm>
            <a:off x="502412" y="332426"/>
            <a:ext cx="8139178" cy="331473"/>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汉仪铁线黑-35简" charset="0"/>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502412" y="714381"/>
            <a:ext cx="8139178"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图片2"/>
          <p:cNvPicPr/>
          <p:nvPr>
            <p:custDataLst>
              <p:tags r:id="rId2"/>
            </p:custDataLst>
          </p:nvPr>
        </p:nvPicPr>
        <p:blipFill>
          <a:blip r:embed="rId3"/>
          <a:stretch>
            <a:fillRect/>
          </a:stretch>
        </p:blipFill>
        <p:spPr>
          <a:xfrm>
            <a:off x="0" y="0"/>
            <a:ext cx="9144000" cy="5143262"/>
          </a:xfrm>
          <a:prstGeom prst="rect">
            <a:avLst/>
          </a:prstGeom>
        </p:spPr>
      </p:pic>
      <p:pic>
        <p:nvPicPr>
          <p:cNvPr id="3" name="图片 2" descr="wgergtr_画板 1"/>
          <p:cNvPicPr>
            <a:picLocks noChangeAspect="1"/>
          </p:cNvPicPr>
          <p:nvPr>
            <p:custDataLst>
              <p:tags r:id="rId4"/>
            </p:custDataLst>
          </p:nvPr>
        </p:nvPicPr>
        <p:blipFill>
          <a:blip r:embed="rId5"/>
          <a:srcRect l="13615" t="21891" r="54214" b="22521"/>
          <a:stretch>
            <a:fillRect/>
          </a:stretch>
        </p:blipFill>
        <p:spPr>
          <a:xfrm>
            <a:off x="1262063" y="1141489"/>
            <a:ext cx="2929967" cy="2851475"/>
          </a:xfrm>
          <a:prstGeom prst="rect">
            <a:avLst/>
          </a:prstGeom>
        </p:spPr>
      </p:pic>
      <p:pic>
        <p:nvPicPr>
          <p:cNvPr id="2" name="图片 1" descr="wgergtr_画板 1"/>
          <p:cNvPicPr/>
          <p:nvPr>
            <p:custDataLst>
              <p:tags r:id="rId6"/>
            </p:custDataLst>
          </p:nvPr>
        </p:nvPicPr>
        <p:blipFill>
          <a:blip r:embed="rId5"/>
          <a:srcRect l="69069" t="-6930" r="-3204" b="81122"/>
          <a:stretch>
            <a:fillRect/>
          </a:stretch>
        </p:blipFill>
        <p:spPr>
          <a:xfrm>
            <a:off x="6008579" y="0"/>
            <a:ext cx="3135422" cy="1349514"/>
          </a:xfrm>
          <a:prstGeom prst="rect">
            <a:avLst/>
          </a:prstGeom>
        </p:spPr>
      </p:pic>
      <p:pic>
        <p:nvPicPr>
          <p:cNvPr id="9" name="图片 8" descr="ggg_画板 1"/>
          <p:cNvPicPr>
            <a:picLocks noChangeAspect="1"/>
          </p:cNvPicPr>
          <p:nvPr>
            <p:custDataLst>
              <p:tags r:id="rId7"/>
            </p:custDataLst>
          </p:nvPr>
        </p:nvPicPr>
        <p:blipFill>
          <a:blip r:embed="rId8"/>
          <a:srcRect l="-8734" t="83340" r="35690" b="-17625"/>
          <a:stretch>
            <a:fillRect/>
          </a:stretch>
        </p:blipFill>
        <p:spPr>
          <a:xfrm>
            <a:off x="-9525" y="4395439"/>
            <a:ext cx="2957612" cy="752824"/>
          </a:xfrm>
          <a:prstGeom prst="rect">
            <a:avLst/>
          </a:prstGeom>
        </p:spPr>
      </p:pic>
      <p:sp>
        <p:nvSpPr>
          <p:cNvPr id="4" name="日期占位符 3"/>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
        <p:nvSpPr>
          <p:cNvPr id="8" name="标题 1"/>
          <p:cNvSpPr/>
          <p:nvPr>
            <p:ph type="ctrTitle" idx="1" hasCustomPrompt="1"/>
            <p:custDataLst>
              <p:tags r:id="rId12"/>
            </p:custDataLst>
          </p:nvPr>
        </p:nvSpPr>
        <p:spPr>
          <a:xfrm>
            <a:off x="2596442" y="2813545"/>
            <a:ext cx="6237418" cy="771156"/>
          </a:xfrm>
          <a:noFill/>
        </p:spPr>
        <p:txBody>
          <a:bodyPr vert="horz" wrap="square" lIns="101600" tIns="38100" rIns="76200" bIns="38100" rtlCol="0" anchor="t" anchorCtr="0">
            <a:normAutofit/>
          </a:bodyPr>
          <a:lstStyle>
            <a:lvl1pPr marL="0" marR="0" algn="ctr" defTabSz="914400" rtl="0" eaLnBrk="1" fontAlgn="auto" latinLnBrk="0" hangingPunct="1">
              <a:lnSpc>
                <a:spcPct val="100000"/>
              </a:lnSpc>
              <a:spcBef>
                <a:spcPct val="0"/>
              </a:spcBef>
              <a:buClrTx/>
              <a:buSzTx/>
              <a:buFontTx/>
              <a:buNone/>
              <a:defRPr kumimoji="0" lang="zh-CN" altLang="en-US" sz="4050" b="0" i="0" u="none" strike="noStrike" kern="1200" cap="none" spc="300" normalizeH="0" baseline="0" noProof="1" dirty="0">
                <a:solidFill>
                  <a:schemeClr val="accent1">
                    <a:lumMod val="75000"/>
                  </a:schemeClr>
                </a:solidFill>
                <a:uFillTx/>
                <a:latin typeface="Arial" panose="020B0604020202020204" pitchFamily="34" charset="0"/>
                <a:ea typeface="汉仪宋韵朗黑简" charset="0"/>
                <a:cs typeface="+mn-cs"/>
              </a:defRPr>
            </a:lvl1pPr>
          </a:lstStyle>
          <a:p>
            <a:pPr lvl="0"/>
            <a:r>
              <a:rPr>
                <a:sym typeface="+mn-ea"/>
              </a:rPr>
              <a:t>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1" name="图片 10" descr="图片2"/>
          <p:cNvPicPr/>
          <p:nvPr>
            <p:custDataLst>
              <p:tags r:id="rId2"/>
            </p:custDataLst>
          </p:nvPr>
        </p:nvPicPr>
        <p:blipFill>
          <a:blip r:embed="rId3"/>
          <a:stretch>
            <a:fillRect/>
          </a:stretch>
        </p:blipFill>
        <p:spPr>
          <a:xfrm>
            <a:off x="0" y="0"/>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8" name="图片 7"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9" name="图片 8"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p:custDataLst>
              <p:tags r:id="rId9"/>
            </p:custDataLst>
          </p:nvPr>
        </p:nvSpPr>
        <p:spPr>
          <a:xfrm>
            <a:off x="502412" y="33242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汉仪铁线黑-35简" charset="0"/>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502448" y="714381"/>
            <a:ext cx="3962432"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4679158" y="714381"/>
            <a:ext cx="3962432" cy="4041680"/>
          </a:xfrm>
        </p:spPr>
        <p:txBody>
          <a:bodyPr lIns="90170" tIns="46990" rIns="90170" bIns="46990">
            <a:normAutofit/>
          </a:bodyPr>
          <a:lstStyle>
            <a:lvl1pPr eaLnBrk="1" fontAlgn="auto" latinLnBrk="0" hangingPunct="1">
              <a:defRPr sz="1200">
                <a:solidFill>
                  <a:schemeClr val="tx1"/>
                </a:solidFill>
                <a:latin typeface="Arial" panose="020B0604020202020204" pitchFamily="34" charset="0"/>
                <a:ea typeface="汉仪铁线黑-35简" charset="0"/>
              </a:defRPr>
            </a:lvl1pPr>
            <a:lvl2pPr eaLnBrk="1" fontAlgn="auto" latinLnBrk="0" hangingPunct="1">
              <a:defRPr sz="1200">
                <a:solidFill>
                  <a:schemeClr val="tx1"/>
                </a:solidFill>
                <a:latin typeface="Arial" panose="020B0604020202020204" pitchFamily="34" charset="0"/>
                <a:ea typeface="汉仪铁线黑-35简" charset="0"/>
              </a:defRPr>
            </a:lvl2pPr>
            <a:lvl3pPr eaLnBrk="1" fontAlgn="auto" latinLnBrk="0" hangingPunct="1">
              <a:defRPr sz="1200">
                <a:solidFill>
                  <a:schemeClr val="tx1"/>
                </a:solidFill>
                <a:latin typeface="Arial" panose="020B0604020202020204" pitchFamily="34" charset="0"/>
                <a:ea typeface="汉仪铁线黑-35简" charset="0"/>
              </a:defRPr>
            </a:lvl3pPr>
            <a:lvl4pPr eaLnBrk="1" fontAlgn="auto" latinLnBrk="0" hangingPunct="1">
              <a:defRPr sz="1200">
                <a:solidFill>
                  <a:schemeClr val="tx1"/>
                </a:solidFill>
                <a:latin typeface="Arial" panose="020B0604020202020204" pitchFamily="34" charset="0"/>
                <a:ea typeface="汉仪铁线黑-35简" charset="0"/>
              </a:defRPr>
            </a:lvl4pPr>
            <a:lvl5pPr eaLnBrk="1" fontAlgn="auto" latinLnBrk="0" hangingPunct="1">
              <a:defRPr sz="120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4" name="图片 13" descr="图片2"/>
          <p:cNvPicPr/>
          <p:nvPr>
            <p:custDataLst>
              <p:tags r:id="rId2"/>
            </p:custDataLst>
          </p:nvPr>
        </p:nvPicPr>
        <p:blipFill>
          <a:blip r:embed="rId3"/>
          <a:stretch>
            <a:fillRect/>
          </a:stretch>
        </p:blipFill>
        <p:spPr>
          <a:xfrm>
            <a:off x="0" y="0"/>
            <a:ext cx="9144000" cy="5143024"/>
          </a:xfrm>
          <a:prstGeom prst="rect">
            <a:avLst/>
          </a:prstGeom>
        </p:spPr>
      </p:pic>
      <p:pic>
        <p:nvPicPr>
          <p:cNvPr id="13" name="图片 12"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12" name="图片 11"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11" name="图片 10"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p:custDataLst>
              <p:tags r:id="rId9"/>
            </p:custDataLst>
          </p:nvPr>
        </p:nvSpPr>
        <p:spPr>
          <a:xfrm>
            <a:off x="502412" y="33242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汉仪铁线黑-35简" charset="0"/>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502448" y="714381"/>
            <a:ext cx="3962432" cy="285752"/>
          </a:xfrm>
        </p:spPr>
        <p:txBody>
          <a:bodyPr lIns="90170" tIns="46990" rIns="90170" bIns="46990" anchor="ctr"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汉仪铁线黑-35简"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502444" y="1054894"/>
            <a:ext cx="3962400" cy="3701064"/>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4676813" y="714381"/>
            <a:ext cx="3962432" cy="285752"/>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汉仪铁线黑-35简" charset="0"/>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4676813" y="1054894"/>
            <a:ext cx="3962432" cy="3701064"/>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图片2"/>
          <p:cNvPicPr/>
          <p:nvPr>
            <p:custDataLst>
              <p:tags r:id="rId2"/>
            </p:custDataLst>
          </p:nvPr>
        </p:nvPicPr>
        <p:blipFill>
          <a:blip r:embed="rId3"/>
          <a:stretch>
            <a:fillRect/>
          </a:stretch>
        </p:blipFill>
        <p:spPr>
          <a:xfrm>
            <a:off x="0" y="-238"/>
            <a:ext cx="9144000" cy="5143262"/>
          </a:xfrm>
          <a:prstGeom prst="rect">
            <a:avLst/>
          </a:prstGeom>
        </p:spPr>
      </p:pic>
      <p:pic>
        <p:nvPicPr>
          <p:cNvPr id="6" name="图片 5" descr="访问肥肉_画板 1"/>
          <p:cNvPicPr>
            <a:picLocks noChangeAspect="1"/>
          </p:cNvPicPr>
          <p:nvPr>
            <p:custDataLst>
              <p:tags r:id="rId4"/>
            </p:custDataLst>
          </p:nvPr>
        </p:nvPicPr>
        <p:blipFill>
          <a:blip r:embed="rId5"/>
          <a:srcRect r="79120" b="51060"/>
          <a:stretch>
            <a:fillRect/>
          </a:stretch>
        </p:blipFill>
        <p:spPr>
          <a:xfrm>
            <a:off x="2858" y="0"/>
            <a:ext cx="1906448" cy="2517458"/>
          </a:xfrm>
          <a:prstGeom prst="rect">
            <a:avLst/>
          </a:prstGeom>
        </p:spPr>
      </p:pic>
      <p:pic>
        <p:nvPicPr>
          <p:cNvPr id="7" name="图片 6" descr="访问肥肉_画板 1"/>
          <p:cNvPicPr>
            <a:picLocks noChangeAspect="1"/>
          </p:cNvPicPr>
          <p:nvPr>
            <p:custDataLst>
              <p:tags r:id="rId6"/>
            </p:custDataLst>
          </p:nvPr>
        </p:nvPicPr>
        <p:blipFill>
          <a:blip r:embed="rId5"/>
          <a:srcRect l="38516" t="12325"/>
          <a:stretch>
            <a:fillRect/>
          </a:stretch>
        </p:blipFill>
        <p:spPr>
          <a:xfrm>
            <a:off x="3507195" y="629021"/>
            <a:ext cx="5634414" cy="4514585"/>
          </a:xfrm>
          <a:prstGeom prst="rect">
            <a:avLst/>
          </a:prstGeom>
        </p:spPr>
      </p:pic>
      <p:pic>
        <p:nvPicPr>
          <p:cNvPr id="9" name="图片 8"/>
          <p:cNvPicPr/>
          <p:nvPr>
            <p:custDataLst>
              <p:tags r:id="rId7"/>
            </p:custDataLst>
          </p:nvPr>
        </p:nvPicPr>
        <p:blipFill>
          <a:blip r:embed="rId8">
            <a:alphaModFix amt="0"/>
          </a:blip>
          <a:stretch>
            <a:fillRect/>
          </a:stretch>
        </p:blipFill>
        <p:spPr>
          <a:xfrm>
            <a:off x="4840262" y="628875"/>
            <a:ext cx="3650799" cy="4514876"/>
          </a:xfrm>
          <a:prstGeom prst="rect">
            <a:avLst/>
          </a:prstGeom>
        </p:spPr>
      </p:pic>
      <p:sp>
        <p:nvSpPr>
          <p:cNvPr id="2" name="标题 1"/>
          <p:cNvSpPr>
            <a:spLocks noGrp="1"/>
          </p:cNvSpPr>
          <p:nvPr>
            <p:ph type="title"/>
            <p:custDataLst>
              <p:tags r:id="rId9"/>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汉仪铁线黑-35简" charset="0"/>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dk1">
                    <a:tint val="75000"/>
                    <a:lumMod val="85000"/>
                    <a:lumOff val="1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dk1">
                    <a:tint val="75000"/>
                    <a:lumMod val="85000"/>
                    <a:lumOff val="1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dk1">
                    <a:tint val="75000"/>
                    <a:lumMod val="85000"/>
                    <a:lumOff val="1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descr="图片2"/>
          <p:cNvPicPr/>
          <p:nvPr>
            <p:custDataLst>
              <p:tags r:id="rId2"/>
            </p:custDataLst>
          </p:nvPr>
        </p:nvPicPr>
        <p:blipFill>
          <a:blip r:embed="rId3"/>
          <a:stretch>
            <a:fillRect/>
          </a:stretch>
        </p:blipFill>
        <p:spPr>
          <a:xfrm>
            <a:off x="0" y="0"/>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8" name="图片 7"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9" name="图片 8"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p:custDataLst>
              <p:tags r:id="rId9"/>
            </p:custDataLst>
          </p:nvPr>
        </p:nvSpPr>
        <p:spPr>
          <a:xfrm>
            <a:off x="502448" y="33242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汉仪铁线黑-35简" charset="0"/>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502448" y="71438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汉仪铁线黑-35简" charset="0"/>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4679194" y="714381"/>
            <a:ext cx="3962432"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汉仪铁线黑-35简" charset="0"/>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图片2"/>
          <p:cNvPicPr/>
          <p:nvPr>
            <p:custDataLst>
              <p:tags r:id="rId2"/>
            </p:custDataLst>
          </p:nvPr>
        </p:nvPicPr>
        <p:blipFill>
          <a:blip r:embed="rId3"/>
          <a:stretch>
            <a:fillRect/>
          </a:stretch>
        </p:blipFill>
        <p:spPr>
          <a:xfrm>
            <a:off x="0" y="0"/>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7" name="图片 6"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9" name="图片 8"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2" name="竖排标题 1"/>
          <p:cNvSpPr>
            <a:spLocks noGrp="1"/>
          </p:cNvSpPr>
          <p:nvPr>
            <p:ph type="title" orient="vert"/>
            <p:custDataLst>
              <p:tags r:id="rId9"/>
            </p:custDataLst>
          </p:nvPr>
        </p:nvSpPr>
        <p:spPr>
          <a:xfrm>
            <a:off x="7928351" y="714381"/>
            <a:ext cx="713238" cy="4041680"/>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汉仪铁线黑-35简" charset="0"/>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502444" y="714375"/>
            <a:ext cx="7371076" cy="4041680"/>
          </a:xfrm>
        </p:spPr>
        <p:txBody>
          <a:bodyPr vert="eaVert"/>
          <a:lstStyle>
            <a:lvl1pPr indent="0" eaLnBrk="1" fontAlgn="auto" latinLnBrk="0" hangingPunct="1">
              <a:defRPr>
                <a:solidFill>
                  <a:schemeClr val="tx1"/>
                </a:solidFill>
                <a:latin typeface="Arial" panose="020B0604020202020204" pitchFamily="34" charset="0"/>
                <a:ea typeface="汉仪铁线黑-35简" charset="0"/>
              </a:defRPr>
            </a:lvl1pPr>
            <a:lvl2pPr indent="0" eaLnBrk="1" fontAlgn="auto" latinLnBrk="0" hangingPunct="1">
              <a:defRPr>
                <a:solidFill>
                  <a:schemeClr val="tx1"/>
                </a:solidFill>
                <a:latin typeface="Arial" panose="020B0604020202020204" pitchFamily="34" charset="0"/>
                <a:ea typeface="汉仪铁线黑-35简" charset="0"/>
              </a:defRPr>
            </a:lvl2pPr>
            <a:lvl3pPr indent="0" eaLnBrk="1" fontAlgn="auto" latinLnBrk="0" hangingPunct="1">
              <a:defRPr>
                <a:solidFill>
                  <a:schemeClr val="tx1"/>
                </a:solidFill>
                <a:latin typeface="Arial" panose="020B0604020202020204" pitchFamily="34" charset="0"/>
                <a:ea typeface="汉仪铁线黑-35简" charset="0"/>
              </a:defRPr>
            </a:lvl3pPr>
            <a:lvl4pPr indent="0" eaLnBrk="1" fontAlgn="auto" latinLnBrk="0" hangingPunct="1">
              <a:defRPr>
                <a:solidFill>
                  <a:schemeClr val="tx1"/>
                </a:solidFill>
                <a:latin typeface="Arial" panose="020B0604020202020204" pitchFamily="34" charset="0"/>
                <a:ea typeface="汉仪铁线黑-35简" charset="0"/>
              </a:defRPr>
            </a:lvl4pPr>
            <a:lvl5pPr indent="0" eaLnBrk="1" fontAlgn="auto" latinLnBrk="0" hangingPunct="1">
              <a:defRPr>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descr="图片2"/>
          <p:cNvPicPr/>
          <p:nvPr>
            <p:custDataLst>
              <p:tags r:id="rId2"/>
            </p:custDataLst>
          </p:nvPr>
        </p:nvPicPr>
        <p:blipFill>
          <a:blip r:embed="rId3"/>
          <a:stretch>
            <a:fillRect/>
          </a:stretch>
        </p:blipFill>
        <p:spPr>
          <a:xfrm>
            <a:off x="0" y="0"/>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6" name="图片 5"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9" name="图片 8"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3" name="日期占位符 2"/>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502448" y="714381"/>
            <a:ext cx="8139178" cy="4041680"/>
          </a:xfrm>
        </p:spPr>
        <p:txBody>
          <a:bodyPr/>
          <a:lstStyle>
            <a:lvl1pPr>
              <a:defRPr>
                <a:solidFill>
                  <a:schemeClr val="tx1"/>
                </a:solidFill>
                <a:latin typeface="Arial" panose="020B0604020202020204" pitchFamily="34" charset="0"/>
                <a:ea typeface="汉仪铁线黑-35简" charset="0"/>
              </a:defRPr>
            </a:lvl1pPr>
            <a:lvl2pPr>
              <a:defRPr>
                <a:solidFill>
                  <a:schemeClr val="tx1"/>
                </a:solidFill>
                <a:latin typeface="Arial" panose="020B0604020202020204" pitchFamily="34" charset="0"/>
                <a:ea typeface="汉仪铁线黑-35简" charset="0"/>
              </a:defRPr>
            </a:lvl2pPr>
            <a:lvl3pPr>
              <a:defRPr>
                <a:solidFill>
                  <a:schemeClr val="tx1"/>
                </a:solidFill>
                <a:latin typeface="Arial" panose="020B0604020202020204" pitchFamily="34" charset="0"/>
                <a:ea typeface="汉仪铁线黑-35简" charset="0"/>
              </a:defRPr>
            </a:lvl3pPr>
            <a:lvl4pPr>
              <a:defRPr>
                <a:solidFill>
                  <a:schemeClr val="tx1"/>
                </a:solidFill>
                <a:latin typeface="Arial" panose="020B0604020202020204" pitchFamily="34" charset="0"/>
                <a:ea typeface="汉仪铁线黑-35简" charset="0"/>
              </a:defRPr>
            </a:lvl4pPr>
            <a:lvl5pPr>
              <a:defRPr>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图片2"/>
          <p:cNvPicPr/>
          <p:nvPr>
            <p:custDataLst>
              <p:tags r:id="rId2"/>
            </p:custDataLst>
          </p:nvPr>
        </p:nvPicPr>
        <p:blipFill>
          <a:blip r:embed="rId3"/>
          <a:stretch>
            <a:fillRect/>
          </a:stretch>
        </p:blipFill>
        <p:spPr>
          <a:xfrm>
            <a:off x="0" y="-238"/>
            <a:ext cx="9144000" cy="5143262"/>
          </a:xfrm>
          <a:prstGeom prst="rect">
            <a:avLst/>
          </a:prstGeom>
        </p:spPr>
      </p:pic>
      <p:pic>
        <p:nvPicPr>
          <p:cNvPr id="2" name="图片 1"/>
          <p:cNvPicPr>
            <a:picLocks noChangeAspect="1"/>
          </p:cNvPicPr>
          <p:nvPr>
            <p:custDataLst>
              <p:tags r:id="rId4"/>
            </p:custDataLst>
          </p:nvPr>
        </p:nvPicPr>
        <p:blipFill>
          <a:blip r:embed="rId5">
            <a:alphaModFix amt="0"/>
          </a:blip>
          <a:stretch>
            <a:fillRect/>
          </a:stretch>
        </p:blipFill>
        <p:spPr>
          <a:xfrm>
            <a:off x="104" y="89100"/>
            <a:ext cx="9143316" cy="4965767"/>
          </a:xfrm>
          <a:prstGeom prst="rect">
            <a:avLst/>
          </a:prstGeom>
        </p:spPr>
      </p:pic>
      <p:pic>
        <p:nvPicPr>
          <p:cNvPr id="12" name="图片 11" descr="sfsfe_画板 1"/>
          <p:cNvPicPr>
            <a:picLocks noChangeAspect="1"/>
          </p:cNvPicPr>
          <p:nvPr>
            <p:custDataLst>
              <p:tags r:id="rId6"/>
            </p:custDataLst>
          </p:nvPr>
        </p:nvPicPr>
        <p:blipFill>
          <a:blip r:embed="rId7"/>
          <a:srcRect r="50547"/>
          <a:stretch>
            <a:fillRect/>
          </a:stretch>
        </p:blipFill>
        <p:spPr>
          <a:xfrm>
            <a:off x="0" y="-238"/>
            <a:ext cx="4541280" cy="5143500"/>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
        <p:nvSpPr>
          <p:cNvPr id="7" name="标题 1"/>
          <p:cNvSpPr/>
          <p:nvPr>
            <p:ph type="title" idx="1" hasCustomPrompt="1"/>
            <p:custDataLst>
              <p:tags r:id="rId11"/>
            </p:custDataLst>
          </p:nvPr>
        </p:nvSpPr>
        <p:spPr>
          <a:xfrm>
            <a:off x="2596442" y="1794731"/>
            <a:ext cx="6237418" cy="867728"/>
          </a:xfrm>
          <a:noFill/>
          <a:ln>
            <a:noFill/>
          </a:ln>
        </p:spPr>
        <p:txBody>
          <a:bodyPr vert="horz" wrap="square" lIns="101600" tIns="38100" rIns="63500" bIns="3810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4950" b="1" i="0" u="none" strike="noStrike" kern="1200" cap="none" spc="300" normalizeH="0" baseline="0" noProof="1" dirty="0">
                <a:solidFill>
                  <a:schemeClr val="dk1">
                    <a:lumMod val="85000"/>
                    <a:lumOff val="15000"/>
                  </a:schemeClr>
                </a:solidFill>
                <a:uFillTx/>
                <a:latin typeface="Arial" panose="020B0604020202020204" pitchFamily="34" charset="0"/>
                <a:ea typeface="汉仪宋韵朗黑简" charset="0"/>
                <a:cs typeface="汉仪宋韵朗黑简" charset="0"/>
              </a:defRPr>
            </a:lvl1pPr>
          </a:lstStyle>
          <a:p>
            <a:pPr lvl="0"/>
            <a:r>
              <a:rPr>
                <a:sym typeface="+mn-ea"/>
              </a:rPr>
              <a:t>编辑标题</a:t>
            </a:r>
            <a:endParaRPr>
              <a:sym typeface="+mn-ea"/>
            </a:endParaRPr>
          </a:p>
        </p:txBody>
      </p:sp>
      <p:sp>
        <p:nvSpPr>
          <p:cNvPr id="8" name="文本占位符 3"/>
          <p:cNvSpPr/>
          <p:nvPr>
            <p:ph type="body" idx="2" hasCustomPrompt="1"/>
            <p:custDataLst>
              <p:tags r:id="rId12"/>
            </p:custDataLst>
          </p:nvPr>
        </p:nvSpPr>
        <p:spPr>
          <a:xfrm>
            <a:off x="3639430" y="2735325"/>
            <a:ext cx="4151443" cy="613442"/>
          </a:xfrm>
          <a:noFill/>
          <a:ln>
            <a:noFill/>
          </a:ln>
        </p:spPr>
        <p:txBody>
          <a:bodyPr vert="horz" wrap="square" lIns="101600" tIns="0" rIns="82550" bIns="0" rtlCol="0">
            <a:normAutofit/>
          </a:bodyPr>
          <a:lstStyle>
            <a:lvl1pPr marL="0" marR="0" indent="-171450" algn="ctr" defTabSz="914400" rtl="0" eaLnBrk="1" fontAlgn="auto" latinLnBrk="0" hangingPunct="1">
              <a:lnSpc>
                <a:spcPct val="140000"/>
              </a:lnSpc>
              <a:spcBef>
                <a:spcPts val="0"/>
              </a:spcBef>
              <a:spcAft>
                <a:spcPts val="1000"/>
              </a:spcAft>
              <a:buClrTx/>
              <a:buSzTx/>
              <a:buFontTx/>
              <a:buNone/>
              <a:defRPr kumimoji="0" lang="zh-CN" altLang="en-US" sz="1350" b="0" i="0" u="none" strike="noStrike" kern="1200" cap="none" spc="150" normalizeH="0" baseline="0" noProof="1" dirty="0">
                <a:solidFill>
                  <a:schemeClr val="dk1">
                    <a:lumMod val="85000"/>
                    <a:lumOff val="15000"/>
                  </a:schemeClr>
                </a:solidFill>
                <a:uFillTx/>
                <a:latin typeface="Arial" panose="020B0604020202020204" pitchFamily="34" charset="0"/>
                <a:ea typeface="汉仪铁线黑-35简" charset="0"/>
                <a:cs typeface="+mn-cs"/>
                <a:sym typeface="+mn-ea"/>
              </a:defRPr>
            </a:lvl1pPr>
            <a:lvl2pPr marL="514350"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8572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2001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15430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18859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图片2"/>
          <p:cNvPicPr/>
          <p:nvPr>
            <p:custDataLst>
              <p:tags r:id="rId2"/>
            </p:custDataLst>
          </p:nvPr>
        </p:nvPicPr>
        <p:blipFill>
          <a:blip r:embed="rId3"/>
          <a:stretch>
            <a:fillRect/>
          </a:stretch>
        </p:blipFill>
        <p:spPr>
          <a:xfrm>
            <a:off x="0" y="0"/>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6" name="图片 5"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9" name="图片 8"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0" name="图片 9"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p:custDataLst>
              <p:tags r:id="rId9"/>
            </p:custDataLst>
          </p:nvPr>
        </p:nvSpPr>
        <p:spPr/>
        <p:txBody>
          <a:bodyPr/>
          <a:lstStyle>
            <a:lvl1pPr>
              <a:defRPr baseline="0">
                <a:solidFill>
                  <a:schemeClr val="tx1"/>
                </a:solidFill>
                <a:latin typeface="Arial" panose="020B0604020202020204" pitchFamily="34" charset="0"/>
                <a:ea typeface="汉仪铁线黑-35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8" name="图片 7" descr="图片2"/>
          <p:cNvPicPr/>
          <p:nvPr>
            <p:custDataLst>
              <p:tags r:id="rId2"/>
            </p:custDataLst>
          </p:nvPr>
        </p:nvPicPr>
        <p:blipFill>
          <a:blip r:embed="rId3"/>
          <a:stretch>
            <a:fillRect/>
          </a:stretch>
        </p:blipFill>
        <p:spPr>
          <a:xfrm>
            <a:off x="0" y="476"/>
            <a:ext cx="9144000" cy="5143024"/>
          </a:xfrm>
          <a:prstGeom prst="rect">
            <a:avLst/>
          </a:prstGeom>
        </p:spPr>
      </p:pic>
      <p:pic>
        <p:nvPicPr>
          <p:cNvPr id="12" name="图片 11" descr="gwefer_画板 1"/>
          <p:cNvPicPr/>
          <p:nvPr>
            <p:custDataLst>
              <p:tags r:id="rId4"/>
            </p:custDataLst>
          </p:nvPr>
        </p:nvPicPr>
        <p:blipFill>
          <a:blip r:embed="rId5">
            <a:alphaModFix amt="0"/>
          </a:blip>
          <a:srcRect l="73579" t="-9402" r="-3330" b="50911"/>
          <a:stretch>
            <a:fillRect/>
          </a:stretch>
        </p:blipFill>
        <p:spPr>
          <a:xfrm>
            <a:off x="-2381" y="0"/>
            <a:ext cx="1352214" cy="1527872"/>
          </a:xfrm>
          <a:prstGeom prst="rect">
            <a:avLst/>
          </a:prstGeom>
        </p:spPr>
      </p:pic>
      <p:pic>
        <p:nvPicPr>
          <p:cNvPr id="9" name="图片 8" descr="gwefer_画板 1"/>
          <p:cNvPicPr>
            <a:picLocks noChangeAspect="1"/>
          </p:cNvPicPr>
          <p:nvPr>
            <p:custDataLst>
              <p:tags r:id="rId6"/>
            </p:custDataLst>
          </p:nvPr>
        </p:nvPicPr>
        <p:blipFill>
          <a:blip r:embed="rId5"/>
          <a:srcRect l="-6703" t="43923" r="73150" b="-12217"/>
          <a:stretch>
            <a:fillRect/>
          </a:stretch>
        </p:blipFill>
        <p:spPr>
          <a:xfrm>
            <a:off x="-2381" y="3618486"/>
            <a:ext cx="1352214" cy="1527872"/>
          </a:xfrm>
          <a:prstGeom prst="rect">
            <a:avLst/>
          </a:prstGeom>
        </p:spPr>
      </p:pic>
      <p:pic>
        <p:nvPicPr>
          <p:cNvPr id="10" name="图片 9" descr="gwefer_画板 1"/>
          <p:cNvPicPr/>
          <p:nvPr>
            <p:custDataLst>
              <p:tags r:id="rId7"/>
            </p:custDataLst>
          </p:nvPr>
        </p:nvPicPr>
        <p:blipFill>
          <a:blip r:embed="rId5"/>
          <a:srcRect l="73579" t="-9402" r="-3330" b="50911"/>
          <a:stretch>
            <a:fillRect/>
          </a:stretch>
        </p:blipFill>
        <p:spPr>
          <a:xfrm>
            <a:off x="7791776" y="0"/>
            <a:ext cx="1352214" cy="1527872"/>
          </a:xfrm>
          <a:prstGeom prst="rect">
            <a:avLst/>
          </a:prstGeom>
        </p:spPr>
      </p:pic>
      <p:pic>
        <p:nvPicPr>
          <p:cNvPr id="11" name="图片 10" descr="gwefer_画板 1"/>
          <p:cNvPicPr/>
          <p:nvPr>
            <p:custDataLst>
              <p:tags r:id="rId8"/>
            </p:custDataLst>
          </p:nvPr>
        </p:nvPicPr>
        <p:blipFill>
          <a:blip r:embed="rId5">
            <a:alphaModFix amt="0"/>
          </a:blip>
          <a:srcRect l="73579" t="-9402" r="-3330" b="50911"/>
          <a:stretch>
            <a:fillRect/>
          </a:stretch>
        </p:blipFill>
        <p:spPr>
          <a:xfrm>
            <a:off x="7790824" y="3618486"/>
            <a:ext cx="1352214" cy="1527872"/>
          </a:xfrm>
          <a:prstGeom prst="rect">
            <a:avLst/>
          </a:prstGeom>
        </p:spPr>
      </p:pic>
      <p:sp>
        <p:nvSpPr>
          <p:cNvPr id="6" name="矩形 5"/>
          <p:cNvSpPr/>
          <p:nvPr>
            <p:custDataLst>
              <p:tags r:id="rId9"/>
            </p:custDataLst>
          </p:nvPr>
        </p:nvSpPr>
        <p:spPr>
          <a:xfrm>
            <a:off x="219600" y="228150"/>
            <a:ext cx="8704800" cy="468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sp>
        <p:nvSpPr>
          <p:cNvPr id="2" name="标题 1"/>
          <p:cNvSpPr>
            <a:spLocks noGrp="1"/>
          </p:cNvSpPr>
          <p:nvPr>
            <p:ph type="title" hasCustomPrompt="1"/>
            <p:custDataLst>
              <p:tags r:id="rId10"/>
            </p:custDataLst>
          </p:nvPr>
        </p:nvSpPr>
        <p:spPr>
          <a:xfrm>
            <a:off x="961200" y="936900"/>
            <a:ext cx="7219800" cy="542700"/>
          </a:xfrm>
        </p:spPr>
        <p:txBody>
          <a:bodyPr anchor="ctr"/>
          <a:lstStyle>
            <a:lvl1pPr>
              <a:defRPr sz="2400" baseline="0">
                <a:solidFill>
                  <a:schemeClr val="tx1"/>
                </a:solidFill>
                <a:latin typeface="Arial" panose="020B0604020202020204" pitchFamily="34" charset="0"/>
                <a:ea typeface="汉仪铁线黑-35简"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960835" y="1622700"/>
            <a:ext cx="7219950" cy="2583900"/>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2"/>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4"/>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descr="图片2"/>
          <p:cNvPicPr/>
          <p:nvPr>
            <p:custDataLst>
              <p:tags r:id="rId2"/>
            </p:custDataLst>
          </p:nvPr>
        </p:nvPicPr>
        <p:blipFill>
          <a:blip r:embed="rId3"/>
          <a:stretch>
            <a:fillRect/>
          </a:stretch>
        </p:blipFill>
        <p:spPr>
          <a:xfrm>
            <a:off x="0" y="476"/>
            <a:ext cx="9144000" cy="5143024"/>
          </a:xfrm>
          <a:prstGeom prst="rect">
            <a:avLst/>
          </a:prstGeom>
        </p:spPr>
      </p:pic>
      <p:sp>
        <p:nvSpPr>
          <p:cNvPr id="8" name="矩形 7"/>
          <p:cNvSpPr/>
          <p:nvPr>
            <p:custDataLst>
              <p:tags r:id="rId4"/>
            </p:custDataLst>
          </p:nvPr>
        </p:nvSpPr>
        <p:spPr>
          <a:xfrm>
            <a:off x="0" y="-6191"/>
            <a:ext cx="3617595" cy="5149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350" dirty="0">
              <a:solidFill>
                <a:schemeClr val="lt1"/>
              </a:solidFill>
              <a:sym typeface="+mn-ea"/>
            </a:endParaRPr>
          </a:p>
        </p:txBody>
      </p:sp>
      <p:pic>
        <p:nvPicPr>
          <p:cNvPr id="12" name="图片 11" descr="gwefer_画板 1"/>
          <p:cNvPicPr/>
          <p:nvPr>
            <p:custDataLst>
              <p:tags r:id="rId5"/>
            </p:custDataLst>
          </p:nvPr>
        </p:nvPicPr>
        <p:blipFill>
          <a:blip r:embed="rId6"/>
          <a:srcRect l="73579" t="-9402" r="-3330" b="50911"/>
          <a:stretch>
            <a:fillRect/>
          </a:stretch>
        </p:blipFill>
        <p:spPr>
          <a:xfrm>
            <a:off x="7791776" y="0"/>
            <a:ext cx="1352214" cy="1527872"/>
          </a:xfrm>
          <a:prstGeom prst="rect">
            <a:avLst/>
          </a:prstGeom>
        </p:spPr>
      </p:pic>
      <p:pic>
        <p:nvPicPr>
          <p:cNvPr id="6" name="图片 5" descr="gwefer_画板 1"/>
          <p:cNvPicPr/>
          <p:nvPr>
            <p:custDataLst>
              <p:tags r:id="rId7"/>
            </p:custDataLst>
          </p:nvPr>
        </p:nvPicPr>
        <p:blipFill>
          <a:blip r:embed="rId6">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hasCustomPrompt="1"/>
            <p:custDataLst>
              <p:tags r:id="rId8"/>
            </p:custDataLst>
          </p:nvPr>
        </p:nvSpPr>
        <p:spPr>
          <a:xfrm>
            <a:off x="437400" y="577800"/>
            <a:ext cx="2970000" cy="661500"/>
          </a:xfrm>
        </p:spPr>
        <p:txBody>
          <a:bodyPr anchor="ctr" anchorCtr="0"/>
          <a:lstStyle>
            <a:lvl1pPr>
              <a:defRPr sz="2700" baseline="0">
                <a:solidFill>
                  <a:schemeClr val="tx1"/>
                </a:solidFill>
                <a:latin typeface="Arial" panose="020B0604020202020204" pitchFamily="34" charset="0"/>
                <a:ea typeface="汉仪铁线黑-35简"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440100" y="1323000"/>
            <a:ext cx="2967300" cy="3069900"/>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3825900" y="577454"/>
            <a:ext cx="4860000" cy="3815953"/>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8" name="图片 7" descr="图片2"/>
          <p:cNvPicPr/>
          <p:nvPr>
            <p:custDataLst>
              <p:tags r:id="rId2"/>
            </p:custDataLst>
          </p:nvPr>
        </p:nvPicPr>
        <p:blipFill>
          <a:blip r:embed="rId3"/>
          <a:stretch>
            <a:fillRect/>
          </a:stretch>
        </p:blipFill>
        <p:spPr>
          <a:xfrm>
            <a:off x="0" y="476"/>
            <a:ext cx="9144000" cy="5143024"/>
          </a:xfrm>
          <a:prstGeom prst="rect">
            <a:avLst/>
          </a:prstGeom>
        </p:spPr>
      </p:pic>
      <p:sp>
        <p:nvSpPr>
          <p:cNvPr id="6" name="矩形 5"/>
          <p:cNvSpPr/>
          <p:nvPr>
            <p:custDataLst>
              <p:tags r:id="rId4"/>
            </p:custDataLst>
          </p:nvPr>
        </p:nvSpPr>
        <p:spPr>
          <a:xfrm>
            <a:off x="0" y="0"/>
            <a:ext cx="9144000" cy="19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350">
              <a:solidFill>
                <a:schemeClr val="lt1"/>
              </a:solidFill>
              <a:sym typeface="+mn-ea"/>
            </a:endParaRPr>
          </a:p>
        </p:txBody>
      </p:sp>
      <p:pic>
        <p:nvPicPr>
          <p:cNvPr id="12" name="图片 11" descr="gwefer_画板 1"/>
          <p:cNvPicPr/>
          <p:nvPr>
            <p:custDataLst>
              <p:tags r:id="rId5"/>
            </p:custDataLst>
          </p:nvPr>
        </p:nvPicPr>
        <p:blipFill>
          <a:blip r:embed="rId6">
            <a:alphaModFix amt="0"/>
          </a:blip>
          <a:srcRect l="73579" t="-9402" r="-3330" b="50911"/>
          <a:stretch>
            <a:fillRect/>
          </a:stretch>
        </p:blipFill>
        <p:spPr>
          <a:xfrm>
            <a:off x="7790824" y="3618486"/>
            <a:ext cx="1352214" cy="1527872"/>
          </a:xfrm>
          <a:prstGeom prst="rect">
            <a:avLst/>
          </a:prstGeom>
        </p:spPr>
      </p:pic>
      <p:sp>
        <p:nvSpPr>
          <p:cNvPr id="2" name="标题 1"/>
          <p:cNvSpPr>
            <a:spLocks noGrp="1"/>
          </p:cNvSpPr>
          <p:nvPr>
            <p:ph type="title"/>
            <p:custDataLst>
              <p:tags r:id="rId7"/>
            </p:custDataLst>
          </p:nvPr>
        </p:nvSpPr>
        <p:spPr>
          <a:xfrm>
            <a:off x="459000" y="585900"/>
            <a:ext cx="8232300" cy="469800"/>
          </a:xfrm>
        </p:spPr>
        <p:txBody>
          <a:bodyPr anchor="ctr"/>
          <a:lstStyle>
            <a:lvl1pPr algn="ctr">
              <a:defRPr sz="2700" baseline="0">
                <a:solidFill>
                  <a:schemeClr val="tx1"/>
                </a:solidFill>
                <a:latin typeface="Arial" panose="020B0604020202020204" pitchFamily="34" charset="0"/>
                <a:ea typeface="汉仪铁线黑-35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459000" y="1244700"/>
            <a:ext cx="8231981" cy="621000"/>
          </a:xfrm>
        </p:spPr>
        <p:txBody>
          <a:bodyPr/>
          <a:lstStyle>
            <a:lvl1pPr algn="ctr">
              <a:defRPr baseline="0">
                <a:solidFill>
                  <a:schemeClr val="tx1"/>
                </a:solidFill>
                <a:latin typeface="Arial" panose="020B0604020202020204" pitchFamily="34" charset="0"/>
                <a:ea typeface="汉仪铁线黑-35简"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459581" y="2106000"/>
            <a:ext cx="8224200" cy="2573100"/>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图片2"/>
          <p:cNvPicPr/>
          <p:nvPr>
            <p:custDataLst>
              <p:tags r:id="rId2"/>
            </p:custDataLst>
          </p:nvPr>
        </p:nvPicPr>
        <p:blipFill>
          <a:blip r:embed="rId3"/>
          <a:stretch>
            <a:fillRect/>
          </a:stretch>
        </p:blipFill>
        <p:spPr>
          <a:xfrm>
            <a:off x="0" y="476"/>
            <a:ext cx="9144000" cy="5143024"/>
          </a:xfrm>
          <a:prstGeom prst="rect">
            <a:avLst/>
          </a:prstGeom>
        </p:spPr>
      </p:pic>
      <p:sp>
        <p:nvSpPr>
          <p:cNvPr id="8" name="矩形 7"/>
          <p:cNvSpPr/>
          <p:nvPr>
            <p:custDataLst>
              <p:tags r:id="rId4"/>
            </p:custDataLst>
          </p:nvPr>
        </p:nvSpPr>
        <p:spPr>
          <a:xfrm>
            <a:off x="0" y="3772377"/>
            <a:ext cx="9144000" cy="13715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350">
              <a:solidFill>
                <a:schemeClr val="lt1"/>
              </a:solidFill>
              <a:sym typeface="+mn-ea"/>
            </a:endParaRPr>
          </a:p>
        </p:txBody>
      </p:sp>
      <p:pic>
        <p:nvPicPr>
          <p:cNvPr id="12" name="图片 11" descr="gwefer_画板 1"/>
          <p:cNvPicPr/>
          <p:nvPr>
            <p:custDataLst>
              <p:tags r:id="rId5"/>
            </p:custDataLst>
          </p:nvPr>
        </p:nvPicPr>
        <p:blipFill>
          <a:blip r:embed="rId6"/>
          <a:srcRect l="73579" t="-9402" r="-3330" b="50911"/>
          <a:stretch>
            <a:fillRect/>
          </a:stretch>
        </p:blipFill>
        <p:spPr>
          <a:xfrm>
            <a:off x="7791776" y="0"/>
            <a:ext cx="1352214" cy="1527872"/>
          </a:xfrm>
          <a:prstGeom prst="rect">
            <a:avLst/>
          </a:prstGeom>
        </p:spPr>
      </p:pic>
      <p:pic>
        <p:nvPicPr>
          <p:cNvPr id="6" name="图片 5" descr="gwefer_画板 1"/>
          <p:cNvPicPr/>
          <p:nvPr>
            <p:custDataLst>
              <p:tags r:id="rId7"/>
            </p:custDataLst>
          </p:nvPr>
        </p:nvPicPr>
        <p:blipFill>
          <a:blip r:embed="rId6">
            <a:alphaModFix amt="0"/>
          </a:blip>
          <a:srcRect l="73579" t="-9402" r="-3330" b="50911"/>
          <a:stretch>
            <a:fillRect/>
          </a:stretch>
        </p:blipFill>
        <p:spPr>
          <a:xfrm>
            <a:off x="-2381" y="0"/>
            <a:ext cx="1352214" cy="1527872"/>
          </a:xfrm>
          <a:prstGeom prst="rect">
            <a:avLst/>
          </a:prstGeom>
        </p:spPr>
      </p:pic>
      <p:sp>
        <p:nvSpPr>
          <p:cNvPr id="2" name="标题 1"/>
          <p:cNvSpPr>
            <a:spLocks noGrp="1"/>
          </p:cNvSpPr>
          <p:nvPr>
            <p:ph type="title"/>
            <p:custDataLst>
              <p:tags r:id="rId8"/>
            </p:custDataLst>
          </p:nvPr>
        </p:nvSpPr>
        <p:spPr>
          <a:xfrm>
            <a:off x="453600" y="502200"/>
            <a:ext cx="8232300" cy="423900"/>
          </a:xfrm>
        </p:spPr>
        <p:txBody>
          <a:bodyPr anchor="ctr" anchorCtr="0"/>
          <a:lstStyle>
            <a:lvl1pPr algn="ctr">
              <a:defRPr sz="2400" baseline="0">
                <a:solidFill>
                  <a:schemeClr val="tx1"/>
                </a:solidFill>
                <a:latin typeface="Arial" panose="020B0604020202020204" pitchFamily="34" charset="0"/>
                <a:ea typeface="汉仪铁线黑-35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453628" y="1260900"/>
            <a:ext cx="8243100" cy="2408400"/>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445500" y="3885300"/>
            <a:ext cx="8251200" cy="758700"/>
          </a:xfrm>
        </p:spPr>
        <p:txBody>
          <a:bodyPr/>
          <a:lstStyle>
            <a:lvl1pPr>
              <a:defRPr baseline="0">
                <a:solidFill>
                  <a:schemeClr val="tx1"/>
                </a:solidFill>
                <a:latin typeface="Arial" panose="020B0604020202020204" pitchFamily="34" charset="0"/>
                <a:ea typeface="汉仪铁线黑-35简"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descr="图片2"/>
          <p:cNvPicPr/>
          <p:nvPr>
            <p:custDataLst>
              <p:tags r:id="rId2"/>
            </p:custDataLst>
          </p:nvPr>
        </p:nvPicPr>
        <p:blipFill>
          <a:blip r:embed="rId3"/>
          <a:stretch>
            <a:fillRect/>
          </a:stretch>
        </p:blipFill>
        <p:spPr>
          <a:xfrm>
            <a:off x="0" y="476"/>
            <a:ext cx="9144000" cy="5143024"/>
          </a:xfrm>
          <a:prstGeom prst="rect">
            <a:avLst/>
          </a:prstGeom>
        </p:spPr>
      </p:pic>
      <p:sp>
        <p:nvSpPr>
          <p:cNvPr id="8" name="矩形 7"/>
          <p:cNvSpPr/>
          <p:nvPr>
            <p:custDataLst>
              <p:tags r:id="rId4"/>
            </p:custDataLst>
          </p:nvPr>
        </p:nvSpPr>
        <p:spPr>
          <a:xfrm>
            <a:off x="0" y="0"/>
            <a:ext cx="914400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350">
              <a:solidFill>
                <a:schemeClr val="lt1"/>
              </a:solidFill>
              <a:sym typeface="+mn-ea"/>
            </a:endParaRPr>
          </a:p>
        </p:txBody>
      </p:sp>
      <p:pic>
        <p:nvPicPr>
          <p:cNvPr id="12" name="图片 11" descr="gwefer_画板 1"/>
          <p:cNvPicPr/>
          <p:nvPr>
            <p:custDataLst>
              <p:tags r:id="rId5"/>
            </p:custDataLst>
          </p:nvPr>
        </p:nvPicPr>
        <p:blipFill>
          <a:blip r:embed="rId6">
            <a:alphaModFix amt="0"/>
          </a:blip>
          <a:srcRect l="73579" t="-9402" r="-3330" b="50911"/>
          <a:stretch>
            <a:fillRect/>
          </a:stretch>
        </p:blipFill>
        <p:spPr>
          <a:xfrm>
            <a:off x="8074224" y="3938691"/>
            <a:ext cx="1068814" cy="1207657"/>
          </a:xfrm>
          <a:prstGeom prst="rect">
            <a:avLst/>
          </a:prstGeom>
        </p:spPr>
      </p:pic>
      <p:pic>
        <p:nvPicPr>
          <p:cNvPr id="6" name="图片 5" descr="gwefer_画板 1"/>
          <p:cNvPicPr>
            <a:picLocks noChangeAspect="1"/>
          </p:cNvPicPr>
          <p:nvPr>
            <p:custDataLst>
              <p:tags r:id="rId7"/>
            </p:custDataLst>
          </p:nvPr>
        </p:nvPicPr>
        <p:blipFill>
          <a:blip r:embed="rId6"/>
          <a:srcRect l="-6703" t="43923" r="73150" b="-12217"/>
          <a:stretch>
            <a:fillRect/>
          </a:stretch>
        </p:blipFill>
        <p:spPr>
          <a:xfrm>
            <a:off x="-2381" y="3618486"/>
            <a:ext cx="1352214" cy="1527872"/>
          </a:xfrm>
          <a:prstGeom prst="rect">
            <a:avLst/>
          </a:prstGeom>
        </p:spPr>
      </p:pic>
      <p:sp>
        <p:nvSpPr>
          <p:cNvPr id="2" name="标题 1"/>
          <p:cNvSpPr>
            <a:spLocks noGrp="1"/>
          </p:cNvSpPr>
          <p:nvPr>
            <p:ph type="title"/>
            <p:custDataLst>
              <p:tags r:id="rId8"/>
            </p:custDataLst>
          </p:nvPr>
        </p:nvSpPr>
        <p:spPr>
          <a:xfrm>
            <a:off x="434700" y="178200"/>
            <a:ext cx="8278200" cy="331473"/>
          </a:xfrm>
        </p:spPr>
        <p:txBody>
          <a:bodyPr/>
          <a:lstStyle>
            <a:lvl1pPr>
              <a:defRPr baseline="0">
                <a:solidFill>
                  <a:schemeClr val="tx1"/>
                </a:solidFill>
                <a:latin typeface="Arial" panose="020B0604020202020204" pitchFamily="34" charset="0"/>
                <a:ea typeface="汉仪铁线黑-35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434700" y="1247400"/>
            <a:ext cx="4006800" cy="2170800"/>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4681800" y="1247400"/>
            <a:ext cx="4025700" cy="2170800"/>
          </a:xfrm>
        </p:spPr>
        <p:txBody>
          <a:bodyPr/>
          <a:lstStyle>
            <a:lvl1pPr>
              <a:defRPr baseline="0">
                <a:solidFill>
                  <a:schemeClr val="tx1"/>
                </a:solidFill>
                <a:latin typeface="Arial" panose="020B0604020202020204" pitchFamily="34" charset="0"/>
                <a:ea typeface="汉仪铁线黑-35简" charset="0"/>
              </a:defRPr>
            </a:lvl1pPr>
            <a:lvl2pPr>
              <a:defRPr baseline="0">
                <a:solidFill>
                  <a:schemeClr val="tx1"/>
                </a:solidFill>
                <a:latin typeface="Arial" panose="020B0604020202020204" pitchFamily="34" charset="0"/>
                <a:ea typeface="汉仪铁线黑-35简" charset="0"/>
              </a:defRPr>
            </a:lvl2pPr>
            <a:lvl3pPr>
              <a:defRPr baseline="0">
                <a:solidFill>
                  <a:schemeClr val="tx1"/>
                </a:solidFill>
                <a:latin typeface="Arial" panose="020B0604020202020204" pitchFamily="34" charset="0"/>
                <a:ea typeface="汉仪铁线黑-35简" charset="0"/>
              </a:defRPr>
            </a:lvl3pPr>
            <a:lvl4pPr>
              <a:defRPr baseline="0">
                <a:solidFill>
                  <a:schemeClr val="tx1"/>
                </a:solidFill>
                <a:latin typeface="Arial" panose="020B0604020202020204" pitchFamily="34" charset="0"/>
                <a:ea typeface="汉仪铁线黑-35简" charset="0"/>
              </a:defRPr>
            </a:lvl4pPr>
            <a:lvl5pPr>
              <a:defRPr baseline="0">
                <a:solidFill>
                  <a:schemeClr val="tx1"/>
                </a:solidFill>
                <a:latin typeface="Arial" panose="020B0604020202020204" pitchFamily="34" charset="0"/>
                <a:ea typeface="汉仪铁线黑-35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4"/>
            </p:custDataLst>
          </p:nvPr>
        </p:nvSpPr>
        <p:spPr>
          <a:xfrm>
            <a:off x="429300" y="3612600"/>
            <a:ext cx="4006800" cy="585900"/>
          </a:xfrm>
        </p:spPr>
        <p:txBody>
          <a:bodyPr/>
          <a:lstStyle>
            <a:lvl1pPr>
              <a:defRPr baseline="0">
                <a:solidFill>
                  <a:schemeClr val="tx1"/>
                </a:solidFill>
                <a:latin typeface="Arial" panose="020B0604020202020204" pitchFamily="34" charset="0"/>
                <a:ea typeface="汉仪铁线黑-35简"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5"/>
            </p:custDataLst>
          </p:nvPr>
        </p:nvSpPr>
        <p:spPr>
          <a:xfrm>
            <a:off x="4689900" y="3609900"/>
            <a:ext cx="4025700" cy="585900"/>
          </a:xfrm>
        </p:spPr>
        <p:txBody>
          <a:bodyPr/>
          <a:lstStyle>
            <a:lvl1pPr>
              <a:defRPr baseline="0">
                <a:solidFill>
                  <a:schemeClr val="tx1"/>
                </a:solidFill>
                <a:latin typeface="Arial" panose="020B0604020202020204" pitchFamily="34" charset="0"/>
                <a:ea typeface="汉仪铁线黑-35简"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图片 7" descr="图片2"/>
          <p:cNvPicPr/>
          <p:nvPr>
            <p:custDataLst>
              <p:tags r:id="rId2"/>
            </p:custDataLst>
          </p:nvPr>
        </p:nvPicPr>
        <p:blipFill>
          <a:blip r:embed="rId3"/>
          <a:stretch>
            <a:fillRect/>
          </a:stretch>
        </p:blipFill>
        <p:spPr>
          <a:xfrm>
            <a:off x="0" y="0"/>
            <a:ext cx="9144000" cy="5143024"/>
          </a:xfrm>
          <a:prstGeom prst="rect">
            <a:avLst/>
          </a:prstGeom>
        </p:spPr>
      </p:pic>
      <p:sp>
        <p:nvSpPr>
          <p:cNvPr id="6" name="矩形 5"/>
          <p:cNvSpPr/>
          <p:nvPr>
            <p:custDataLst>
              <p:tags r:id="rId4"/>
            </p:custDataLst>
          </p:nvPr>
        </p:nvSpPr>
        <p:spPr>
          <a:xfrm>
            <a:off x="0" y="719418"/>
            <a:ext cx="9144000" cy="37046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350">
              <a:solidFill>
                <a:schemeClr val="lt1"/>
              </a:solidFill>
              <a:sym typeface="+mn-ea"/>
            </a:endParaRPr>
          </a:p>
        </p:txBody>
      </p:sp>
      <p:pic>
        <p:nvPicPr>
          <p:cNvPr id="12" name="图片 11" descr="gwefer_画板 1"/>
          <p:cNvPicPr/>
          <p:nvPr>
            <p:custDataLst>
              <p:tags r:id="rId5"/>
            </p:custDataLst>
          </p:nvPr>
        </p:nvPicPr>
        <p:blipFill>
          <a:blip r:embed="rId6">
            <a:alphaModFix amt="0"/>
          </a:blip>
          <a:srcRect l="73579" t="-9402" r="-3330" b="50911"/>
          <a:stretch>
            <a:fillRect/>
          </a:stretch>
        </p:blipFill>
        <p:spPr>
          <a:xfrm>
            <a:off x="8074224" y="3938691"/>
            <a:ext cx="1068814" cy="1207657"/>
          </a:xfrm>
          <a:prstGeom prst="rect">
            <a:avLst/>
          </a:prstGeom>
        </p:spPr>
      </p:pic>
      <p:sp>
        <p:nvSpPr>
          <p:cNvPr id="2" name="标题 1"/>
          <p:cNvSpPr>
            <a:spLocks noGrp="1"/>
          </p:cNvSpPr>
          <p:nvPr>
            <p:ph type="title" hasCustomPrompt="1"/>
            <p:custDataLst>
              <p:tags r:id="rId7"/>
            </p:custDataLst>
          </p:nvPr>
        </p:nvSpPr>
        <p:spPr>
          <a:xfrm>
            <a:off x="1142100" y="1004400"/>
            <a:ext cx="6858000" cy="1790100"/>
          </a:xfrm>
        </p:spPr>
        <p:txBody>
          <a:bodyPr anchor="b"/>
          <a:lstStyle>
            <a:lvl1pPr algn="ctr">
              <a:defRPr sz="4500" baseline="0">
                <a:solidFill>
                  <a:schemeClr val="tx1"/>
                </a:solidFill>
                <a:latin typeface="Arial" panose="020B0604020202020204" pitchFamily="34" charset="0"/>
                <a:ea typeface="汉仪铁线黑-35简"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35简" charset="0"/>
                <a:cs typeface="汉仪铁线黑-35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141810" y="2897100"/>
            <a:ext cx="6858000" cy="1242000"/>
          </a:xfrm>
        </p:spPr>
        <p:txBody>
          <a:bodyPr/>
          <a:lstStyle>
            <a:lvl1pPr algn="ctr">
              <a:defRPr baseline="0">
                <a:solidFill>
                  <a:schemeClr val="tx1"/>
                </a:solidFill>
                <a:latin typeface="Arial" panose="020B0604020202020204" pitchFamily="34" charset="0"/>
                <a:ea typeface="汉仪铁线黑-35简"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5_空白">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13" name="椭圆"/>
          <p:cNvSpPr>
            <a:spLocks noChangeAspect="1"/>
          </p:cNvSpPr>
          <p:nvPr userDrawn="1"/>
        </p:nvSpPr>
        <p:spPr>
          <a:xfrm>
            <a:off x="4133493" y="604625"/>
            <a:ext cx="48600" cy="486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14" name="椭圆"/>
          <p:cNvSpPr>
            <a:spLocks noChangeAspect="1"/>
          </p:cNvSpPr>
          <p:nvPr userDrawn="1"/>
        </p:nvSpPr>
        <p:spPr>
          <a:xfrm>
            <a:off x="4225539" y="604625"/>
            <a:ext cx="48600" cy="486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15" name="椭圆"/>
          <p:cNvSpPr>
            <a:spLocks noChangeAspect="1"/>
          </p:cNvSpPr>
          <p:nvPr userDrawn="1"/>
        </p:nvSpPr>
        <p:spPr>
          <a:xfrm>
            <a:off x="4317585" y="604625"/>
            <a:ext cx="48600" cy="486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16" name="椭圆"/>
          <p:cNvSpPr>
            <a:spLocks noChangeAspect="1"/>
          </p:cNvSpPr>
          <p:nvPr userDrawn="1"/>
        </p:nvSpPr>
        <p:spPr>
          <a:xfrm>
            <a:off x="4409631" y="604625"/>
            <a:ext cx="48600" cy="4860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26" name="椭圆"/>
          <p:cNvSpPr>
            <a:spLocks noChangeAspect="1"/>
          </p:cNvSpPr>
          <p:nvPr userDrawn="1"/>
        </p:nvSpPr>
        <p:spPr>
          <a:xfrm>
            <a:off x="4501677" y="604625"/>
            <a:ext cx="48600" cy="4860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29" name="椭圆"/>
          <p:cNvSpPr>
            <a:spLocks noChangeAspect="1"/>
          </p:cNvSpPr>
          <p:nvPr userDrawn="1"/>
        </p:nvSpPr>
        <p:spPr>
          <a:xfrm>
            <a:off x="4593723" y="604625"/>
            <a:ext cx="48600" cy="4860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30" name="椭圆"/>
          <p:cNvSpPr>
            <a:spLocks noChangeAspect="1"/>
          </p:cNvSpPr>
          <p:nvPr userDrawn="1"/>
        </p:nvSpPr>
        <p:spPr>
          <a:xfrm>
            <a:off x="4685769" y="604625"/>
            <a:ext cx="48600" cy="4860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31" name="椭圆"/>
          <p:cNvSpPr>
            <a:spLocks noChangeAspect="1"/>
          </p:cNvSpPr>
          <p:nvPr userDrawn="1"/>
        </p:nvSpPr>
        <p:spPr>
          <a:xfrm>
            <a:off x="4777815" y="604625"/>
            <a:ext cx="48600" cy="486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32" name="椭圆"/>
          <p:cNvSpPr>
            <a:spLocks noChangeAspect="1"/>
          </p:cNvSpPr>
          <p:nvPr userDrawn="1"/>
        </p:nvSpPr>
        <p:spPr>
          <a:xfrm>
            <a:off x="4869861" y="604625"/>
            <a:ext cx="48600" cy="486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33" name="椭圆"/>
          <p:cNvSpPr>
            <a:spLocks noChangeAspect="1"/>
          </p:cNvSpPr>
          <p:nvPr userDrawn="1"/>
        </p:nvSpPr>
        <p:spPr>
          <a:xfrm>
            <a:off x="4961907" y="604625"/>
            <a:ext cx="48600" cy="486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zh-CN" altLang="en-US" sz="1200" dirty="0"/>
          </a:p>
        </p:txBody>
      </p:sp>
      <p:sp>
        <p:nvSpPr>
          <p:cNvPr id="34" name="标题占位符"/>
          <p:cNvSpPr>
            <a:spLocks noGrp="1"/>
          </p:cNvSpPr>
          <p:nvPr userDrawn="1">
            <p:ph type="body" sz="quarter" idx="10" hasCustomPrompt="1"/>
          </p:nvPr>
        </p:nvSpPr>
        <p:spPr>
          <a:xfrm>
            <a:off x="1197000" y="139057"/>
            <a:ext cx="6750000" cy="346249"/>
          </a:xfrm>
          <a:prstGeom prst="rect">
            <a:avLst/>
          </a:prstGeom>
        </p:spPr>
        <p:txBody>
          <a:bodyPr wrap="square">
            <a:spAutoFit/>
          </a:bodyPr>
          <a:lstStyle>
            <a:lvl1pPr marL="0" indent="0" algn="ctr">
              <a:lnSpc>
                <a:spcPct val="100000"/>
              </a:lnSpc>
              <a:buFontTx/>
              <a:buNone/>
              <a:defRPr lang="zh-CN" altLang="en-US" sz="1800" b="0" spc="200" baseline="0" dirty="0" smtClean="0">
                <a:solidFill>
                  <a:schemeClr val="accent3"/>
                </a:solidFill>
                <a:latin typeface="+mj-ea"/>
                <a:ea typeface="+mj-ea"/>
              </a:defRPr>
            </a:lvl1pPr>
          </a:lstStyle>
          <a:p>
            <a:pPr marL="0" lvl="0"/>
            <a:r>
              <a:rPr lang="zh-CN" altLang="en-US" dirty="0"/>
              <a:t>点击添加标题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outVertical)">
                                      <p:cBhvr>
                                        <p:cTn id="7" dur="500"/>
                                        <p:tgtEl>
                                          <p:spTgt spid="3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6" grpId="0" bldLvl="0" animBg="1"/>
      <p:bldP spid="29" grpId="0" bldLvl="0" animBg="1"/>
      <p:bldP spid="30" grpId="0" bldLvl="0" animBg="1"/>
      <p:bldP spid="31" grpId="0" bldLvl="0" animBg="1"/>
      <p:bldP spid="32" grpId="0" bldLvl="0" animBg="1"/>
      <p:bldP spid="33" grpId="0" bldLvl="0" animBg="1"/>
      <p:bldP spid="34" grpId="0" build="p">
        <p:tmplLst>
          <p:tmpl lvl="1">
            <p:tnLst>
              <p:par>
                <p:cTn presetID="16" presetClass="entr" presetSubtype="37"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683919"/>
            <a:ext cx="2133600" cy="357188"/>
          </a:xfrm>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a:xfrm>
            <a:off x="3124200" y="4683919"/>
            <a:ext cx="2895600" cy="357188"/>
          </a:xfrm>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6553200" y="4683919"/>
            <a:ext cx="2133600" cy="357188"/>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图片2"/>
          <p:cNvPicPr/>
          <p:nvPr>
            <p:custDataLst>
              <p:tags r:id="rId2"/>
            </p:custDataLst>
          </p:nvPr>
        </p:nvPicPr>
        <p:blipFill>
          <a:blip r:embed="rId3"/>
          <a:stretch>
            <a:fillRect/>
          </a:stretch>
        </p:blipFill>
        <p:spPr>
          <a:xfrm>
            <a:off x="0" y="-238"/>
            <a:ext cx="9144000" cy="5143262"/>
          </a:xfrm>
          <a:prstGeom prst="rect">
            <a:avLst/>
          </a:prstGeom>
        </p:spPr>
      </p:pic>
      <p:pic>
        <p:nvPicPr>
          <p:cNvPr id="5" name="图片 4"/>
          <p:cNvPicPr>
            <a:picLocks noChangeAspect="1"/>
          </p:cNvPicPr>
          <p:nvPr>
            <p:custDataLst>
              <p:tags r:id="rId4"/>
            </p:custDataLst>
          </p:nvPr>
        </p:nvPicPr>
        <p:blipFill>
          <a:blip r:embed="rId5">
            <a:alphaModFix amt="0"/>
          </a:blip>
          <a:stretch>
            <a:fillRect/>
          </a:stretch>
        </p:blipFill>
        <p:spPr>
          <a:xfrm>
            <a:off x="104" y="89100"/>
            <a:ext cx="9143316" cy="4965767"/>
          </a:xfrm>
          <a:prstGeom prst="rect">
            <a:avLst/>
          </a:prstGeom>
        </p:spPr>
      </p:pic>
      <p:pic>
        <p:nvPicPr>
          <p:cNvPr id="11" name="图片 10" descr="sfsfe_画板 1"/>
          <p:cNvPicPr>
            <a:picLocks noChangeAspect="1"/>
          </p:cNvPicPr>
          <p:nvPr>
            <p:custDataLst>
              <p:tags r:id="rId6"/>
            </p:custDataLst>
          </p:nvPr>
        </p:nvPicPr>
        <p:blipFill>
          <a:blip r:embed="rId7"/>
          <a:srcRect r="50547"/>
          <a:stretch>
            <a:fillRect/>
          </a:stretch>
        </p:blipFill>
        <p:spPr>
          <a:xfrm>
            <a:off x="0" y="-238"/>
            <a:ext cx="4541280" cy="5143500"/>
          </a:xfrm>
          <a:prstGeom prst="rect">
            <a:avLst/>
          </a:prstGeom>
        </p:spPr>
      </p:pic>
      <p:sp>
        <p:nvSpPr>
          <p:cNvPr id="16" name="日期占位符 15"/>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cxnSp>
        <p:nvCxnSpPr>
          <p:cNvPr id="7" name="直接连接符 6"/>
          <p:cNvCxnSpPr/>
          <p:nvPr>
            <p:custDataLst>
              <p:tags r:id="rId11"/>
            </p:custDataLst>
          </p:nvPr>
        </p:nvCxnSpPr>
        <p:spPr>
          <a:xfrm>
            <a:off x="4887593" y="3102884"/>
            <a:ext cx="3791142" cy="0"/>
          </a:xfrm>
          <a:prstGeom prst="line">
            <a:avLst/>
          </a:prstGeom>
          <a:ln w="28575">
            <a:gradFill flip="none" rotWithShape="1">
              <a:gsLst>
                <a:gs pos="7000">
                  <a:srgbClr val="000000"/>
                </a:gs>
                <a:gs pos="100000">
                  <a:srgbClr val="FFFFFF">
                    <a:alpha val="0"/>
                  </a:srgbClr>
                </a:gs>
              </a:gsLst>
              <a:lin ang="10800000" scaled="0"/>
              <a:tileRect/>
            </a:gradFill>
          </a:ln>
        </p:spPr>
        <p:style>
          <a:lnRef idx="1">
            <a:schemeClr val="accent1"/>
          </a:lnRef>
          <a:fillRef idx="0">
            <a:schemeClr val="accent1"/>
          </a:fillRef>
          <a:effectRef idx="0">
            <a:schemeClr val="accent1"/>
          </a:effectRef>
          <a:fontRef idx="minor">
            <a:schemeClr val="tx1"/>
          </a:fontRef>
        </p:style>
      </p:cxnSp>
      <p:sp>
        <p:nvSpPr>
          <p:cNvPr id="2" name="标题 1"/>
          <p:cNvSpPr/>
          <p:nvPr>
            <p:ph type="ctrTitle" idx="2" hasCustomPrompt="1"/>
            <p:custDataLst>
              <p:tags r:id="rId12"/>
            </p:custDataLst>
          </p:nvPr>
        </p:nvSpPr>
        <p:spPr>
          <a:xfrm>
            <a:off x="2638211" y="2131508"/>
            <a:ext cx="6195649" cy="842193"/>
          </a:xfrm>
          <a:noFill/>
        </p:spPr>
        <p:txBody>
          <a:bodyPr vert="horz" wrap="square" lIns="101600" tIns="38100" rIns="76200" bIns="38100" rtlCol="0" anchor="b" anchorCtr="0">
            <a:normAutofit/>
          </a:bodyPr>
          <a:lstStyle>
            <a:lvl1pPr marL="0" marR="0" algn="r" defTabSz="914400" rtl="0" eaLnBrk="1" fontAlgn="auto" latinLnBrk="0" hangingPunct="1">
              <a:lnSpc>
                <a:spcPct val="100000"/>
              </a:lnSpc>
              <a:spcBef>
                <a:spcPct val="0"/>
              </a:spcBef>
              <a:buClrTx/>
              <a:buSzTx/>
              <a:buFontTx/>
              <a:buNone/>
              <a:defRPr kumimoji="0" lang="zh-CN" altLang="en-US" sz="4650" b="1" i="0" u="none" strike="noStrike" kern="1200" cap="none" spc="900" normalizeH="0" baseline="0" noProof="1" dirty="0">
                <a:solidFill>
                  <a:schemeClr val="dk1">
                    <a:lumMod val="85000"/>
                    <a:lumOff val="15000"/>
                  </a:schemeClr>
                </a:solidFill>
                <a:uFillTx/>
                <a:latin typeface="Arial" panose="020B0604020202020204" pitchFamily="34" charset="0"/>
                <a:ea typeface="汉仪宋韵朗黑简" charset="0"/>
                <a:cs typeface="+mn-cs"/>
              </a:defRPr>
            </a:lvl1pPr>
          </a:lstStyle>
          <a:p>
            <a:pPr lvl="0"/>
            <a:r>
              <a:rPr>
                <a:sym typeface="+mn-ea"/>
              </a:rPr>
              <a:t>编辑标题</a:t>
            </a:r>
            <a:endParaRPr>
              <a:sym typeface="+mn-ea"/>
            </a:endParaRPr>
          </a:p>
        </p:txBody>
      </p:sp>
      <p:sp>
        <p:nvSpPr>
          <p:cNvPr id="3" name="文本占位符 3"/>
          <p:cNvSpPr/>
          <p:nvPr>
            <p:ph type="body" idx="3" hasCustomPrompt="1"/>
            <p:custDataLst>
              <p:tags r:id="rId13"/>
            </p:custDataLst>
          </p:nvPr>
        </p:nvSpPr>
        <p:spPr>
          <a:xfrm>
            <a:off x="4857264" y="3232067"/>
            <a:ext cx="3878623" cy="767190"/>
          </a:xfrm>
          <a:noFill/>
          <a:ln>
            <a:noFill/>
          </a:ln>
        </p:spPr>
        <p:txBody>
          <a:bodyPr vert="horz" wrap="square" lIns="101600" tIns="38100" rIns="76200" bIns="38100" rtlCol="0" anchor="t" anchorCtr="0">
            <a:normAutofit/>
          </a:bodyPr>
          <a:lstStyle>
            <a:lvl1pPr marL="0" marR="0" indent="-171450" algn="r" defTabSz="914400" rtl="0" eaLnBrk="1" fontAlgn="auto" latinLnBrk="0" hangingPunct="1">
              <a:lnSpc>
                <a:spcPct val="120000"/>
              </a:lnSpc>
              <a:spcBef>
                <a:spcPts val="0"/>
              </a:spcBef>
              <a:spcAft>
                <a:spcPts val="1000"/>
              </a:spcAft>
              <a:buClrTx/>
              <a:buSzTx/>
              <a:buFontTx/>
              <a:buNone/>
              <a:defRPr kumimoji="0" lang="zh-CN" altLang="en-US" sz="1950" b="0" i="0" u="none" strike="noStrike" kern="1200" cap="none" spc="400" normalizeH="0" baseline="0" noProof="1" dirty="0">
                <a:solidFill>
                  <a:schemeClr val="dk1">
                    <a:lumMod val="85000"/>
                    <a:lumOff val="15000"/>
                  </a:schemeClr>
                </a:solidFill>
                <a:uFillTx/>
                <a:latin typeface="Arial" panose="020B0604020202020204" pitchFamily="34" charset="0"/>
                <a:ea typeface="汉仪铁线黑-35简" charset="0"/>
                <a:cs typeface="+mn-cs"/>
                <a:sym typeface="+mn-ea"/>
              </a:defRPr>
            </a:lvl1pPr>
            <a:lvl2pPr marL="514350"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8572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2001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15430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18859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6" name="副标题 4"/>
          <p:cNvSpPr/>
          <p:nvPr>
            <p:ph type="subTitle" idx="4" hasCustomPrompt="1"/>
            <p:custDataLst>
              <p:tags r:id="rId14"/>
            </p:custDataLst>
          </p:nvPr>
        </p:nvSpPr>
        <p:spPr>
          <a:xfrm>
            <a:off x="5110357" y="1144242"/>
            <a:ext cx="3625530" cy="970937"/>
          </a:xfrm>
          <a:noFill/>
        </p:spPr>
        <p:txBody>
          <a:bodyPr vert="horz" wrap="square" lIns="101600" tIns="0" rIns="82550" bIns="0" rtlCol="0" anchor="b" anchorCtr="0">
            <a:normAutofit/>
          </a:bodyPr>
          <a:lstStyle>
            <a:lvl1pPr marL="0" marR="0" indent="-171450" algn="r" defTabSz="914400" rtl="0" eaLnBrk="1" fontAlgn="auto" latinLnBrk="0" hangingPunct="1">
              <a:lnSpc>
                <a:spcPct val="100000"/>
              </a:lnSpc>
              <a:spcBef>
                <a:spcPts val="0"/>
              </a:spcBef>
              <a:spcAft>
                <a:spcPts val="1000"/>
              </a:spcAft>
              <a:buClrTx/>
              <a:buSzTx/>
              <a:buFontTx/>
              <a:buNone/>
              <a:defRPr kumimoji="0" lang="zh-CN" altLang="en-US" sz="3600" b="1" i="0" u="none" strike="noStrike" kern="1200" cap="none" spc="400" normalizeH="0" baseline="0" noProof="1" dirty="0">
                <a:solidFill>
                  <a:schemeClr val="dk1">
                    <a:lumMod val="85000"/>
                    <a:lumOff val="15000"/>
                  </a:schemeClr>
                </a:solidFill>
                <a:uFillTx/>
                <a:latin typeface="Arial" panose="020B0604020202020204" pitchFamily="34" charset="0"/>
                <a:ea typeface="汉仪铁线黑-35简" charset="0"/>
                <a:cs typeface="汉仪铁线黑-35简" charset="0"/>
              </a:defRPr>
            </a:lvl1pPr>
            <a:lvl2pPr marL="514350"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8572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2001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1543050" indent="-171450" algn="l" defTabSz="9144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18859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9144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5" Type="http://schemas.openxmlformats.org/officeDocument/2006/relationships/theme" Target="../theme/theme2.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tags" Target="../tags/tag172.xml"/><Relationship Id="rId2" Type="http://schemas.openxmlformats.org/officeDocument/2006/relationships/slideLayout" Target="../slideLayouts/slideLayout10.xml"/><Relationship Id="rId19" Type="http://schemas.openxmlformats.org/officeDocument/2006/relationships/tags" Target="../tags/tag171.xml"/><Relationship Id="rId18" Type="http://schemas.openxmlformats.org/officeDocument/2006/relationships/slideLayout" Target="../slideLayouts/slideLayout26.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900">
                <a:solidFill>
                  <a:schemeClr val="dk1">
                    <a:tint val="75000"/>
                    <a:lumMod val="85000"/>
                    <a:lumOff val="1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900">
                <a:solidFill>
                  <a:schemeClr val="dk1">
                    <a:tint val="75000"/>
                    <a:lumMod val="85000"/>
                    <a:lumOff val="15000"/>
                  </a:schemeClr>
                </a:solidFill>
                <a:latin typeface="Arial" panose="020B0604020202020204" pitchFamily="34" charset="0"/>
                <a:ea typeface="汉仪铁线黑-35简" charset="0"/>
                <a:cs typeface="汉仪铁线黑-35简" charset="0"/>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900">
                <a:solidFill>
                  <a:schemeClr val="dk1">
                    <a:tint val="75000"/>
                    <a:lumMod val="85000"/>
                    <a:lumOff val="1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汉仪铁线黑-35简" charset="0"/>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汉仪铁线黑-35简" charset="0"/>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汉仪铁线黑-35简" charset="0"/>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汉仪铁线黑-35简" charset="0"/>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汉仪铁线黑-35简" charset="0"/>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汉仪铁线黑-35简"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xml"/><Relationship Id="rId3" Type="http://schemas.openxmlformats.org/officeDocument/2006/relationships/tags" Target="../tags/tag184.xml"/><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xml"/><Relationship Id="rId3" Type="http://schemas.openxmlformats.org/officeDocument/2006/relationships/tags" Target="../tags/tag185.xml"/><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xml"/><Relationship Id="rId3" Type="http://schemas.openxmlformats.org/officeDocument/2006/relationships/tags" Target="../tags/tag186.xml"/><Relationship Id="rId2" Type="http://schemas.openxmlformats.org/officeDocument/2006/relationships/image" Target="../media/image25.jpe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191.xml"/><Relationship Id="rId7" Type="http://schemas.openxmlformats.org/officeDocument/2006/relationships/image" Target="../media/image28.png"/><Relationship Id="rId6" Type="http://schemas.openxmlformats.org/officeDocument/2006/relationships/tags" Target="../tags/tag190.xml"/><Relationship Id="rId5" Type="http://schemas.openxmlformats.org/officeDocument/2006/relationships/image" Target="../media/image27.png"/><Relationship Id="rId4" Type="http://schemas.openxmlformats.org/officeDocument/2006/relationships/tags" Target="../tags/tag189.xml"/><Relationship Id="rId3" Type="http://schemas.openxmlformats.org/officeDocument/2006/relationships/image" Target="../media/image26.png"/><Relationship Id="rId23" Type="http://schemas.openxmlformats.org/officeDocument/2006/relationships/slideLayout" Target="../slideLayouts/slideLayout6.xml"/><Relationship Id="rId22" Type="http://schemas.openxmlformats.org/officeDocument/2006/relationships/tags" Target="../tags/tag198.xml"/><Relationship Id="rId21" Type="http://schemas.openxmlformats.org/officeDocument/2006/relationships/image" Target="../media/image35.png"/><Relationship Id="rId20" Type="http://schemas.openxmlformats.org/officeDocument/2006/relationships/tags" Target="../tags/tag197.xml"/><Relationship Id="rId2" Type="http://schemas.openxmlformats.org/officeDocument/2006/relationships/tags" Target="../tags/tag188.xml"/><Relationship Id="rId19" Type="http://schemas.openxmlformats.org/officeDocument/2006/relationships/image" Target="../media/image34.png"/><Relationship Id="rId18" Type="http://schemas.openxmlformats.org/officeDocument/2006/relationships/tags" Target="../tags/tag196.xml"/><Relationship Id="rId17" Type="http://schemas.openxmlformats.org/officeDocument/2006/relationships/image" Target="../media/image33.png"/><Relationship Id="rId16" Type="http://schemas.openxmlformats.org/officeDocument/2006/relationships/tags" Target="../tags/tag195.xml"/><Relationship Id="rId15" Type="http://schemas.openxmlformats.org/officeDocument/2006/relationships/image" Target="../media/image32.png"/><Relationship Id="rId14" Type="http://schemas.openxmlformats.org/officeDocument/2006/relationships/tags" Target="../tags/tag194.xml"/><Relationship Id="rId13" Type="http://schemas.openxmlformats.org/officeDocument/2006/relationships/image" Target="../media/image31.png"/><Relationship Id="rId12" Type="http://schemas.openxmlformats.org/officeDocument/2006/relationships/tags" Target="../tags/tag193.xml"/><Relationship Id="rId11" Type="http://schemas.openxmlformats.org/officeDocument/2006/relationships/image" Target="../media/image30.png"/><Relationship Id="rId10" Type="http://schemas.openxmlformats.org/officeDocument/2006/relationships/tags" Target="../tags/tag192.xml"/><Relationship Id="rId1" Type="http://schemas.openxmlformats.org/officeDocument/2006/relationships/tags" Target="../tags/tag18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99.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03.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7.jpe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9.jpe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1.jpeg"/><Relationship Id="rId1"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3.jpeg"/><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45.png"/><Relationship Id="rId1" Type="http://schemas.openxmlformats.org/officeDocument/2006/relationships/tags" Target="../tags/tag20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tags" Target="../tags/tag20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audio" Target="../media/audio1.wav"/></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xml"/><Relationship Id="rId2" Type="http://schemas.openxmlformats.org/officeDocument/2006/relationships/image" Target="../media/image46.png"/><Relationship Id="rId1" Type="http://schemas.openxmlformats.org/officeDocument/2006/relationships/tags" Target="../tags/tag20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3.jpeg"/><Relationship Id="rId2" Type="http://schemas.openxmlformats.org/officeDocument/2006/relationships/tags" Target="../tags/tag180.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5.jpe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8.jpe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244" r="40362"/>
          <a:stretch>
            <a:fillRect/>
          </a:stretch>
        </p:blipFill>
        <p:spPr>
          <a:xfrm>
            <a:off x="0" y="1"/>
            <a:ext cx="4023360" cy="4515966"/>
          </a:xfrm>
          <a:prstGeom prst="rect">
            <a:avLst/>
          </a:prstGeom>
        </p:spPr>
      </p:pic>
      <p:sp>
        <p:nvSpPr>
          <p:cNvPr id="7" name="矩形 6"/>
          <p:cNvSpPr/>
          <p:nvPr/>
        </p:nvSpPr>
        <p:spPr>
          <a:xfrm>
            <a:off x="0" y="5020022"/>
            <a:ext cx="9144000" cy="1234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1" name="矩形 30"/>
          <p:cNvSpPr/>
          <p:nvPr/>
        </p:nvSpPr>
        <p:spPr>
          <a:xfrm>
            <a:off x="1975676" y="0"/>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2" name="矩形 31"/>
          <p:cNvSpPr/>
          <p:nvPr/>
        </p:nvSpPr>
        <p:spPr>
          <a:xfrm rot="16200000">
            <a:off x="2221979" y="2"/>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20" name="文本框 19"/>
          <p:cNvSpPr txBox="1"/>
          <p:nvPr/>
        </p:nvSpPr>
        <p:spPr>
          <a:xfrm>
            <a:off x="4139565" y="1563370"/>
            <a:ext cx="4641215" cy="1568450"/>
          </a:xfrm>
          <a:prstGeom prst="rect">
            <a:avLst/>
          </a:prstGeom>
          <a:noFill/>
        </p:spPr>
        <p:txBody>
          <a:bodyPr wrap="square" rtlCol="0">
            <a:spAutoFit/>
          </a:bodyPr>
          <a:lstStyle/>
          <a:p>
            <a:pPr algn="ctr">
              <a:lnSpc>
                <a:spcPct val="100000"/>
              </a:lnSpc>
            </a:pPr>
            <a:r>
              <a:rPr lang="zh-CN" altLang="en-US" sz="4800" b="1" spc="225" dirty="0" smtClean="0">
                <a:gradFill>
                  <a:gsLst>
                    <a:gs pos="100000">
                      <a:schemeClr val="accent6">
                        <a:lumMod val="60000"/>
                        <a:lumOff val="40000"/>
                      </a:schemeClr>
                    </a:gs>
                    <a:gs pos="0">
                      <a:srgbClr val="0CA451"/>
                    </a:gs>
                  </a:gsLst>
                  <a:path path="circle">
                    <a:fillToRect l="100000" t="100000"/>
                  </a:path>
                  <a:tileRect r="-100000" b="-100000"/>
                </a:gradFill>
                <a:latin typeface="+mn-ea"/>
                <a:cs typeface="+mn-ea"/>
              </a:rPr>
              <a:t>1.</a:t>
            </a:r>
            <a:r>
              <a:rPr lang="en-US" altLang="zh-CN" sz="4800" b="1" spc="225" dirty="0" smtClean="0">
                <a:gradFill>
                  <a:gsLst>
                    <a:gs pos="100000">
                      <a:schemeClr val="accent6">
                        <a:lumMod val="60000"/>
                        <a:lumOff val="40000"/>
                      </a:schemeClr>
                    </a:gs>
                    <a:gs pos="0">
                      <a:srgbClr val="0CA451"/>
                    </a:gs>
                  </a:gsLst>
                  <a:path path="circle">
                    <a:fillToRect l="100000" t="100000"/>
                  </a:path>
                  <a:tileRect r="-100000" b="-100000"/>
                </a:gradFill>
                <a:latin typeface="+mn-ea"/>
                <a:cs typeface="+mn-ea"/>
              </a:rPr>
              <a:t>1</a:t>
            </a:r>
            <a:r>
              <a:rPr lang="zh-CN" altLang="en-US" sz="4800" b="1" spc="225" dirty="0" smtClean="0">
                <a:gradFill>
                  <a:gsLst>
                    <a:gs pos="100000">
                      <a:schemeClr val="accent6">
                        <a:lumMod val="60000"/>
                        <a:lumOff val="40000"/>
                      </a:schemeClr>
                    </a:gs>
                    <a:gs pos="0">
                      <a:srgbClr val="0CA451"/>
                    </a:gs>
                  </a:gsLst>
                  <a:path path="circle">
                    <a:fillToRect l="100000" t="100000"/>
                  </a:path>
                  <a:tileRect r="-100000" b="-100000"/>
                </a:gradFill>
                <a:latin typeface="+mn-ea"/>
                <a:cs typeface="+mn-ea"/>
              </a:rPr>
              <a:t> 希望你喜爱物理</a:t>
            </a:r>
            <a:endParaRPr lang="zh-CN" altLang="en-US" sz="4800" b="1" spc="225" dirty="0" smtClean="0">
              <a:gradFill>
                <a:gsLst>
                  <a:gs pos="100000">
                    <a:schemeClr val="accent6">
                      <a:lumMod val="60000"/>
                      <a:lumOff val="40000"/>
                    </a:schemeClr>
                  </a:gs>
                  <a:gs pos="0">
                    <a:srgbClr val="0CA451"/>
                  </a:gs>
                </a:gsLst>
                <a:path path="circle">
                  <a:fillToRect l="100000" t="100000"/>
                </a:path>
                <a:tileRect r="-100000" b="-100000"/>
              </a:gra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矩形 36865"/>
          <p:cNvSpPr/>
          <p:nvPr/>
        </p:nvSpPr>
        <p:spPr>
          <a:xfrm>
            <a:off x="1012825" y="317500"/>
            <a:ext cx="6864350" cy="954088"/>
          </a:xfrm>
          <a:prstGeom prst="rect">
            <a:avLst/>
          </a:prstGeom>
          <a:noFill/>
          <a:ln w="9525">
            <a:noFill/>
          </a:ln>
        </p:spPr>
        <p:txBody>
          <a:bodyPr anchor="ctr" anchorCtr="0"/>
          <a:p>
            <a:pPr algn="ctr" eaLnBrk="0" hangingPunct="0"/>
            <a:r>
              <a:rPr lang="zh-CN" altLang="en-US" sz="4400" dirty="0">
                <a:solidFill>
                  <a:srgbClr val="FF0000"/>
                </a:solidFill>
                <a:latin typeface="Candara" panose="020E0502030303020204" pitchFamily="2" charset="0"/>
                <a:ea typeface="华文新魏" panose="02010800040101010101" charset="-122"/>
              </a:rPr>
              <a:t>课堂测评</a:t>
            </a:r>
            <a:endParaRPr lang="zh-CN" altLang="en-US" sz="4400" dirty="0">
              <a:solidFill>
                <a:srgbClr val="FF0000"/>
              </a:solidFill>
              <a:latin typeface="Candara" panose="020E0502030303020204" pitchFamily="2" charset="0"/>
              <a:ea typeface="华文新魏" panose="02010800040101010101" charset="-122"/>
            </a:endParaRPr>
          </a:p>
        </p:txBody>
      </p:sp>
      <p:sp>
        <p:nvSpPr>
          <p:cNvPr id="2" name="文本框 1"/>
          <p:cNvSpPr txBox="1"/>
          <p:nvPr/>
        </p:nvSpPr>
        <p:spPr>
          <a:xfrm>
            <a:off x="411163" y="1237615"/>
            <a:ext cx="8733155" cy="2399665"/>
          </a:xfrm>
          <a:prstGeom prst="rect">
            <a:avLst/>
          </a:prstGeom>
          <a:noFill/>
        </p:spPr>
        <p:txBody>
          <a:bodyPr wrap="square" rtlCol="0" anchor="t">
            <a:spAutoFit/>
          </a:bodyPr>
          <a:p>
            <a:pPr marL="355600" lvl="0" indent="-355600" fontAlgn="base">
              <a:lnSpc>
                <a:spcPct val="150000"/>
              </a:lnSpc>
              <a:buNone/>
            </a:pPr>
            <a:r>
              <a:rPr lang="en-US" altLang="zh-CN" sz="2000" dirty="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1</a:t>
            </a:r>
            <a:r>
              <a:rPr lang="zh-CN" altLang="en-US" sz="2000" dirty="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下列现象中，不属于物理现象的是(    )</a:t>
            </a:r>
            <a:endParaRPr sz="2000"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marL="355600" lvl="0" indent="-355600" fontAlgn="base">
              <a:lnSpc>
                <a:spcPct val="150000"/>
              </a:lnSpc>
              <a:buNone/>
            </a:pP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A</a:t>
            </a:r>
            <a:r>
              <a:rPr lang="en-US" altLang="zh-CN"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骑自行车遇到障碍时刹车，自行车就慢下来了</a:t>
            </a:r>
            <a:endParaRPr sz="2000"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marL="355600" lvl="0" indent="-355600" fontAlgn="base">
              <a:lnSpc>
                <a:spcPct val="150000"/>
              </a:lnSpc>
              <a:buNone/>
            </a:pP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B</a:t>
            </a:r>
            <a:r>
              <a:rPr lang="en-US"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发生日全食时，太阳不见了</a:t>
            </a:r>
            <a:endParaRPr sz="2000"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marL="355600" lvl="0" indent="-355600" fontAlgn="base">
              <a:lnSpc>
                <a:spcPct val="150000"/>
              </a:lnSpc>
              <a:buNone/>
            </a:pP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C</a:t>
            </a:r>
            <a:r>
              <a:rPr lang="en-US"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在寒冷的冬天，使用电热毯睡觉更暖和</a:t>
            </a:r>
            <a:endParaRPr sz="2000"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marL="355600" lvl="0" indent="-355600" fontAlgn="base">
              <a:lnSpc>
                <a:spcPct val="150000"/>
              </a:lnSpc>
              <a:buNone/>
            </a:pP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D</a:t>
            </a:r>
            <a:r>
              <a:rPr lang="en-US"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sz="2000" dirty="0">
                <a:latin typeface="方正盛世楷书简体_粗" panose="02000000000000000000" charset="-122"/>
                <a:ea typeface="方正盛世楷书简体_粗" panose="02000000000000000000" charset="-122"/>
                <a:cs typeface="方正盛世楷书简体_粗" panose="02000000000000000000" charset="-122"/>
                <a:sym typeface="+mn-ea"/>
              </a:rPr>
              <a:t>树长高了</a:t>
            </a:r>
            <a:endParaRPr sz="2000"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780155" y="2787650"/>
            <a:ext cx="4819015" cy="770890"/>
          </a:xfrm>
        </p:spPr>
        <p:txBody>
          <a:bodyPr/>
          <a:p>
            <a:r>
              <a:rPr lang="zh-CN" altLang="en-US" sz="3200" b="1">
                <a:solidFill>
                  <a:schemeClr val="accent5">
                    <a:lumMod val="50000"/>
                  </a:schemeClr>
                </a:solidFill>
                <a:latin typeface="方正盛世楷书简体_粗" panose="02000000000000000000" charset="-122"/>
                <a:ea typeface="方正盛世楷书简体_粗" panose="02000000000000000000" charset="-122"/>
              </a:rPr>
              <a:t>认识物质结构</a:t>
            </a:r>
            <a:endParaRPr lang="zh-CN" altLang="en-US" sz="3200" b="1">
              <a:solidFill>
                <a:schemeClr val="accent5">
                  <a:lumMod val="50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3670419" y="155879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rPr>
              <a:t>2</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 name="文本框 29"/>
          <p:cNvSpPr txBox="1"/>
          <p:nvPr/>
        </p:nvSpPr>
        <p:spPr>
          <a:xfrm>
            <a:off x="467360" y="339725"/>
            <a:ext cx="8594090" cy="645160"/>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2400">
                <a:latin typeface="方正盛世楷书简体_粗" panose="02000000000000000000" charset="-122"/>
                <a:ea typeface="方正盛世楷书简体_粗" panose="02000000000000000000" charset="-122"/>
                <a:sym typeface="+mn-ea"/>
              </a:rPr>
              <a:t>显微镜下的</a:t>
            </a:r>
            <a:r>
              <a:rPr lang="zh-CN" altLang="en-US" sz="2400">
                <a:latin typeface="方正盛世楷书简体_粗" panose="02000000000000000000" charset="-122"/>
                <a:ea typeface="方正盛世楷书简体_粗" panose="02000000000000000000" charset="-122"/>
                <a:sym typeface="+mn-ea"/>
              </a:rPr>
              <a:t>微观世界，使身边的物体如此陌生。</a:t>
            </a:r>
            <a:endParaRPr lang="zh-CN" altLang="en-US" sz="2400" dirty="0">
              <a:latin typeface="方正盛世楷书简体_粗" panose="02000000000000000000" charset="-122"/>
              <a:ea typeface="方正盛世楷书简体_粗" panose="02000000000000000000" charset="-122"/>
              <a:cs typeface="方正粗黑宋简体" panose="02000000000000000000" charset="-122"/>
              <a:sym typeface="+mn-ea"/>
            </a:endParaRPr>
          </a:p>
        </p:txBody>
      </p:sp>
      <p:sp>
        <p:nvSpPr>
          <p:cNvPr id="2" name="矩形 1"/>
          <p:cNvSpPr/>
          <p:nvPr/>
        </p:nvSpPr>
        <p:spPr>
          <a:xfrm>
            <a:off x="2681605" y="4403090"/>
            <a:ext cx="589915" cy="186055"/>
          </a:xfrm>
          <a:prstGeom prst="rect">
            <a:avLst/>
          </a:prstGeom>
          <a:solidFill>
            <a:srgbClr val="121429"/>
          </a:solidFill>
          <a:ln>
            <a:solidFill>
              <a:srgbClr val="121429"/>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800">
              <a:cs typeface="+mn-ea"/>
            </a:endParaRPr>
          </a:p>
        </p:txBody>
      </p:sp>
      <p:sp>
        <p:nvSpPr>
          <p:cNvPr id="4" name="文本框 3"/>
          <p:cNvSpPr txBox="1"/>
          <p:nvPr/>
        </p:nvSpPr>
        <p:spPr>
          <a:xfrm>
            <a:off x="1341120" y="4693285"/>
            <a:ext cx="2024380" cy="368300"/>
          </a:xfrm>
          <a:prstGeom prst="rect">
            <a:avLst/>
          </a:prstGeom>
          <a:noFill/>
        </p:spPr>
        <p:txBody>
          <a:bodyPr wrap="none" rtlCol="0" anchor="t">
            <a:spAutoFit/>
          </a:bodyPr>
          <a:p>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放大2000倍的粉笔</a:t>
            </a:r>
            <a:endPar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sp>
        <p:nvSpPr>
          <p:cNvPr id="5" name="文本框 4"/>
          <p:cNvSpPr txBox="1"/>
          <p:nvPr/>
        </p:nvSpPr>
        <p:spPr>
          <a:xfrm>
            <a:off x="5507990" y="4660265"/>
            <a:ext cx="2252980" cy="368300"/>
          </a:xfrm>
          <a:prstGeom prst="rect">
            <a:avLst/>
          </a:prstGeom>
          <a:noFill/>
        </p:spPr>
        <p:txBody>
          <a:bodyPr wrap="none" rtlCol="0" anchor="t">
            <a:spAutoFit/>
          </a:bodyPr>
          <a:p>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放大2000倍你的舌头</a:t>
            </a:r>
            <a:endPar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pic>
        <p:nvPicPr>
          <p:cNvPr id="112" name="图片 111"/>
          <p:cNvPicPr/>
          <p:nvPr/>
        </p:nvPicPr>
        <p:blipFill>
          <a:blip r:embed="rId1"/>
          <a:srcRect b="9403"/>
          <a:stretch>
            <a:fillRect/>
          </a:stretch>
        </p:blipFill>
        <p:spPr>
          <a:xfrm>
            <a:off x="5402580" y="1557020"/>
            <a:ext cx="2690495" cy="3051175"/>
          </a:xfrm>
          <a:prstGeom prst="rect">
            <a:avLst/>
          </a:prstGeom>
          <a:noFill/>
          <a:ln w="9525">
            <a:noFill/>
          </a:ln>
        </p:spPr>
      </p:pic>
      <p:pic>
        <p:nvPicPr>
          <p:cNvPr id="113" name="图片 112"/>
          <p:cNvPicPr/>
          <p:nvPr/>
        </p:nvPicPr>
        <p:blipFill>
          <a:blip r:embed="rId2"/>
          <a:srcRect b="10895"/>
          <a:stretch>
            <a:fillRect/>
          </a:stretch>
        </p:blipFill>
        <p:spPr>
          <a:xfrm>
            <a:off x="827405" y="1564005"/>
            <a:ext cx="3051175" cy="3052445"/>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 name="文本框 29"/>
          <p:cNvSpPr txBox="1"/>
          <p:nvPr/>
        </p:nvSpPr>
        <p:spPr>
          <a:xfrm>
            <a:off x="395605" y="267335"/>
            <a:ext cx="8594090" cy="645160"/>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2400">
                <a:latin typeface="方正盛世楷书简体_粗" panose="02000000000000000000" charset="-122"/>
                <a:ea typeface="方正盛世楷书简体_粗" panose="02000000000000000000" charset="-122"/>
                <a:sym typeface="+mn-ea"/>
              </a:rPr>
              <a:t>显微镜下的微观世界，使身边的物体如此陌生。</a:t>
            </a:r>
            <a:endParaRPr lang="zh-CN" altLang="en-US" sz="2400" dirty="0">
              <a:latin typeface="方正盛世楷书简体_粗" panose="02000000000000000000" charset="-122"/>
              <a:ea typeface="方正盛世楷书简体_粗" panose="02000000000000000000" charset="-122"/>
              <a:cs typeface="方正粗黑宋简体" panose="02000000000000000000" charset="-122"/>
              <a:sym typeface="+mn-ea"/>
            </a:endParaRPr>
          </a:p>
        </p:txBody>
      </p:sp>
      <p:sp>
        <p:nvSpPr>
          <p:cNvPr id="4" name="文本框 3"/>
          <p:cNvSpPr txBox="1"/>
          <p:nvPr/>
        </p:nvSpPr>
        <p:spPr>
          <a:xfrm>
            <a:off x="1259840" y="3651885"/>
            <a:ext cx="1795780" cy="368300"/>
          </a:xfrm>
          <a:prstGeom prst="rect">
            <a:avLst/>
          </a:prstGeom>
          <a:noFill/>
        </p:spPr>
        <p:txBody>
          <a:bodyPr wrap="none" rtlCol="0" anchor="t">
            <a:spAutoFit/>
          </a:bodyPr>
          <a:p>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放大2000倍酱油</a:t>
            </a:r>
            <a:endPar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pic>
        <p:nvPicPr>
          <p:cNvPr id="110" name="图片 109"/>
          <p:cNvPicPr/>
          <p:nvPr/>
        </p:nvPicPr>
        <p:blipFill>
          <a:blip r:embed="rId1"/>
          <a:srcRect b="16471"/>
          <a:stretch>
            <a:fillRect/>
          </a:stretch>
        </p:blipFill>
        <p:spPr>
          <a:xfrm>
            <a:off x="539750" y="1347470"/>
            <a:ext cx="3596005" cy="1990090"/>
          </a:xfrm>
          <a:prstGeom prst="rect">
            <a:avLst/>
          </a:prstGeom>
          <a:noFill/>
          <a:ln w="9525">
            <a:noFill/>
          </a:ln>
        </p:spPr>
      </p:pic>
      <p:pic>
        <p:nvPicPr>
          <p:cNvPr id="111" name="图片 110"/>
          <p:cNvPicPr/>
          <p:nvPr/>
        </p:nvPicPr>
        <p:blipFill>
          <a:blip r:embed="rId2"/>
          <a:srcRect b="18230"/>
          <a:stretch>
            <a:fillRect/>
          </a:stretch>
        </p:blipFill>
        <p:spPr>
          <a:xfrm>
            <a:off x="4923790" y="1348105"/>
            <a:ext cx="3251835" cy="1989455"/>
          </a:xfrm>
          <a:prstGeom prst="rect">
            <a:avLst/>
          </a:prstGeom>
          <a:noFill/>
          <a:ln w="9525">
            <a:noFill/>
          </a:ln>
        </p:spPr>
      </p:pic>
      <p:sp>
        <p:nvSpPr>
          <p:cNvPr id="5" name="文本框 4"/>
          <p:cNvSpPr txBox="1"/>
          <p:nvPr/>
        </p:nvSpPr>
        <p:spPr>
          <a:xfrm>
            <a:off x="5796280" y="3580130"/>
            <a:ext cx="1795780" cy="368300"/>
          </a:xfrm>
          <a:prstGeom prst="rect">
            <a:avLst/>
          </a:prstGeom>
          <a:noFill/>
        </p:spPr>
        <p:txBody>
          <a:bodyPr wrap="none" rtlCol="0" anchor="t">
            <a:spAutoFit/>
          </a:bodyPr>
          <a:p>
            <a:pPr algn="l"/>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放大2000倍番茄</a:t>
            </a:r>
            <a:endPar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 name="文本框 29"/>
          <p:cNvSpPr txBox="1"/>
          <p:nvPr/>
        </p:nvSpPr>
        <p:spPr>
          <a:xfrm>
            <a:off x="323850" y="339725"/>
            <a:ext cx="8594090" cy="1198880"/>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2400">
                <a:latin typeface="方正盛世楷书简体_粗" panose="02000000000000000000" charset="-122"/>
                <a:ea typeface="方正盛世楷书简体_粗" panose="02000000000000000000" charset="-122"/>
                <a:sym typeface="+mn-ea"/>
              </a:rPr>
              <a:t>如果将物质继续放大至</a:t>
            </a:r>
            <a:r>
              <a:rPr lang="en-US" altLang="zh-CN" sz="2400">
                <a:latin typeface="方正盛世楷书简体_粗" panose="02000000000000000000" charset="-122"/>
                <a:ea typeface="方正盛世楷书简体_粗" panose="02000000000000000000" charset="-122"/>
                <a:sym typeface="+mn-ea"/>
              </a:rPr>
              <a:t>1</a:t>
            </a:r>
            <a:r>
              <a:rPr lang="zh-CN" altLang="en-US" sz="2400">
                <a:latin typeface="方正盛世楷书简体_粗" panose="02000000000000000000" charset="-122"/>
                <a:ea typeface="方正盛世楷书简体_粗" panose="02000000000000000000" charset="-122"/>
                <a:sym typeface="+mn-ea"/>
              </a:rPr>
              <a:t>亿倍，我们认识到物体都是由</a:t>
            </a:r>
            <a:r>
              <a:rPr lang="zh-CN" altLang="en-US" sz="2400">
                <a:solidFill>
                  <a:srgbClr val="FF0000"/>
                </a:solidFill>
                <a:latin typeface="方正盛世楷书简体_粗" panose="02000000000000000000" charset="-122"/>
                <a:ea typeface="方正盛世楷书简体_粗" panose="02000000000000000000" charset="-122"/>
                <a:sym typeface="+mn-ea"/>
              </a:rPr>
              <a:t>分子、原子</a:t>
            </a:r>
            <a:r>
              <a:rPr lang="zh-CN" altLang="en-US" sz="2400">
                <a:latin typeface="方正盛世楷书简体_粗" panose="02000000000000000000" charset="-122"/>
                <a:ea typeface="方正盛世楷书简体_粗" panose="02000000000000000000" charset="-122"/>
                <a:sym typeface="+mn-ea"/>
              </a:rPr>
              <a:t>以及更小的粒子组成的。</a:t>
            </a:r>
            <a:endParaRPr lang="zh-CN" altLang="en-US" sz="2400" dirty="0">
              <a:latin typeface="方正盛世楷书简体_粗" panose="02000000000000000000" charset="-122"/>
              <a:ea typeface="方正盛世楷书简体_粗" panose="02000000000000000000" charset="-122"/>
              <a:cs typeface="方正粗黑宋简体" panose="02000000000000000000" charset="-122"/>
              <a:sym typeface="+mn-ea"/>
            </a:endParaRPr>
          </a:p>
        </p:txBody>
      </p:sp>
      <p:pic>
        <p:nvPicPr>
          <p:cNvPr id="106" name="图片 105"/>
          <p:cNvPicPr/>
          <p:nvPr/>
        </p:nvPicPr>
        <p:blipFill>
          <a:blip r:embed="rId1"/>
          <a:stretch>
            <a:fillRect/>
          </a:stretch>
        </p:blipFill>
        <p:spPr>
          <a:xfrm>
            <a:off x="4284345" y="1851660"/>
            <a:ext cx="4486275" cy="2900680"/>
          </a:xfrm>
          <a:prstGeom prst="rect">
            <a:avLst/>
          </a:prstGeom>
          <a:noFill/>
          <a:ln w="9525">
            <a:noFill/>
          </a:ln>
        </p:spPr>
      </p:pic>
      <p:pic>
        <p:nvPicPr>
          <p:cNvPr id="114" name="图片 113"/>
          <p:cNvPicPr/>
          <p:nvPr/>
        </p:nvPicPr>
        <p:blipFill>
          <a:blip r:embed="rId2"/>
          <a:srcRect t="23160"/>
          <a:stretch>
            <a:fillRect/>
          </a:stretch>
        </p:blipFill>
        <p:spPr>
          <a:xfrm>
            <a:off x="755650" y="1779905"/>
            <a:ext cx="2661285" cy="2863850"/>
          </a:xfrm>
          <a:prstGeom prst="rect">
            <a:avLst/>
          </a:prstGeom>
          <a:noFill/>
          <a:ln w="9525">
            <a:noFill/>
          </a:ln>
        </p:spPr>
      </p:pic>
      <p:sp>
        <p:nvSpPr>
          <p:cNvPr id="3" name="文本框 2"/>
          <p:cNvSpPr txBox="1"/>
          <p:nvPr/>
        </p:nvSpPr>
        <p:spPr>
          <a:xfrm>
            <a:off x="1548130" y="4660265"/>
            <a:ext cx="868680" cy="368300"/>
          </a:xfrm>
          <a:prstGeom prst="rect">
            <a:avLst/>
          </a:prstGeom>
          <a:noFill/>
        </p:spPr>
        <p:txBody>
          <a:bodyPr wrap="none" rtlCol="0" anchor="t">
            <a:spAutoFit/>
          </a:bodyPr>
          <a:p>
            <a:r>
              <a:rPr lang="zh-CN" altLang="en-US">
                <a:latin typeface="方正盛世楷书简体_粗" panose="02000000000000000000" charset="-122"/>
                <a:ea typeface="方正盛世楷书简体_粗" panose="02000000000000000000" charset="-122"/>
                <a:sym typeface="+mn-ea"/>
              </a:rPr>
              <a:t>水分子</a:t>
            </a: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39750" y="339725"/>
            <a:ext cx="8119745" cy="460375"/>
          </a:xfrm>
          <a:prstGeom prst="rect">
            <a:avLst/>
          </a:prstGeom>
          <a:noFill/>
        </p:spPr>
        <p:txBody>
          <a:bodyPr wrap="square" rtlCol="0" anchor="t">
            <a:spAutoFit/>
          </a:bodyPr>
          <a:p>
            <a:pPr algn="ctr"/>
            <a:r>
              <a:rPr lang="zh-CN" altLang="en-US" sz="2400">
                <a:latin typeface="方正盛世楷书简体_粗" panose="02000000000000000000" charset="-122"/>
                <a:ea typeface="方正盛世楷书简体_粗" panose="02000000000000000000" charset="-122"/>
              </a:rPr>
              <a:t>人类的皮肤放大几千万倍，会是什么样的画面？</a:t>
            </a:r>
            <a:endParaRPr lang="zh-CN" altLang="en-US" sz="2400">
              <a:latin typeface="方正盛世楷书简体_粗" panose="02000000000000000000" charset="-122"/>
              <a:ea typeface="方正盛世楷书简体_粗" panose="02000000000000000000" charset="-122"/>
            </a:endParaRPr>
          </a:p>
        </p:txBody>
      </p:sp>
      <p:sp>
        <p:nvSpPr>
          <p:cNvPr id="24" name="矩形 23"/>
          <p:cNvSpPr/>
          <p:nvPr>
            <p:custDataLst>
              <p:tags r:id="rId1"/>
            </p:custDataLst>
          </p:nvPr>
        </p:nvSpPr>
        <p:spPr>
          <a:xfrm>
            <a:off x="2903632" y="1330017"/>
            <a:ext cx="3485018" cy="3485018"/>
          </a:xfrm>
          <a:prstGeom prst="rect">
            <a:avLst/>
          </a:prstGeom>
          <a:solidFill>
            <a:schemeClr val="bg1">
              <a:lumMod val="85000"/>
            </a:schemeClr>
          </a:solidFill>
          <a:ln>
            <a:noFill/>
          </a:ln>
          <a:effectLst>
            <a:outerShdw blurRad="1270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5" name="PA-图片 5" descr="C:\Users\2GGTFQ2\Desktop\tuwen(1)\图片\11\未标题-1.png未标题-1"/>
          <p:cNvPicPr>
            <a:picLocks noChangeAspect="1"/>
          </p:cNvPicPr>
          <p:nvPr>
            <p:custDataLst>
              <p:tags r:id="rId2"/>
            </p:custDataLst>
          </p:nvPr>
        </p:nvPicPr>
        <p:blipFill>
          <a:blip r:embed="rId3"/>
          <a:srcRect l="6007" r="6007"/>
          <a:stretch>
            <a:fillRect/>
          </a:stretch>
        </p:blipFill>
        <p:spPr>
          <a:xfrm>
            <a:off x="-10543796" y="1445622"/>
            <a:ext cx="2917653" cy="2917676"/>
          </a:xfrm>
          <a:prstGeom prst="rect">
            <a:avLst/>
          </a:prstGeom>
          <a:effectLst>
            <a:outerShdw blurRad="127000" dist="38100" dir="16200000" rotWithShape="0">
              <a:prstClr val="black">
                <a:alpha val="20000"/>
              </a:prstClr>
            </a:outerShdw>
          </a:effectLst>
        </p:spPr>
      </p:pic>
      <p:pic>
        <p:nvPicPr>
          <p:cNvPr id="26" name="PA-图片 11" descr="C:\Users\2GGTFQ2\Desktop\tuwen(1)\图片\11\scooter-11-1442.jpgscooter-11-1442"/>
          <p:cNvPicPr>
            <a:picLocks noChangeAspect="1"/>
          </p:cNvPicPr>
          <p:nvPr>
            <p:custDataLst>
              <p:tags r:id="rId4"/>
            </p:custDataLst>
          </p:nvPr>
        </p:nvPicPr>
        <p:blipFill>
          <a:blip r:embed="rId5"/>
          <a:srcRect l="6786" r="6786"/>
          <a:stretch>
            <a:fillRect/>
          </a:stretch>
        </p:blipFill>
        <p:spPr>
          <a:xfrm>
            <a:off x="-7218304" y="1445622"/>
            <a:ext cx="2917681" cy="2917676"/>
          </a:xfrm>
          <a:prstGeom prst="rect">
            <a:avLst/>
          </a:prstGeom>
          <a:effectLst>
            <a:outerShdw blurRad="127000" dist="38100" dir="16200000" rotWithShape="0">
              <a:prstClr val="black">
                <a:alpha val="20000"/>
              </a:prstClr>
            </a:outerShdw>
          </a:effectLst>
        </p:spPr>
      </p:pic>
      <p:pic>
        <p:nvPicPr>
          <p:cNvPr id="27" name="PA-图片 8" descr="图片包含 道路, 户外, 摩托车, 汽车&#10;&#10;自动生成的说明"/>
          <p:cNvPicPr>
            <a:picLocks noChangeAspect="1"/>
          </p:cNvPicPr>
          <p:nvPr>
            <p:custDataLst>
              <p:tags r:id="rId6"/>
            </p:custDataLst>
          </p:nvPr>
        </p:nvPicPr>
        <p:blipFill>
          <a:blip r:embed="rId7"/>
          <a:srcRect l="6162" r="6162"/>
          <a:stretch>
            <a:fillRect/>
          </a:stretch>
        </p:blipFill>
        <p:spPr>
          <a:xfrm>
            <a:off x="-13869288" y="1445622"/>
            <a:ext cx="2917676" cy="2917676"/>
          </a:xfrm>
          <a:prstGeom prst="rect">
            <a:avLst/>
          </a:prstGeom>
          <a:effectLst>
            <a:outerShdw blurRad="127000" dist="38100" dir="16200000" rotWithShape="0">
              <a:prstClr val="black">
                <a:alpha val="20000"/>
              </a:prstClr>
            </a:outerShdw>
          </a:effectLst>
        </p:spPr>
      </p:pic>
      <p:pic>
        <p:nvPicPr>
          <p:cNvPr id="28" name="PA-图片 8" descr="图片包含 道路, 户外, 摩托车, 汽车&#10;&#10;自动生成的说明"/>
          <p:cNvPicPr>
            <a:picLocks noChangeAspect="1"/>
          </p:cNvPicPr>
          <p:nvPr>
            <p:custDataLst>
              <p:tags r:id="rId8"/>
            </p:custDataLst>
          </p:nvPr>
        </p:nvPicPr>
        <p:blipFill>
          <a:blip r:embed="rId9"/>
          <a:srcRect l="5850" r="5850"/>
          <a:stretch>
            <a:fillRect/>
          </a:stretch>
        </p:blipFill>
        <p:spPr>
          <a:xfrm>
            <a:off x="-3892811" y="1445622"/>
            <a:ext cx="2917676" cy="2917676"/>
          </a:xfrm>
          <a:prstGeom prst="rect">
            <a:avLst/>
          </a:prstGeom>
          <a:effectLst>
            <a:outerShdw blurRad="127000" dist="38100" dir="16200000" rotWithShape="0">
              <a:prstClr val="black">
                <a:alpha val="20000"/>
              </a:prstClr>
            </a:outerShdw>
          </a:effectLst>
        </p:spPr>
      </p:pic>
      <p:pic>
        <p:nvPicPr>
          <p:cNvPr id="29" name="PA-图片 8" descr="图片包含 道路, 户外, 摩托车, 汽车&#10;&#10;自动生成的说明"/>
          <p:cNvPicPr>
            <a:picLocks noChangeAspect="1"/>
          </p:cNvPicPr>
          <p:nvPr>
            <p:custDataLst>
              <p:tags r:id="rId10"/>
            </p:custDataLst>
          </p:nvPr>
        </p:nvPicPr>
        <p:blipFill>
          <a:blip r:embed="rId11"/>
          <a:srcRect l="5928" r="5928"/>
          <a:stretch>
            <a:fillRect/>
          </a:stretch>
        </p:blipFill>
        <p:spPr>
          <a:xfrm>
            <a:off x="-567318" y="1445622"/>
            <a:ext cx="2917676" cy="2917676"/>
          </a:xfrm>
          <a:prstGeom prst="rect">
            <a:avLst/>
          </a:prstGeom>
          <a:effectLst>
            <a:outerShdw blurRad="127000" dist="38100" dir="16200000" rotWithShape="0">
              <a:prstClr val="black">
                <a:alpha val="20000"/>
              </a:prstClr>
            </a:outerShdw>
          </a:effectLst>
        </p:spPr>
      </p:pic>
      <p:pic>
        <p:nvPicPr>
          <p:cNvPr id="30" name="PA-图片 8" descr="图片包含 道路, 户外, 摩托车, 汽车&#10;&#10;自动生成的说明"/>
          <p:cNvPicPr>
            <a:picLocks noChangeAspect="1"/>
          </p:cNvPicPr>
          <p:nvPr>
            <p:custDataLst>
              <p:tags r:id="rId12"/>
            </p:custDataLst>
          </p:nvPr>
        </p:nvPicPr>
        <p:blipFill>
          <a:blip r:embed="rId13"/>
          <a:srcRect l="6942" r="6942"/>
          <a:stretch>
            <a:fillRect/>
          </a:stretch>
        </p:blipFill>
        <p:spPr>
          <a:xfrm>
            <a:off x="2758175" y="1161952"/>
            <a:ext cx="3485013" cy="3485013"/>
          </a:xfrm>
          <a:prstGeom prst="rect">
            <a:avLst/>
          </a:prstGeom>
          <a:effectLst>
            <a:outerShdw blurRad="127000" dist="38100" dir="16200000" rotWithShape="0">
              <a:prstClr val="black">
                <a:alpha val="20000"/>
              </a:prstClr>
            </a:outerShdw>
          </a:effectLst>
        </p:spPr>
      </p:pic>
      <p:pic>
        <p:nvPicPr>
          <p:cNvPr id="31" name="PA-图片 8" descr="图片包含 道路, 户外, 摩托车, 汽车&#10;&#10;自动生成的说明"/>
          <p:cNvPicPr>
            <a:picLocks noChangeAspect="1"/>
          </p:cNvPicPr>
          <p:nvPr>
            <p:custDataLst>
              <p:tags r:id="rId14"/>
            </p:custDataLst>
          </p:nvPr>
        </p:nvPicPr>
        <p:blipFill>
          <a:blip r:embed="rId15"/>
          <a:srcRect l="11232" r="11232"/>
          <a:stretch>
            <a:fillRect/>
          </a:stretch>
        </p:blipFill>
        <p:spPr>
          <a:xfrm>
            <a:off x="6793940" y="1445774"/>
            <a:ext cx="2917372" cy="2917372"/>
          </a:xfrm>
          <a:prstGeom prst="rect">
            <a:avLst/>
          </a:prstGeom>
          <a:effectLst>
            <a:outerShdw blurRad="127000" dist="38100" dir="16200000" rotWithShape="0">
              <a:prstClr val="black">
                <a:alpha val="20000"/>
              </a:prstClr>
            </a:outerShdw>
          </a:effectLst>
        </p:spPr>
      </p:pic>
      <p:pic>
        <p:nvPicPr>
          <p:cNvPr id="33" name="PA-图片 8" descr="图片包含 道路, 户外, 摩托车, 汽车&#10;&#10;自动生成的说明"/>
          <p:cNvPicPr>
            <a:picLocks noChangeAspect="1"/>
          </p:cNvPicPr>
          <p:nvPr>
            <p:custDataLst>
              <p:tags r:id="rId16"/>
            </p:custDataLst>
          </p:nvPr>
        </p:nvPicPr>
        <p:blipFill>
          <a:blip r:embed="rId17"/>
          <a:srcRect l="6084" r="6084"/>
          <a:stretch>
            <a:fillRect/>
          </a:stretch>
        </p:blipFill>
        <p:spPr>
          <a:xfrm>
            <a:off x="10262096" y="1445622"/>
            <a:ext cx="2917676" cy="2917676"/>
          </a:xfrm>
          <a:prstGeom prst="rect">
            <a:avLst/>
          </a:prstGeom>
          <a:effectLst>
            <a:outerShdw blurRad="127000" dist="38100" dir="16200000" rotWithShape="0">
              <a:prstClr val="black">
                <a:alpha val="20000"/>
              </a:prstClr>
            </a:outerShdw>
          </a:effectLst>
        </p:spPr>
      </p:pic>
      <p:pic>
        <p:nvPicPr>
          <p:cNvPr id="34" name="PA-图片 8" descr="图片包含 道路, 户外, 摩托车, 汽车&#10;&#10;自动生成的说明"/>
          <p:cNvPicPr>
            <a:picLocks noChangeAspect="1"/>
          </p:cNvPicPr>
          <p:nvPr>
            <p:custDataLst>
              <p:tags r:id="rId18"/>
            </p:custDataLst>
          </p:nvPr>
        </p:nvPicPr>
        <p:blipFill>
          <a:blip r:embed="rId19"/>
          <a:srcRect l="5928" r="5928"/>
          <a:stretch>
            <a:fillRect/>
          </a:stretch>
        </p:blipFill>
        <p:spPr>
          <a:xfrm>
            <a:off x="13730551" y="1445622"/>
            <a:ext cx="2917676" cy="2917676"/>
          </a:xfrm>
          <a:prstGeom prst="rect">
            <a:avLst/>
          </a:prstGeom>
          <a:effectLst>
            <a:outerShdw blurRad="127000" dist="38100" dir="16200000" rotWithShape="0">
              <a:prstClr val="black">
                <a:alpha val="20000"/>
              </a:prstClr>
            </a:outerShdw>
          </a:effectLst>
        </p:spPr>
      </p:pic>
      <p:pic>
        <p:nvPicPr>
          <p:cNvPr id="35" name="PA-图片 8" descr="图片包含 道路, 户外, 摩托车, 汽车&#10;&#10;自动生成的说明"/>
          <p:cNvPicPr>
            <a:picLocks noChangeAspect="1"/>
          </p:cNvPicPr>
          <p:nvPr>
            <p:custDataLst>
              <p:tags r:id="rId20"/>
            </p:custDataLst>
          </p:nvPr>
        </p:nvPicPr>
        <p:blipFill>
          <a:blip r:embed="rId21"/>
          <a:srcRect l="6396" r="6396"/>
          <a:stretch>
            <a:fillRect/>
          </a:stretch>
        </p:blipFill>
        <p:spPr>
          <a:xfrm>
            <a:off x="17199006" y="1445622"/>
            <a:ext cx="2917676" cy="2917676"/>
          </a:xfrm>
          <a:prstGeom prst="rect">
            <a:avLst/>
          </a:prstGeom>
          <a:effectLst>
            <a:outerShdw blurRad="127000" dist="38100" dir="16200000" rotWithShape="0">
              <a:prstClr val="black">
                <a:alpha val="20000"/>
              </a:prstClr>
            </a:outerShdw>
          </a:effectLst>
        </p:spPr>
      </p:pic>
    </p:spTree>
    <p:custDataLst>
      <p:tags r:id="rId2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 calcmode="lin" valueType="num">
                                      <p:cBhvr additive="base">
                                        <p:cTn id="6" dur="500" fill="hold">
                                          <p:stCondLst>
                                            <p:cond delay="0"/>
                                          </p:stCondLst>
                                        </p:cTn>
                                        <p:tgtEl>
                                          <p:spTgt spid="27"/>
                                        </p:tgtEl>
                                        <p:attrNameLst>
                                          <p:attrName>ppt_x</p:attrName>
                                        </p:attrNameLst>
                                      </p:cBhvr>
                                      <p:tavLst>
                                        <p:tav tm="0">
                                          <p:val>
                                            <p:strVal val="ppt_x"/>
                                          </p:val>
                                        </p:tav>
                                        <p:tav tm="100000">
                                          <p:val>
                                            <p:strVal val="#ppt_x+0.363679"/>
                                          </p:val>
                                        </p:tav>
                                      </p:tavLst>
                                    </p:anim>
                                    <p:anim calcmode="lin" valueType="num">
                                      <p:cBhvr additive="base">
                                        <p:cTn id="7"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8" dur="500" fill="hold">
                                          <p:stCondLst>
                                            <p:cond delay="0"/>
                                          </p:stCondLst>
                                        </p:cTn>
                                        <p:tgtEl>
                                          <p:spTgt spid="27"/>
                                        </p:tgtEl>
                                        <p:attrNameLst>
                                          <p:attrName>ppt_w</p:attrName>
                                        </p:attrNameLst>
                                      </p:cBhvr>
                                      <p:tavLst>
                                        <p:tav tm="0">
                                          <p:val>
                                            <p:strVal val="ppt_w"/>
                                          </p:val>
                                        </p:tav>
                                        <p:tav tm="100000">
                                          <p:val>
                                            <p:strVal val="#ppt_w+-2.45836e-06"/>
                                          </p:val>
                                        </p:tav>
                                      </p:tavLst>
                                    </p:anim>
                                    <p:anim calcmode="lin" valueType="num">
                                      <p:cBhvr additive="base">
                                        <p:cTn id="9"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10" presetID="35" presetClass="path" presetSubtype="0" accel="50000" decel="50000" fill="hold" nodeType="withEffect">
                                  <p:stCondLst>
                                    <p:cond delay="0"/>
                                  </p:stCondLst>
                                  <p:childTnLst>
                                    <p:anim calcmode="lin" valueType="num">
                                      <p:cBhvr additive="base">
                                        <p:cTn id="11" dur="500" fill="hold">
                                          <p:stCondLst>
                                            <p:cond delay="0"/>
                                          </p:stCondLst>
                                        </p:cTn>
                                        <p:tgtEl>
                                          <p:spTgt spid="25"/>
                                        </p:tgtEl>
                                        <p:attrNameLst>
                                          <p:attrName>ppt_x</p:attrName>
                                        </p:attrNameLst>
                                      </p:cBhvr>
                                      <p:tavLst>
                                        <p:tav tm="0">
                                          <p:val>
                                            <p:strVal val="ppt_x"/>
                                          </p:val>
                                        </p:tav>
                                        <p:tav tm="100000">
                                          <p:val>
                                            <p:strVal val="#ppt_x+0.363682"/>
                                          </p:val>
                                        </p:tav>
                                      </p:tavLst>
                                    </p:anim>
                                    <p:anim calcmode="lin" valueType="num">
                                      <p:cBhvr additive="base">
                                        <p:cTn id="12" dur="500" fill="hold">
                                          <p:stCondLst>
                                            <p:cond delay="0"/>
                                          </p:stCondLst>
                                        </p:cTn>
                                        <p:tgtEl>
                                          <p:spTgt spid="25"/>
                                        </p:tgtEl>
                                        <p:attrNameLst>
                                          <p:attrName>ppt_y</p:attrName>
                                        </p:attrNameLst>
                                      </p:cBhvr>
                                      <p:tavLst>
                                        <p:tav tm="0">
                                          <p:val>
                                            <p:strVal val="ppt_y"/>
                                          </p:val>
                                        </p:tav>
                                        <p:tav tm="100000">
                                          <p:val>
                                            <p:strVal val="#ppt_y+0"/>
                                          </p:val>
                                        </p:tav>
                                      </p:tavLst>
                                    </p:anim>
                                    <p:anim calcmode="lin" valueType="num">
                                      <p:cBhvr additive="base">
                                        <p:cTn id="13" dur="500" fill="hold">
                                          <p:stCondLst>
                                            <p:cond delay="0"/>
                                          </p:stCondLst>
                                        </p:cTn>
                                        <p:tgtEl>
                                          <p:spTgt spid="25"/>
                                        </p:tgtEl>
                                        <p:attrNameLst>
                                          <p:attrName>ppt_w</p:attrName>
                                        </p:attrNameLst>
                                      </p:cBhvr>
                                      <p:tavLst>
                                        <p:tav tm="0">
                                          <p:val>
                                            <p:strVal val="ppt_w"/>
                                          </p:val>
                                        </p:tav>
                                        <p:tav tm="100000">
                                          <p:val>
                                            <p:strVal val="#ppt_w+3.03057e-06"/>
                                          </p:val>
                                        </p:tav>
                                      </p:tavLst>
                                    </p:anim>
                                    <p:anim calcmode="lin" valueType="num">
                                      <p:cBhvr additive="base">
                                        <p:cTn id="14"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15" presetID="35" presetClass="path" presetSubtype="0" accel="50000" decel="50000" fill="hold" nodeType="withEffect">
                                  <p:stCondLst>
                                    <p:cond delay="0"/>
                                  </p:stCondLst>
                                  <p:childTnLst>
                                    <p:anim calcmode="lin" valueType="num">
                                      <p:cBhvr additive="base">
                                        <p:cTn id="16" dur="500" fill="hold">
                                          <p:stCondLst>
                                            <p:cond delay="0"/>
                                          </p:stCondLst>
                                        </p:cTn>
                                        <p:tgtEl>
                                          <p:spTgt spid="26"/>
                                        </p:tgtEl>
                                        <p:attrNameLst>
                                          <p:attrName>ppt_x</p:attrName>
                                        </p:attrNameLst>
                                      </p:cBhvr>
                                      <p:tavLst>
                                        <p:tav tm="0">
                                          <p:val>
                                            <p:strVal val="ppt_x"/>
                                          </p:val>
                                        </p:tav>
                                        <p:tav tm="100000">
                                          <p:val>
                                            <p:strVal val="#ppt_x+0.36368"/>
                                          </p:val>
                                        </p:tav>
                                      </p:tavLst>
                                    </p:anim>
                                    <p:anim calcmode="lin" valueType="num">
                                      <p:cBhvr additive="base">
                                        <p:cTn id="17" dur="500" fill="hold">
                                          <p:stCondLst>
                                            <p:cond delay="0"/>
                                          </p:stCondLst>
                                        </p:cTn>
                                        <p:tgtEl>
                                          <p:spTgt spid="26"/>
                                        </p:tgtEl>
                                        <p:attrNameLst>
                                          <p:attrName>ppt_y</p:attrName>
                                        </p:attrNameLst>
                                      </p:cBhvr>
                                      <p:tavLst>
                                        <p:tav tm="0">
                                          <p:val>
                                            <p:strVal val="ppt_y"/>
                                          </p:val>
                                        </p:tav>
                                        <p:tav tm="100000">
                                          <p:val>
                                            <p:strVal val="#ppt_y+0"/>
                                          </p:val>
                                        </p:tav>
                                      </p:tavLst>
                                    </p:anim>
                                    <p:anim calcmode="lin" valueType="num">
                                      <p:cBhvr additive="base">
                                        <p:cTn id="18" dur="500" fill="hold">
                                          <p:stCondLst>
                                            <p:cond delay="0"/>
                                          </p:stCondLst>
                                        </p:cTn>
                                        <p:tgtEl>
                                          <p:spTgt spid="26"/>
                                        </p:tgtEl>
                                        <p:attrNameLst>
                                          <p:attrName>ppt_w</p:attrName>
                                        </p:attrNameLst>
                                      </p:cBhvr>
                                      <p:tavLst>
                                        <p:tav tm="0">
                                          <p:val>
                                            <p:strVal val="ppt_w"/>
                                          </p:val>
                                        </p:tav>
                                        <p:tav tm="100000">
                                          <p:val>
                                            <p:strVal val="#ppt_w+-5.72205e-07"/>
                                          </p:val>
                                        </p:tav>
                                      </p:tavLst>
                                    </p:anim>
                                    <p:anim calcmode="lin" valueType="num">
                                      <p:cBhvr additive="base">
                                        <p:cTn id="19"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20" presetID="35" presetClass="path" presetSubtype="0" accel="50000" decel="50000" fill="hold" nodeType="withEffect">
                                  <p:stCondLst>
                                    <p:cond delay="0"/>
                                  </p:stCondLst>
                                  <p:childTnLst>
                                    <p:anim calcmode="lin" valueType="num">
                                      <p:cBhvr additive="base">
                                        <p:cTn id="21" dur="500" fill="hold">
                                          <p:stCondLst>
                                            <p:cond delay="0"/>
                                          </p:stCondLst>
                                        </p:cTn>
                                        <p:tgtEl>
                                          <p:spTgt spid="28"/>
                                        </p:tgtEl>
                                        <p:attrNameLst>
                                          <p:attrName>ppt_x</p:attrName>
                                        </p:attrNameLst>
                                      </p:cBhvr>
                                      <p:tavLst>
                                        <p:tav tm="0">
                                          <p:val>
                                            <p:strVal val="ppt_x"/>
                                          </p:val>
                                        </p:tav>
                                        <p:tav tm="100000">
                                          <p:val>
                                            <p:strVal val="#ppt_x+0.36368"/>
                                          </p:val>
                                        </p:tav>
                                      </p:tavLst>
                                    </p:anim>
                                    <p:anim calcmode="lin" valueType="num">
                                      <p:cBhvr additive="base">
                                        <p:cTn id="22"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23"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24"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25" presetID="35" presetClass="path" presetSubtype="0" accel="50000" decel="50000" fill="hold" nodeType="withEffect">
                                  <p:stCondLst>
                                    <p:cond delay="0"/>
                                  </p:stCondLst>
                                  <p:childTnLst>
                                    <p:anim calcmode="lin" valueType="num">
                                      <p:cBhvr additive="base">
                                        <p:cTn id="26" dur="500" fill="hold">
                                          <p:stCondLst>
                                            <p:cond delay="0"/>
                                          </p:stCondLst>
                                        </p:cTn>
                                        <p:tgtEl>
                                          <p:spTgt spid="29"/>
                                        </p:tgtEl>
                                        <p:attrNameLst>
                                          <p:attrName>ppt_x</p:attrName>
                                        </p:attrNameLst>
                                      </p:cBhvr>
                                      <p:tavLst>
                                        <p:tav tm="0">
                                          <p:val>
                                            <p:strVal val="ppt_x"/>
                                          </p:val>
                                        </p:tav>
                                        <p:tav tm="100000">
                                          <p:val>
                                            <p:strVal val="#ppt_x+0.394703"/>
                                          </p:val>
                                        </p:tav>
                                      </p:tavLst>
                                    </p:anim>
                                    <p:anim calcmode="lin" valueType="num">
                                      <p:cBhvr additive="base">
                                        <p:cTn id="27" dur="500" fill="hold">
                                          <p:stCondLst>
                                            <p:cond delay="0"/>
                                          </p:stCondLst>
                                        </p:cTn>
                                        <p:tgtEl>
                                          <p:spTgt spid="29"/>
                                        </p:tgtEl>
                                        <p:attrNameLst>
                                          <p:attrName>ppt_y</p:attrName>
                                        </p:attrNameLst>
                                      </p:cBhvr>
                                      <p:tavLst>
                                        <p:tav tm="0">
                                          <p:val>
                                            <p:strVal val="ppt_y"/>
                                          </p:val>
                                        </p:tav>
                                        <p:tav tm="100000">
                                          <p:val>
                                            <p:strVal val="#ppt_y+-3.01408e-07"/>
                                          </p:val>
                                        </p:tav>
                                      </p:tavLst>
                                    </p:anim>
                                    <p:anim calcmode="lin" valueType="num">
                                      <p:cBhvr additive="base">
                                        <p:cTn id="28" dur="500" fill="hold">
                                          <p:stCondLst>
                                            <p:cond delay="0"/>
                                          </p:stCondLst>
                                        </p:cTn>
                                        <p:tgtEl>
                                          <p:spTgt spid="29"/>
                                        </p:tgtEl>
                                        <p:attrNameLst>
                                          <p:attrName>ppt_w</p:attrName>
                                        </p:attrNameLst>
                                      </p:cBhvr>
                                      <p:tavLst>
                                        <p:tav tm="0">
                                          <p:val>
                                            <p:strVal val="ppt_w"/>
                                          </p:val>
                                        </p:tav>
                                        <p:tav tm="100000">
                                          <p:val>
                                            <p:strVal val="#ppt_w+0.0620447"/>
                                          </p:val>
                                        </p:tav>
                                      </p:tavLst>
                                    </p:anim>
                                    <p:anim calcmode="lin" valueType="num">
                                      <p:cBhvr additive="base">
                                        <p:cTn id="29" dur="500" fill="hold">
                                          <p:stCondLst>
                                            <p:cond delay="0"/>
                                          </p:stCondLst>
                                        </p:cTn>
                                        <p:tgtEl>
                                          <p:spTgt spid="29"/>
                                        </p:tgtEl>
                                        <p:attrNameLst>
                                          <p:attrName>ppt_h</p:attrName>
                                        </p:attrNameLst>
                                      </p:cBhvr>
                                      <p:tavLst>
                                        <p:tav tm="0">
                                          <p:val>
                                            <p:strVal val="ppt_h"/>
                                          </p:val>
                                        </p:tav>
                                        <p:tav tm="100000">
                                          <p:val>
                                            <p:strVal val="#ppt_h+0.110302"/>
                                          </p:val>
                                        </p:tav>
                                      </p:tavLst>
                                    </p:anim>
                                  </p:childTnLst>
                                </p:cTn>
                              </p:par>
                              <p:par>
                                <p:cTn id="30" presetID="35" presetClass="path" presetSubtype="0" accel="50000" decel="50000" fill="hold" nodeType="withEffect">
                                  <p:stCondLst>
                                    <p:cond delay="0"/>
                                  </p:stCondLst>
                                  <p:childTnLst>
                                    <p:anim calcmode="lin" valueType="num">
                                      <p:cBhvr additive="base">
                                        <p:cTn id="31" dur="500" fill="hold">
                                          <p:stCondLst>
                                            <p:cond delay="0"/>
                                          </p:stCondLst>
                                        </p:cTn>
                                        <p:tgtEl>
                                          <p:spTgt spid="30"/>
                                        </p:tgtEl>
                                        <p:attrNameLst>
                                          <p:attrName>ppt_x</p:attrName>
                                        </p:attrNameLst>
                                      </p:cBhvr>
                                      <p:tavLst>
                                        <p:tav tm="0">
                                          <p:val>
                                            <p:strVal val="ppt_x"/>
                                          </p:val>
                                        </p:tav>
                                        <p:tav tm="100000">
                                          <p:val>
                                            <p:strVal val="#ppt_x+0.410318"/>
                                          </p:val>
                                        </p:tav>
                                      </p:tavLst>
                                    </p:anim>
                                    <p:anim calcmode="lin" valueType="num">
                                      <p:cBhvr additive="base">
                                        <p:cTn id="32" dur="500" fill="hold">
                                          <p:stCondLst>
                                            <p:cond delay="0"/>
                                          </p:stCondLst>
                                        </p:cTn>
                                        <p:tgtEl>
                                          <p:spTgt spid="30"/>
                                        </p:tgtEl>
                                        <p:attrNameLst>
                                          <p:attrName>ppt_y</p:attrName>
                                        </p:attrNameLst>
                                      </p:cBhvr>
                                      <p:tavLst>
                                        <p:tav tm="0">
                                          <p:val>
                                            <p:strVal val="ppt_y"/>
                                          </p:val>
                                        </p:tav>
                                        <p:tav tm="100000">
                                          <p:val>
                                            <p:strVal val="#ppt_y+2.8257e-07"/>
                                          </p:val>
                                        </p:tav>
                                      </p:tavLst>
                                    </p:anim>
                                    <p:anim calcmode="lin" valueType="num">
                                      <p:cBhvr additive="base">
                                        <p:cTn id="33" dur="500" fill="hold">
                                          <p:stCondLst>
                                            <p:cond delay="0"/>
                                          </p:stCondLst>
                                        </p:cTn>
                                        <p:tgtEl>
                                          <p:spTgt spid="30"/>
                                        </p:tgtEl>
                                        <p:attrNameLst>
                                          <p:attrName>ppt_w</p:attrName>
                                        </p:attrNameLst>
                                      </p:cBhvr>
                                      <p:tavLst>
                                        <p:tav tm="0">
                                          <p:val>
                                            <p:strVal val="ppt_w"/>
                                          </p:val>
                                        </p:tav>
                                        <p:tav tm="100000">
                                          <p:val>
                                            <p:strVal val="#ppt_w+-0.062078"/>
                                          </p:val>
                                        </p:tav>
                                      </p:tavLst>
                                    </p:anim>
                                    <p:anim calcmode="lin" valueType="num">
                                      <p:cBhvr additive="base">
                                        <p:cTn id="34" dur="500" fill="hold">
                                          <p:stCondLst>
                                            <p:cond delay="0"/>
                                          </p:stCondLst>
                                        </p:cTn>
                                        <p:tgtEl>
                                          <p:spTgt spid="30"/>
                                        </p:tgtEl>
                                        <p:attrNameLst>
                                          <p:attrName>ppt_h</p:attrName>
                                        </p:attrNameLst>
                                      </p:cBhvr>
                                      <p:tavLst>
                                        <p:tav tm="0">
                                          <p:val>
                                            <p:strVal val="ppt_h"/>
                                          </p:val>
                                        </p:tav>
                                        <p:tav tm="100000">
                                          <p:val>
                                            <p:strVal val="#ppt_h+-0.110361"/>
                                          </p:val>
                                        </p:tav>
                                      </p:tavLst>
                                    </p:anim>
                                  </p:childTnLst>
                                </p:cTn>
                              </p:par>
                              <p:par>
                                <p:cTn id="35" presetID="35" presetClass="path" presetSubtype="0" accel="50000" decel="50000" fill="hold" nodeType="withEffect">
                                  <p:stCondLst>
                                    <p:cond delay="0"/>
                                  </p:stCondLst>
                                  <p:childTnLst>
                                    <p:anim calcmode="lin" valueType="num">
                                      <p:cBhvr additive="base">
                                        <p:cTn id="36" dur="500" fill="hold">
                                          <p:stCondLst>
                                            <p:cond delay="0"/>
                                          </p:stCondLst>
                                        </p:cTn>
                                        <p:tgtEl>
                                          <p:spTgt spid="31"/>
                                        </p:tgtEl>
                                        <p:attrNameLst>
                                          <p:attrName>ppt_x</p:attrName>
                                        </p:attrNameLst>
                                      </p:cBhvr>
                                      <p:tavLst>
                                        <p:tav tm="0">
                                          <p:val>
                                            <p:strVal val="ppt_x"/>
                                          </p:val>
                                        </p:tav>
                                        <p:tav tm="100000">
                                          <p:val>
                                            <p:strVal val="#ppt_x+0.379299"/>
                                          </p:val>
                                        </p:tav>
                                      </p:tavLst>
                                    </p:anim>
                                    <p:anim calcmode="lin" valueType="num">
                                      <p:cBhvr additive="base">
                                        <p:cTn id="37"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38" dur="500" fill="hold">
                                          <p:stCondLst>
                                            <p:cond delay="0"/>
                                          </p:stCondLst>
                                        </p:cTn>
                                        <p:tgtEl>
                                          <p:spTgt spid="31"/>
                                        </p:tgtEl>
                                        <p:attrNameLst>
                                          <p:attrName>ppt_w</p:attrName>
                                        </p:attrNameLst>
                                      </p:cBhvr>
                                      <p:tavLst>
                                        <p:tav tm="0">
                                          <p:val>
                                            <p:strVal val="ppt_w"/>
                                          </p:val>
                                        </p:tav>
                                        <p:tav tm="100000">
                                          <p:val>
                                            <p:strVal val="#ppt_w+3.32514e-05"/>
                                          </p:val>
                                        </p:tav>
                                      </p:tavLst>
                                    </p:anim>
                                    <p:anim calcmode="lin" valueType="num">
                                      <p:cBhvr additive="base">
                                        <p:cTn id="39"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40" presetID="35" presetClass="path" presetSubtype="0" accel="50000" decel="50000" fill="hold" nodeType="withEffect">
                                  <p:stCondLst>
                                    <p:cond delay="0"/>
                                  </p:stCondLst>
                                  <p:childTnLst>
                                    <p:anim calcmode="lin" valueType="num">
                                      <p:cBhvr additive="base">
                                        <p:cTn id="41" dur="500" fill="hold">
                                          <p:stCondLst>
                                            <p:cond delay="0"/>
                                          </p:stCondLst>
                                        </p:cTn>
                                        <p:tgtEl>
                                          <p:spTgt spid="33"/>
                                        </p:tgtEl>
                                        <p:attrNameLst>
                                          <p:attrName>ppt_x</p:attrName>
                                        </p:attrNameLst>
                                      </p:cBhvr>
                                      <p:tavLst>
                                        <p:tav tm="0">
                                          <p:val>
                                            <p:strVal val="ppt_x"/>
                                          </p:val>
                                        </p:tav>
                                        <p:tav tm="100000">
                                          <p:val>
                                            <p:strVal val="#ppt_x+0.379315"/>
                                          </p:val>
                                        </p:tav>
                                      </p:tavLst>
                                    </p:anim>
                                    <p:anim calcmode="lin" valueType="num">
                                      <p:cBhvr additive="base">
                                        <p:cTn id="42" dur="500" fill="hold">
                                          <p:stCondLst>
                                            <p:cond delay="0"/>
                                          </p:stCondLst>
                                        </p:cTn>
                                        <p:tgtEl>
                                          <p:spTgt spid="33"/>
                                        </p:tgtEl>
                                        <p:attrNameLst>
                                          <p:attrName>ppt_y</p:attrName>
                                        </p:attrNameLst>
                                      </p:cBhvr>
                                      <p:tavLst>
                                        <p:tav tm="0">
                                          <p:val>
                                            <p:strVal val="ppt_y"/>
                                          </p:val>
                                        </p:tav>
                                        <p:tav tm="100000">
                                          <p:val>
                                            <p:strVal val="#ppt_y+0"/>
                                          </p:val>
                                        </p:tav>
                                      </p:tavLst>
                                    </p:anim>
                                    <p:anim calcmode="lin" valueType="num">
                                      <p:cBhvr additive="base">
                                        <p:cTn id="43" dur="500" fill="hold">
                                          <p:stCondLst>
                                            <p:cond delay="0"/>
                                          </p:stCondLst>
                                        </p:cTn>
                                        <p:tgtEl>
                                          <p:spTgt spid="33"/>
                                        </p:tgtEl>
                                        <p:attrNameLst>
                                          <p:attrName>ppt_w</p:attrName>
                                        </p:attrNameLst>
                                      </p:cBhvr>
                                      <p:tavLst>
                                        <p:tav tm="0">
                                          <p:val>
                                            <p:strVal val="ppt_w"/>
                                          </p:val>
                                        </p:tav>
                                        <p:tav tm="100000">
                                          <p:val>
                                            <p:strVal val="#ppt_w+0"/>
                                          </p:val>
                                        </p:tav>
                                      </p:tavLst>
                                    </p:anim>
                                    <p:anim calcmode="lin" valueType="num">
                                      <p:cBhvr additive="base">
                                        <p:cTn id="44"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45" presetID="35" presetClass="path" presetSubtype="0" accel="50000" decel="50000" fill="hold" nodeType="withEffect">
                                  <p:stCondLst>
                                    <p:cond delay="0"/>
                                  </p:stCondLst>
                                  <p:childTnLst>
                                    <p:anim calcmode="lin" valueType="num">
                                      <p:cBhvr additive="base">
                                        <p:cTn id="46" dur="500" fill="hold">
                                          <p:stCondLst>
                                            <p:cond delay="0"/>
                                          </p:stCondLst>
                                        </p:cTn>
                                        <p:tgtEl>
                                          <p:spTgt spid="34"/>
                                        </p:tgtEl>
                                        <p:attrNameLst>
                                          <p:attrName>ppt_x</p:attrName>
                                        </p:attrNameLst>
                                      </p:cBhvr>
                                      <p:tavLst>
                                        <p:tav tm="0">
                                          <p:val>
                                            <p:strVal val="ppt_x"/>
                                          </p:val>
                                        </p:tav>
                                        <p:tav tm="100000">
                                          <p:val>
                                            <p:strVal val="#ppt_x+0.379315"/>
                                          </p:val>
                                        </p:tav>
                                      </p:tavLst>
                                    </p:anim>
                                    <p:anim calcmode="lin" valueType="num">
                                      <p:cBhvr additive="base">
                                        <p:cTn id="47" dur="500" fill="hold">
                                          <p:stCondLst>
                                            <p:cond delay="0"/>
                                          </p:stCondLst>
                                        </p:cTn>
                                        <p:tgtEl>
                                          <p:spTgt spid="34"/>
                                        </p:tgtEl>
                                        <p:attrNameLst>
                                          <p:attrName>ppt_y</p:attrName>
                                        </p:attrNameLst>
                                      </p:cBhvr>
                                      <p:tavLst>
                                        <p:tav tm="0">
                                          <p:val>
                                            <p:strVal val="ppt_y"/>
                                          </p:val>
                                        </p:tav>
                                        <p:tav tm="100000">
                                          <p:val>
                                            <p:strVal val="#ppt_y+0"/>
                                          </p:val>
                                        </p:tav>
                                      </p:tavLst>
                                    </p:anim>
                                    <p:anim calcmode="lin" valueType="num">
                                      <p:cBhvr additive="base">
                                        <p:cTn id="48" dur="500" fill="hold">
                                          <p:stCondLst>
                                            <p:cond delay="0"/>
                                          </p:stCondLst>
                                        </p:cTn>
                                        <p:tgtEl>
                                          <p:spTgt spid="34"/>
                                        </p:tgtEl>
                                        <p:attrNameLst>
                                          <p:attrName>ppt_w</p:attrName>
                                        </p:attrNameLst>
                                      </p:cBhvr>
                                      <p:tavLst>
                                        <p:tav tm="0">
                                          <p:val>
                                            <p:strVal val="ppt_w"/>
                                          </p:val>
                                        </p:tav>
                                        <p:tav tm="100000">
                                          <p:val>
                                            <p:strVal val="#ppt_w+0"/>
                                          </p:val>
                                        </p:tav>
                                      </p:tavLst>
                                    </p:anim>
                                    <p:anim calcmode="lin" valueType="num">
                                      <p:cBhvr additive="base">
                                        <p:cTn id="49"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50" presetID="35" presetClass="path" presetSubtype="0" accel="50000" decel="50000" fill="hold" nodeType="withEffect">
                                  <p:stCondLst>
                                    <p:cond delay="0"/>
                                  </p:stCondLst>
                                  <p:childTnLst>
                                    <p:anim calcmode="lin" valueType="num">
                                      <p:cBhvr additive="base">
                                        <p:cTn id="51" dur="500" fill="hold">
                                          <p:stCondLst>
                                            <p:cond delay="0"/>
                                          </p:stCondLst>
                                        </p:cTn>
                                        <p:tgtEl>
                                          <p:spTgt spid="35"/>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52" dur="500" fill="hold">
                                          <p:stCondLst>
                                            <p:cond delay="0"/>
                                          </p:stCondLst>
                                        </p:cTn>
                                        <p:tgtEl>
                                          <p:spTgt spid="35"/>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53" dur="500" fill="hold">
                                          <p:stCondLst>
                                            <p:cond delay="0"/>
                                          </p:stCondLst>
                                        </p:cTn>
                                        <p:tgtEl>
                                          <p:spTgt spid="35"/>
                                        </p:tgtEl>
                                        <p:attrNameLst>
                                          <p:attrName>ppt_w</p:attrName>
                                        </p:attrNameLst>
                                      </p:cBhvr>
                                      <p:tavLst>
                                        <p:tav tm="0">
                                          <p:val>
                                            <p:strVal val="ppt_w"/>
                                          </p:val>
                                        </p:tav>
                                        <p:tav tm="100000">
                                          <p:val>
                                            <p:strVal val="#ppt_w+0"/>
                                          </p:val>
                                        </p:tav>
                                      </p:tavLst>
                                    </p:anim>
                                    <p:anim calcmode="lin" valueType="num">
                                      <p:cBhvr additive="base">
                                        <p:cTn id="54"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 calcmode="lin" valueType="num">
                                      <p:cBhvr additive="base">
                                        <p:cTn id="58" dur="500" fill="hold">
                                          <p:stCondLst>
                                            <p:cond delay="0"/>
                                          </p:stCondLst>
                                        </p:cTn>
                                        <p:tgtEl>
                                          <p:spTgt spid="27"/>
                                        </p:tgtEl>
                                        <p:attrNameLst>
                                          <p:attrName>ppt_x</p:attrName>
                                        </p:attrNameLst>
                                      </p:cBhvr>
                                      <p:tavLst>
                                        <p:tav tm="0">
                                          <p:val>
                                            <p:strVal val="ppt_x"/>
                                          </p:val>
                                        </p:tav>
                                        <p:tav tm="100000">
                                          <p:val>
                                            <p:strVal val="#ppt_x+0.727361"/>
                                          </p:val>
                                        </p:tav>
                                      </p:tavLst>
                                    </p:anim>
                                    <p:anim calcmode="lin" valueType="num">
                                      <p:cBhvr additive="base">
                                        <p:cTn id="59"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60" dur="500" fill="hold">
                                          <p:stCondLst>
                                            <p:cond delay="0"/>
                                          </p:stCondLst>
                                        </p:cTn>
                                        <p:tgtEl>
                                          <p:spTgt spid="27"/>
                                        </p:tgtEl>
                                        <p:attrNameLst>
                                          <p:attrName>ppt_w</p:attrName>
                                        </p:attrNameLst>
                                      </p:cBhvr>
                                      <p:tavLst>
                                        <p:tav tm="0">
                                          <p:val>
                                            <p:strVal val="ppt_w"/>
                                          </p:val>
                                        </p:tav>
                                        <p:tav tm="100000">
                                          <p:val>
                                            <p:strVal val="#ppt_w+5.72205e-07"/>
                                          </p:val>
                                        </p:tav>
                                      </p:tavLst>
                                    </p:anim>
                                    <p:anim calcmode="lin" valueType="num">
                                      <p:cBhvr additive="base">
                                        <p:cTn id="61"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62" presetID="35" presetClass="path" presetSubtype="0" accel="50000" decel="50000" fill="hold" nodeType="withEffect">
                                  <p:stCondLst>
                                    <p:cond delay="0"/>
                                  </p:stCondLst>
                                  <p:childTnLst>
                                    <p:anim calcmode="lin" valueType="num">
                                      <p:cBhvr additive="base">
                                        <p:cTn id="63" dur="500" fill="hold">
                                          <p:stCondLst>
                                            <p:cond delay="0"/>
                                          </p:stCondLst>
                                        </p:cTn>
                                        <p:tgtEl>
                                          <p:spTgt spid="25"/>
                                        </p:tgtEl>
                                        <p:attrNameLst>
                                          <p:attrName>ppt_x</p:attrName>
                                        </p:attrNameLst>
                                      </p:cBhvr>
                                      <p:tavLst>
                                        <p:tav tm="0">
                                          <p:val>
                                            <p:strVal val="ppt_x"/>
                                          </p:val>
                                        </p:tav>
                                        <p:tav tm="100000">
                                          <p:val>
                                            <p:strVal val="#ppt_x+0.727362"/>
                                          </p:val>
                                        </p:tav>
                                      </p:tavLst>
                                    </p:anim>
                                    <p:anim calcmode="lin" valueType="num">
                                      <p:cBhvr additive="base">
                                        <p:cTn id="64" dur="500" fill="hold">
                                          <p:stCondLst>
                                            <p:cond delay="0"/>
                                          </p:stCondLst>
                                        </p:cTn>
                                        <p:tgtEl>
                                          <p:spTgt spid="25"/>
                                        </p:tgtEl>
                                        <p:attrNameLst>
                                          <p:attrName>ppt_y</p:attrName>
                                        </p:attrNameLst>
                                      </p:cBhvr>
                                      <p:tavLst>
                                        <p:tav tm="0">
                                          <p:val>
                                            <p:strVal val="ppt_y"/>
                                          </p:val>
                                        </p:tav>
                                        <p:tav tm="100000">
                                          <p:val>
                                            <p:strVal val="#ppt_y+0"/>
                                          </p:val>
                                        </p:tav>
                                      </p:tavLst>
                                    </p:anim>
                                    <p:anim calcmode="lin" valueType="num">
                                      <p:cBhvr additive="base">
                                        <p:cTn id="65" dur="500" fill="hold">
                                          <p:stCondLst>
                                            <p:cond delay="0"/>
                                          </p:stCondLst>
                                        </p:cTn>
                                        <p:tgtEl>
                                          <p:spTgt spid="25"/>
                                        </p:tgtEl>
                                        <p:attrNameLst>
                                          <p:attrName>ppt_w</p:attrName>
                                        </p:attrNameLst>
                                      </p:cBhvr>
                                      <p:tavLst>
                                        <p:tav tm="0">
                                          <p:val>
                                            <p:strVal val="ppt_w"/>
                                          </p:val>
                                        </p:tav>
                                        <p:tav tm="100000">
                                          <p:val>
                                            <p:strVal val="#ppt_w+2.45836e-06"/>
                                          </p:val>
                                        </p:tav>
                                      </p:tavLst>
                                    </p:anim>
                                    <p:anim calcmode="lin" valueType="num">
                                      <p:cBhvr additive="base">
                                        <p:cTn id="66"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67" presetID="35" presetClass="path" presetSubtype="0" accel="50000" decel="50000" fill="hold" nodeType="withEffect">
                                  <p:stCondLst>
                                    <p:cond delay="0"/>
                                  </p:stCondLst>
                                  <p:childTnLst>
                                    <p:anim calcmode="lin" valueType="num">
                                      <p:cBhvr additive="base">
                                        <p:cTn id="68" dur="500" fill="hold">
                                          <p:stCondLst>
                                            <p:cond delay="0"/>
                                          </p:stCondLst>
                                        </p:cTn>
                                        <p:tgtEl>
                                          <p:spTgt spid="26"/>
                                        </p:tgtEl>
                                        <p:attrNameLst>
                                          <p:attrName>ppt_x</p:attrName>
                                        </p:attrNameLst>
                                      </p:cBhvr>
                                      <p:tavLst>
                                        <p:tav tm="0">
                                          <p:val>
                                            <p:strVal val="ppt_x"/>
                                          </p:val>
                                        </p:tav>
                                        <p:tav tm="100000">
                                          <p:val>
                                            <p:strVal val="#ppt_x+0.72736"/>
                                          </p:val>
                                        </p:tav>
                                      </p:tavLst>
                                    </p:anim>
                                    <p:anim calcmode="lin" valueType="num">
                                      <p:cBhvr additive="base">
                                        <p:cTn id="69" dur="500" fill="hold">
                                          <p:stCondLst>
                                            <p:cond delay="0"/>
                                          </p:stCondLst>
                                        </p:cTn>
                                        <p:tgtEl>
                                          <p:spTgt spid="26"/>
                                        </p:tgtEl>
                                        <p:attrNameLst>
                                          <p:attrName>ppt_y</p:attrName>
                                        </p:attrNameLst>
                                      </p:cBhvr>
                                      <p:tavLst>
                                        <p:tav tm="0">
                                          <p:val>
                                            <p:strVal val="ppt_y"/>
                                          </p:val>
                                        </p:tav>
                                        <p:tav tm="100000">
                                          <p:val>
                                            <p:strVal val="#ppt_y+0"/>
                                          </p:val>
                                        </p:tav>
                                      </p:tavLst>
                                    </p:anim>
                                    <p:anim calcmode="lin" valueType="num">
                                      <p:cBhvr additive="base">
                                        <p:cTn id="70" dur="500" fill="hold">
                                          <p:stCondLst>
                                            <p:cond delay="0"/>
                                          </p:stCondLst>
                                        </p:cTn>
                                        <p:tgtEl>
                                          <p:spTgt spid="26"/>
                                        </p:tgtEl>
                                        <p:attrNameLst>
                                          <p:attrName>ppt_w</p:attrName>
                                        </p:attrNameLst>
                                      </p:cBhvr>
                                      <p:tavLst>
                                        <p:tav tm="0">
                                          <p:val>
                                            <p:strVal val="ppt_w"/>
                                          </p:val>
                                        </p:tav>
                                        <p:tav tm="100000">
                                          <p:val>
                                            <p:strVal val="#ppt_w+-5.72205e-07"/>
                                          </p:val>
                                        </p:tav>
                                      </p:tavLst>
                                    </p:anim>
                                    <p:anim calcmode="lin" valueType="num">
                                      <p:cBhvr additive="base">
                                        <p:cTn id="71"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72" presetID="35" presetClass="path" presetSubtype="0" accel="50000" decel="50000" fill="hold" nodeType="withEffect">
                                  <p:stCondLst>
                                    <p:cond delay="0"/>
                                  </p:stCondLst>
                                  <p:childTnLst>
                                    <p:anim calcmode="lin" valueType="num">
                                      <p:cBhvr additive="base">
                                        <p:cTn id="73" dur="500" fill="hold">
                                          <p:stCondLst>
                                            <p:cond delay="0"/>
                                          </p:stCondLst>
                                        </p:cTn>
                                        <p:tgtEl>
                                          <p:spTgt spid="28"/>
                                        </p:tgtEl>
                                        <p:attrNameLst>
                                          <p:attrName>ppt_x</p:attrName>
                                        </p:attrNameLst>
                                      </p:cBhvr>
                                      <p:tavLst>
                                        <p:tav tm="0">
                                          <p:val>
                                            <p:strVal val="ppt_x"/>
                                          </p:val>
                                        </p:tav>
                                        <p:tav tm="100000">
                                          <p:val>
                                            <p:strVal val="#ppt_x+0.758383"/>
                                          </p:val>
                                        </p:tav>
                                      </p:tavLst>
                                    </p:anim>
                                    <p:anim calcmode="lin" valueType="num">
                                      <p:cBhvr additive="base">
                                        <p:cTn id="74" dur="500" fill="hold">
                                          <p:stCondLst>
                                            <p:cond delay="0"/>
                                          </p:stCondLst>
                                        </p:cTn>
                                        <p:tgtEl>
                                          <p:spTgt spid="28"/>
                                        </p:tgtEl>
                                        <p:attrNameLst>
                                          <p:attrName>ppt_y</p:attrName>
                                        </p:attrNameLst>
                                      </p:cBhvr>
                                      <p:tavLst>
                                        <p:tav tm="0">
                                          <p:val>
                                            <p:strVal val="ppt_y"/>
                                          </p:val>
                                        </p:tav>
                                        <p:tav tm="100000">
                                          <p:val>
                                            <p:strVal val="#ppt_y+-3.01408e-07"/>
                                          </p:val>
                                        </p:tav>
                                      </p:tavLst>
                                    </p:anim>
                                    <p:anim calcmode="lin" valueType="num">
                                      <p:cBhvr additive="base">
                                        <p:cTn id="75" dur="500" fill="hold">
                                          <p:stCondLst>
                                            <p:cond delay="0"/>
                                          </p:stCondLst>
                                        </p:cTn>
                                        <p:tgtEl>
                                          <p:spTgt spid="28"/>
                                        </p:tgtEl>
                                        <p:attrNameLst>
                                          <p:attrName>ppt_w</p:attrName>
                                        </p:attrNameLst>
                                      </p:cBhvr>
                                      <p:tavLst>
                                        <p:tav tm="0">
                                          <p:val>
                                            <p:strVal val="ppt_w"/>
                                          </p:val>
                                        </p:tav>
                                        <p:tav tm="100000">
                                          <p:val>
                                            <p:strVal val="#ppt_w+0.0620447"/>
                                          </p:val>
                                        </p:tav>
                                      </p:tavLst>
                                    </p:anim>
                                    <p:anim calcmode="lin" valueType="num">
                                      <p:cBhvr additive="base">
                                        <p:cTn id="76" dur="500" fill="hold">
                                          <p:stCondLst>
                                            <p:cond delay="0"/>
                                          </p:stCondLst>
                                        </p:cTn>
                                        <p:tgtEl>
                                          <p:spTgt spid="28"/>
                                        </p:tgtEl>
                                        <p:attrNameLst>
                                          <p:attrName>ppt_h</p:attrName>
                                        </p:attrNameLst>
                                      </p:cBhvr>
                                      <p:tavLst>
                                        <p:tav tm="0">
                                          <p:val>
                                            <p:strVal val="ppt_h"/>
                                          </p:val>
                                        </p:tav>
                                        <p:tav tm="100000">
                                          <p:val>
                                            <p:strVal val="#ppt_h+0.110302"/>
                                          </p:val>
                                        </p:tav>
                                      </p:tavLst>
                                    </p:anim>
                                  </p:childTnLst>
                                </p:cTn>
                              </p:par>
                              <p:par>
                                <p:cTn id="77" presetID="35" presetClass="path" presetSubtype="0" accel="50000" decel="50000" fill="hold" nodeType="withEffect">
                                  <p:stCondLst>
                                    <p:cond delay="0"/>
                                  </p:stCondLst>
                                  <p:childTnLst>
                                    <p:anim calcmode="lin" valueType="num">
                                      <p:cBhvr additive="base">
                                        <p:cTn id="78" dur="500" fill="hold">
                                          <p:stCondLst>
                                            <p:cond delay="0"/>
                                          </p:stCondLst>
                                        </p:cTn>
                                        <p:tgtEl>
                                          <p:spTgt spid="29"/>
                                        </p:tgtEl>
                                        <p:attrNameLst>
                                          <p:attrName>ppt_x</p:attrName>
                                        </p:attrNameLst>
                                      </p:cBhvr>
                                      <p:tavLst>
                                        <p:tav tm="0">
                                          <p:val>
                                            <p:strVal val="ppt_x"/>
                                          </p:val>
                                        </p:tav>
                                        <p:tav tm="100000">
                                          <p:val>
                                            <p:strVal val="#ppt_x+0.80502"/>
                                          </p:val>
                                        </p:tav>
                                      </p:tavLst>
                                    </p:anim>
                                    <p:anim calcmode="lin" valueType="num">
                                      <p:cBhvr additive="base">
                                        <p:cTn id="79" dur="500" fill="hold">
                                          <p:stCondLst>
                                            <p:cond delay="0"/>
                                          </p:stCondLst>
                                        </p:cTn>
                                        <p:tgtEl>
                                          <p:spTgt spid="29"/>
                                        </p:tgtEl>
                                        <p:attrNameLst>
                                          <p:attrName>ppt_y</p:attrName>
                                        </p:attrNameLst>
                                      </p:cBhvr>
                                      <p:tavLst>
                                        <p:tav tm="0">
                                          <p:val>
                                            <p:strVal val="ppt_y"/>
                                          </p:val>
                                        </p:tav>
                                        <p:tav tm="100000">
                                          <p:val>
                                            <p:strVal val="#ppt_y+-1.8838e-08"/>
                                          </p:val>
                                        </p:tav>
                                      </p:tavLst>
                                    </p:anim>
                                    <p:anim calcmode="lin" valueType="num">
                                      <p:cBhvr additive="base">
                                        <p:cTn id="80" dur="500" fill="hold">
                                          <p:stCondLst>
                                            <p:cond delay="0"/>
                                          </p:stCondLst>
                                        </p:cTn>
                                        <p:tgtEl>
                                          <p:spTgt spid="29"/>
                                        </p:tgtEl>
                                        <p:attrNameLst>
                                          <p:attrName>ppt_w</p:attrName>
                                        </p:attrNameLst>
                                      </p:cBhvr>
                                      <p:tavLst>
                                        <p:tav tm="0">
                                          <p:val>
                                            <p:strVal val="ppt_w"/>
                                          </p:val>
                                        </p:tav>
                                        <p:tav tm="100000">
                                          <p:val>
                                            <p:strVal val="#ppt_w+-3.32514e-05"/>
                                          </p:val>
                                        </p:tav>
                                      </p:tavLst>
                                    </p:anim>
                                    <p:anim calcmode="lin" valueType="num">
                                      <p:cBhvr additive="base">
                                        <p:cTn id="81" dur="500" fill="hold">
                                          <p:stCondLst>
                                            <p:cond delay="0"/>
                                          </p:stCondLst>
                                        </p:cTn>
                                        <p:tgtEl>
                                          <p:spTgt spid="29"/>
                                        </p:tgtEl>
                                        <p:attrNameLst>
                                          <p:attrName>ppt_h</p:attrName>
                                        </p:attrNameLst>
                                      </p:cBhvr>
                                      <p:tavLst>
                                        <p:tav tm="0">
                                          <p:val>
                                            <p:strVal val="ppt_h"/>
                                          </p:val>
                                        </p:tav>
                                        <p:tav tm="100000">
                                          <p:val>
                                            <p:strVal val="#ppt_h+-5.91137e-05"/>
                                          </p:val>
                                        </p:tav>
                                      </p:tavLst>
                                    </p:anim>
                                  </p:childTnLst>
                                </p:cTn>
                              </p:par>
                              <p:par>
                                <p:cTn id="82" presetID="35" presetClass="path" presetSubtype="0" accel="50000" decel="50000" fill="hold" nodeType="withEffect">
                                  <p:stCondLst>
                                    <p:cond delay="0"/>
                                  </p:stCondLst>
                                  <p:childTnLst>
                                    <p:anim calcmode="lin" valueType="num">
                                      <p:cBhvr additive="base">
                                        <p:cTn id="83" dur="500" fill="hold">
                                          <p:stCondLst>
                                            <p:cond delay="0"/>
                                          </p:stCondLst>
                                        </p:cTn>
                                        <p:tgtEl>
                                          <p:spTgt spid="30"/>
                                        </p:tgtEl>
                                        <p:attrNameLst>
                                          <p:attrName>ppt_x</p:attrName>
                                        </p:attrNameLst>
                                      </p:cBhvr>
                                      <p:tavLst>
                                        <p:tav tm="0">
                                          <p:val>
                                            <p:strVal val="ppt_x"/>
                                          </p:val>
                                        </p:tav>
                                        <p:tav tm="100000">
                                          <p:val>
                                            <p:strVal val="#ppt_x+0.789616"/>
                                          </p:val>
                                        </p:tav>
                                      </p:tavLst>
                                    </p:anim>
                                    <p:anim calcmode="lin" valueType="num">
                                      <p:cBhvr additive="base">
                                        <p:cTn id="84"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85" dur="500" fill="hold">
                                          <p:stCondLst>
                                            <p:cond delay="0"/>
                                          </p:stCondLst>
                                        </p:cTn>
                                        <p:tgtEl>
                                          <p:spTgt spid="30"/>
                                        </p:tgtEl>
                                        <p:attrNameLst>
                                          <p:attrName>ppt_w</p:attrName>
                                        </p:attrNameLst>
                                      </p:cBhvr>
                                      <p:tavLst>
                                        <p:tav tm="0">
                                          <p:val>
                                            <p:strVal val="ppt_w"/>
                                          </p:val>
                                        </p:tav>
                                        <p:tav tm="100000">
                                          <p:val>
                                            <p:strVal val="#ppt_w+-0.0620447"/>
                                          </p:val>
                                        </p:tav>
                                      </p:tavLst>
                                    </p:anim>
                                    <p:anim calcmode="lin" valueType="num">
                                      <p:cBhvr additive="base">
                                        <p:cTn id="86"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87" presetID="35" presetClass="path" presetSubtype="0" accel="50000" decel="50000" fill="hold" nodeType="withEffect">
                                  <p:stCondLst>
                                    <p:cond delay="0"/>
                                  </p:stCondLst>
                                  <p:childTnLst>
                                    <p:anim calcmode="lin" valueType="num">
                                      <p:cBhvr additive="base">
                                        <p:cTn id="88" dur="500" fill="hold">
                                          <p:stCondLst>
                                            <p:cond delay="0"/>
                                          </p:stCondLst>
                                        </p:cTn>
                                        <p:tgtEl>
                                          <p:spTgt spid="31"/>
                                        </p:tgtEl>
                                        <p:attrNameLst>
                                          <p:attrName>ppt_x</p:attrName>
                                        </p:attrNameLst>
                                      </p:cBhvr>
                                      <p:tavLst>
                                        <p:tav tm="0">
                                          <p:val>
                                            <p:strVal val="ppt_x"/>
                                          </p:val>
                                        </p:tav>
                                        <p:tav tm="100000">
                                          <p:val>
                                            <p:strVal val="#ppt_x+0.758614"/>
                                          </p:val>
                                        </p:tav>
                                      </p:tavLst>
                                    </p:anim>
                                    <p:anim calcmode="lin" valueType="num">
                                      <p:cBhvr additive="base">
                                        <p:cTn id="89"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90" dur="500" fill="hold">
                                          <p:stCondLst>
                                            <p:cond delay="0"/>
                                          </p:stCondLst>
                                        </p:cTn>
                                        <p:tgtEl>
                                          <p:spTgt spid="31"/>
                                        </p:tgtEl>
                                        <p:attrNameLst>
                                          <p:attrName>ppt_w</p:attrName>
                                        </p:attrNameLst>
                                      </p:cBhvr>
                                      <p:tavLst>
                                        <p:tav tm="0">
                                          <p:val>
                                            <p:strVal val="ppt_w"/>
                                          </p:val>
                                        </p:tav>
                                        <p:tav tm="100000">
                                          <p:val>
                                            <p:strVal val="#ppt_w+3.32514e-05"/>
                                          </p:val>
                                        </p:tav>
                                      </p:tavLst>
                                    </p:anim>
                                    <p:anim calcmode="lin" valueType="num">
                                      <p:cBhvr additive="base">
                                        <p:cTn id="91"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92" presetID="35" presetClass="path" presetSubtype="0" accel="50000" decel="50000" fill="hold" nodeType="withEffect">
                                  <p:stCondLst>
                                    <p:cond delay="0"/>
                                  </p:stCondLst>
                                  <p:childTnLst>
                                    <p:anim calcmode="lin" valueType="num">
                                      <p:cBhvr additive="base">
                                        <p:cTn id="93" dur="500" fill="hold">
                                          <p:stCondLst>
                                            <p:cond delay="0"/>
                                          </p:stCondLst>
                                        </p:cTn>
                                        <p:tgtEl>
                                          <p:spTgt spid="33"/>
                                        </p:tgtEl>
                                        <p:attrNameLst>
                                          <p:attrName>ppt_x</p:attrName>
                                        </p:attrNameLst>
                                      </p:cBhvr>
                                      <p:tavLst>
                                        <p:tav tm="0">
                                          <p:val>
                                            <p:strVal val="ppt_x"/>
                                          </p:val>
                                        </p:tav>
                                        <p:tav tm="100000">
                                          <p:val>
                                            <p:strVal val="#ppt_x+0.75863"/>
                                          </p:val>
                                        </p:tav>
                                      </p:tavLst>
                                    </p:anim>
                                    <p:anim calcmode="lin" valueType="num">
                                      <p:cBhvr additive="base">
                                        <p:cTn id="94" dur="500" fill="hold">
                                          <p:stCondLst>
                                            <p:cond delay="0"/>
                                          </p:stCondLst>
                                        </p:cTn>
                                        <p:tgtEl>
                                          <p:spTgt spid="33"/>
                                        </p:tgtEl>
                                        <p:attrNameLst>
                                          <p:attrName>ppt_y</p:attrName>
                                        </p:attrNameLst>
                                      </p:cBhvr>
                                      <p:tavLst>
                                        <p:tav tm="0">
                                          <p:val>
                                            <p:strVal val="ppt_y"/>
                                          </p:val>
                                        </p:tav>
                                        <p:tav tm="100000">
                                          <p:val>
                                            <p:strVal val="#ppt_y+0"/>
                                          </p:val>
                                        </p:tav>
                                      </p:tavLst>
                                    </p:anim>
                                    <p:anim calcmode="lin" valueType="num">
                                      <p:cBhvr additive="base">
                                        <p:cTn id="95" dur="500" fill="hold">
                                          <p:stCondLst>
                                            <p:cond delay="0"/>
                                          </p:stCondLst>
                                        </p:cTn>
                                        <p:tgtEl>
                                          <p:spTgt spid="33"/>
                                        </p:tgtEl>
                                        <p:attrNameLst>
                                          <p:attrName>ppt_w</p:attrName>
                                        </p:attrNameLst>
                                      </p:cBhvr>
                                      <p:tavLst>
                                        <p:tav tm="0">
                                          <p:val>
                                            <p:strVal val="ppt_w"/>
                                          </p:val>
                                        </p:tav>
                                        <p:tav tm="100000">
                                          <p:val>
                                            <p:strVal val="#ppt_w+0"/>
                                          </p:val>
                                        </p:tav>
                                      </p:tavLst>
                                    </p:anim>
                                    <p:anim calcmode="lin" valueType="num">
                                      <p:cBhvr additive="base">
                                        <p:cTn id="96"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97" presetID="35" presetClass="path" presetSubtype="0" accel="50000" decel="50000" fill="hold" nodeType="withEffect">
                                  <p:stCondLst>
                                    <p:cond delay="0"/>
                                  </p:stCondLst>
                                  <p:childTnLst>
                                    <p:anim calcmode="lin" valueType="num">
                                      <p:cBhvr additive="base">
                                        <p:cTn id="98" dur="500" fill="hold">
                                          <p:stCondLst>
                                            <p:cond delay="0"/>
                                          </p:stCondLst>
                                        </p:cTn>
                                        <p:tgtEl>
                                          <p:spTgt spid="34"/>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99" dur="500" fill="hold">
                                          <p:stCondLst>
                                            <p:cond delay="0"/>
                                          </p:stCondLst>
                                        </p:cTn>
                                        <p:tgtEl>
                                          <p:spTgt spid="34"/>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100" dur="500" fill="hold">
                                          <p:stCondLst>
                                            <p:cond delay="0"/>
                                          </p:stCondLst>
                                        </p:cTn>
                                        <p:tgtEl>
                                          <p:spTgt spid="34"/>
                                        </p:tgtEl>
                                        <p:attrNameLst>
                                          <p:attrName>ppt_w</p:attrName>
                                        </p:attrNameLst>
                                      </p:cBhvr>
                                      <p:tavLst>
                                        <p:tav tm="0">
                                          <p:val>
                                            <p:strVal val="ppt_w"/>
                                          </p:val>
                                        </p:tav>
                                        <p:tav tm="100000">
                                          <p:val>
                                            <p:strVal val="#ppt_w+0"/>
                                          </p:val>
                                        </p:tav>
                                      </p:tavLst>
                                    </p:anim>
                                    <p:anim calcmode="lin" valueType="num">
                                      <p:cBhvr additive="base">
                                        <p:cTn id="101"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102" presetID="35" presetClass="path" presetSubtype="0" accel="50000" decel="50000" fill="hold" nodeType="withEffect">
                                  <p:stCondLst>
                                    <p:cond delay="0"/>
                                  </p:stCondLst>
                                  <p:childTnLst>
                                    <p:anim calcmode="lin" valueType="num">
                                      <p:cBhvr additive="base">
                                        <p:cTn id="103" dur="500" fill="hold">
                                          <p:stCondLst>
                                            <p:cond delay="0"/>
                                          </p:stCondLst>
                                        </p:cTn>
                                        <p:tgtEl>
                                          <p:spTgt spid="35"/>
                                        </p:tgtEl>
                                        <p:attrNameLst>
                                          <p:attrName>ppt_x</p:attrName>
                                        </p:attrNameLst>
                                      </p:cBhvr>
                                      <p:tavLst>
                                        <p:tav tm="0">
                                          <p:val>
                                            <p:strVal val="ppt_x"/>
                                          </p:val>
                                        </p:tav>
                                        <p:tav tm="100000">
                                          <p:val>
                                            <p:strVal val="#ppt_x+-3.03399"/>
                                          </p:val>
                                        </p:tav>
                                      </p:tavLst>
                                    </p:anim>
                                    <p:anim calcmode="lin" valueType="num">
                                      <p:cBhvr additive="base">
                                        <p:cTn id="104" dur="500" fill="hold">
                                          <p:stCondLst>
                                            <p:cond delay="0"/>
                                          </p:stCondLst>
                                        </p:cTn>
                                        <p:tgtEl>
                                          <p:spTgt spid="35"/>
                                        </p:tgtEl>
                                        <p:attrNameLst>
                                          <p:attrName>ppt_y</p:attrName>
                                        </p:attrNameLst>
                                      </p:cBhvr>
                                      <p:tavLst>
                                        <p:tav tm="0">
                                          <p:val>
                                            <p:strVal val="ppt_y"/>
                                          </p:val>
                                        </p:tav>
                                        <p:tav tm="100000">
                                          <p:val>
                                            <p:strVal val="#ppt_y+0"/>
                                          </p:val>
                                        </p:tav>
                                      </p:tavLst>
                                    </p:anim>
                                    <p:anim calcmode="lin" valueType="num">
                                      <p:cBhvr additive="base">
                                        <p:cTn id="105" dur="500" fill="hold">
                                          <p:stCondLst>
                                            <p:cond delay="0"/>
                                          </p:stCondLst>
                                        </p:cTn>
                                        <p:tgtEl>
                                          <p:spTgt spid="35"/>
                                        </p:tgtEl>
                                        <p:attrNameLst>
                                          <p:attrName>ppt_w</p:attrName>
                                        </p:attrNameLst>
                                      </p:cBhvr>
                                      <p:tavLst>
                                        <p:tav tm="0">
                                          <p:val>
                                            <p:strVal val="ppt_w"/>
                                          </p:val>
                                        </p:tav>
                                        <p:tav tm="100000">
                                          <p:val>
                                            <p:strVal val="#ppt_w+-2.45836e-06"/>
                                          </p:val>
                                        </p:tav>
                                      </p:tavLst>
                                    </p:anim>
                                    <p:anim calcmode="lin" valueType="num">
                                      <p:cBhvr additive="base">
                                        <p:cTn id="106"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par>
                    <p:cTn id="107" fill="hold">
                      <p:stCondLst>
                        <p:cond delay="indefinite"/>
                      </p:stCondLst>
                      <p:childTnLst>
                        <p:par>
                          <p:cTn id="108" fill="hold">
                            <p:stCondLst>
                              <p:cond delay="0"/>
                            </p:stCondLst>
                            <p:childTnLst>
                              <p:par>
                                <p:cTn id="109" presetID="35" presetClass="path" presetSubtype="0" accel="50000" decel="50000" fill="hold" nodeType="clickEffect">
                                  <p:stCondLst>
                                    <p:cond delay="0"/>
                                  </p:stCondLst>
                                  <p:childTnLst>
                                    <p:anim calcmode="lin" valueType="num">
                                      <p:cBhvr additive="base">
                                        <p:cTn id="110" dur="500" fill="hold">
                                          <p:stCondLst>
                                            <p:cond delay="0"/>
                                          </p:stCondLst>
                                        </p:cTn>
                                        <p:tgtEl>
                                          <p:spTgt spid="27"/>
                                        </p:tgtEl>
                                        <p:attrNameLst>
                                          <p:attrName>ppt_x</p:attrName>
                                        </p:attrNameLst>
                                      </p:cBhvr>
                                      <p:tavLst>
                                        <p:tav tm="0">
                                          <p:val>
                                            <p:strVal val="ppt_x"/>
                                          </p:val>
                                        </p:tav>
                                        <p:tav tm="100000">
                                          <p:val>
                                            <p:strVal val="#ppt_x+1.09104"/>
                                          </p:val>
                                        </p:tav>
                                      </p:tavLst>
                                    </p:anim>
                                    <p:anim calcmode="lin" valueType="num">
                                      <p:cBhvr additive="base">
                                        <p:cTn id="111"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112"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113"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114" presetID="35" presetClass="path" presetSubtype="0" accel="50000" decel="50000" fill="hold" nodeType="withEffect">
                                  <p:stCondLst>
                                    <p:cond delay="0"/>
                                  </p:stCondLst>
                                  <p:childTnLst>
                                    <p:anim calcmode="lin" valueType="num">
                                      <p:cBhvr additive="base">
                                        <p:cTn id="115" dur="500" fill="hold">
                                          <p:stCondLst>
                                            <p:cond delay="0"/>
                                          </p:stCondLst>
                                        </p:cTn>
                                        <p:tgtEl>
                                          <p:spTgt spid="25"/>
                                        </p:tgtEl>
                                        <p:attrNameLst>
                                          <p:attrName>ppt_x</p:attrName>
                                        </p:attrNameLst>
                                      </p:cBhvr>
                                      <p:tavLst>
                                        <p:tav tm="0">
                                          <p:val>
                                            <p:strVal val="ppt_x"/>
                                          </p:val>
                                        </p:tav>
                                        <p:tav tm="100000">
                                          <p:val>
                                            <p:strVal val="#ppt_x+1.09104"/>
                                          </p:val>
                                        </p:tav>
                                      </p:tavLst>
                                    </p:anim>
                                    <p:anim calcmode="lin" valueType="num">
                                      <p:cBhvr additive="base">
                                        <p:cTn id="116" dur="500" fill="hold">
                                          <p:stCondLst>
                                            <p:cond delay="0"/>
                                          </p:stCondLst>
                                        </p:cTn>
                                        <p:tgtEl>
                                          <p:spTgt spid="25"/>
                                        </p:tgtEl>
                                        <p:attrNameLst>
                                          <p:attrName>ppt_y</p:attrName>
                                        </p:attrNameLst>
                                      </p:cBhvr>
                                      <p:tavLst>
                                        <p:tav tm="0">
                                          <p:val>
                                            <p:strVal val="ppt_y"/>
                                          </p:val>
                                        </p:tav>
                                        <p:tav tm="100000">
                                          <p:val>
                                            <p:strVal val="#ppt_y+0"/>
                                          </p:val>
                                        </p:tav>
                                      </p:tavLst>
                                    </p:anim>
                                    <p:anim calcmode="lin" valueType="num">
                                      <p:cBhvr additive="base">
                                        <p:cTn id="117" dur="500" fill="hold">
                                          <p:stCondLst>
                                            <p:cond delay="0"/>
                                          </p:stCondLst>
                                        </p:cTn>
                                        <p:tgtEl>
                                          <p:spTgt spid="25"/>
                                        </p:tgtEl>
                                        <p:attrNameLst>
                                          <p:attrName>ppt_w</p:attrName>
                                        </p:attrNameLst>
                                      </p:cBhvr>
                                      <p:tavLst>
                                        <p:tav tm="0">
                                          <p:val>
                                            <p:strVal val="ppt_w"/>
                                          </p:val>
                                        </p:tav>
                                        <p:tav tm="100000">
                                          <p:val>
                                            <p:strVal val="#ppt_w+2.45836e-06"/>
                                          </p:val>
                                        </p:tav>
                                      </p:tavLst>
                                    </p:anim>
                                    <p:anim calcmode="lin" valueType="num">
                                      <p:cBhvr additive="base">
                                        <p:cTn id="118"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119" presetID="35" presetClass="path" presetSubtype="0" accel="50000" decel="50000" fill="hold" nodeType="withEffect">
                                  <p:stCondLst>
                                    <p:cond delay="0"/>
                                  </p:stCondLst>
                                  <p:childTnLst>
                                    <p:anim calcmode="lin" valueType="num">
                                      <p:cBhvr additive="base">
                                        <p:cTn id="120" dur="500" fill="hold">
                                          <p:stCondLst>
                                            <p:cond delay="0"/>
                                          </p:stCondLst>
                                        </p:cTn>
                                        <p:tgtEl>
                                          <p:spTgt spid="26"/>
                                        </p:tgtEl>
                                        <p:attrNameLst>
                                          <p:attrName>ppt_x</p:attrName>
                                        </p:attrNameLst>
                                      </p:cBhvr>
                                      <p:tavLst>
                                        <p:tav tm="0">
                                          <p:val>
                                            <p:strVal val="ppt_x"/>
                                          </p:val>
                                        </p:tav>
                                        <p:tav tm="100000">
                                          <p:val>
                                            <p:strVal val="#ppt_x+1.12206"/>
                                          </p:val>
                                        </p:tav>
                                      </p:tavLst>
                                    </p:anim>
                                    <p:anim calcmode="lin" valueType="num">
                                      <p:cBhvr additive="base">
                                        <p:cTn id="121" dur="500" fill="hold">
                                          <p:stCondLst>
                                            <p:cond delay="0"/>
                                          </p:stCondLst>
                                        </p:cTn>
                                        <p:tgtEl>
                                          <p:spTgt spid="26"/>
                                        </p:tgtEl>
                                        <p:attrNameLst>
                                          <p:attrName>ppt_y</p:attrName>
                                        </p:attrNameLst>
                                      </p:cBhvr>
                                      <p:tavLst>
                                        <p:tav tm="0">
                                          <p:val>
                                            <p:strVal val="ppt_y"/>
                                          </p:val>
                                        </p:tav>
                                        <p:tav tm="100000">
                                          <p:val>
                                            <p:strVal val="#ppt_y+-3.01408e-07"/>
                                          </p:val>
                                        </p:tav>
                                      </p:tavLst>
                                    </p:anim>
                                    <p:anim calcmode="lin" valueType="num">
                                      <p:cBhvr additive="base">
                                        <p:cTn id="122" dur="500" fill="hold">
                                          <p:stCondLst>
                                            <p:cond delay="0"/>
                                          </p:stCondLst>
                                        </p:cTn>
                                        <p:tgtEl>
                                          <p:spTgt spid="26"/>
                                        </p:tgtEl>
                                        <p:attrNameLst>
                                          <p:attrName>ppt_w</p:attrName>
                                        </p:attrNameLst>
                                      </p:cBhvr>
                                      <p:tavLst>
                                        <p:tav tm="0">
                                          <p:val>
                                            <p:strVal val="ppt_w"/>
                                          </p:val>
                                        </p:tav>
                                        <p:tav tm="100000">
                                          <p:val>
                                            <p:strVal val="#ppt_w+0.0620441"/>
                                          </p:val>
                                        </p:tav>
                                      </p:tavLst>
                                    </p:anim>
                                    <p:anim calcmode="lin" valueType="num">
                                      <p:cBhvr additive="base">
                                        <p:cTn id="123" dur="500" fill="hold">
                                          <p:stCondLst>
                                            <p:cond delay="0"/>
                                          </p:stCondLst>
                                        </p:cTn>
                                        <p:tgtEl>
                                          <p:spTgt spid="26"/>
                                        </p:tgtEl>
                                        <p:attrNameLst>
                                          <p:attrName>ppt_h</p:attrName>
                                        </p:attrNameLst>
                                      </p:cBhvr>
                                      <p:tavLst>
                                        <p:tav tm="0">
                                          <p:val>
                                            <p:strVal val="ppt_h"/>
                                          </p:val>
                                        </p:tav>
                                        <p:tav tm="100000">
                                          <p:val>
                                            <p:strVal val="#ppt_h+0.110302"/>
                                          </p:val>
                                        </p:tav>
                                      </p:tavLst>
                                    </p:anim>
                                  </p:childTnLst>
                                </p:cTn>
                              </p:par>
                              <p:par>
                                <p:cTn id="124" presetID="35" presetClass="path" presetSubtype="0" accel="50000" decel="50000" fill="hold" nodeType="withEffect">
                                  <p:stCondLst>
                                    <p:cond delay="0"/>
                                  </p:stCondLst>
                                  <p:childTnLst>
                                    <p:anim calcmode="lin" valueType="num">
                                      <p:cBhvr additive="base">
                                        <p:cTn id="125" dur="500" fill="hold">
                                          <p:stCondLst>
                                            <p:cond delay="0"/>
                                          </p:stCondLst>
                                        </p:cTn>
                                        <p:tgtEl>
                                          <p:spTgt spid="28"/>
                                        </p:tgtEl>
                                        <p:attrNameLst>
                                          <p:attrName>ppt_x</p:attrName>
                                        </p:attrNameLst>
                                      </p:cBhvr>
                                      <p:tavLst>
                                        <p:tav tm="0">
                                          <p:val>
                                            <p:strVal val="ppt_x"/>
                                          </p:val>
                                        </p:tav>
                                        <p:tav tm="100000">
                                          <p:val>
                                            <p:strVal val="#ppt_x+1.1687"/>
                                          </p:val>
                                        </p:tav>
                                      </p:tavLst>
                                    </p:anim>
                                    <p:anim calcmode="lin" valueType="num">
                                      <p:cBhvr additive="base">
                                        <p:cTn id="126" dur="500" fill="hold">
                                          <p:stCondLst>
                                            <p:cond delay="0"/>
                                          </p:stCondLst>
                                        </p:cTn>
                                        <p:tgtEl>
                                          <p:spTgt spid="28"/>
                                        </p:tgtEl>
                                        <p:attrNameLst>
                                          <p:attrName>ppt_y</p:attrName>
                                        </p:attrNameLst>
                                      </p:cBhvr>
                                      <p:tavLst>
                                        <p:tav tm="0">
                                          <p:val>
                                            <p:strVal val="ppt_y"/>
                                          </p:val>
                                        </p:tav>
                                        <p:tav tm="100000">
                                          <p:val>
                                            <p:strVal val="#ppt_y+-1.8838e-08"/>
                                          </p:val>
                                        </p:tav>
                                      </p:tavLst>
                                    </p:anim>
                                    <p:anim calcmode="lin" valueType="num">
                                      <p:cBhvr additive="base">
                                        <p:cTn id="127" dur="500" fill="hold">
                                          <p:stCondLst>
                                            <p:cond delay="0"/>
                                          </p:stCondLst>
                                        </p:cTn>
                                        <p:tgtEl>
                                          <p:spTgt spid="28"/>
                                        </p:tgtEl>
                                        <p:attrNameLst>
                                          <p:attrName>ppt_w</p:attrName>
                                        </p:attrNameLst>
                                      </p:cBhvr>
                                      <p:tavLst>
                                        <p:tav tm="0">
                                          <p:val>
                                            <p:strVal val="ppt_w"/>
                                          </p:val>
                                        </p:tav>
                                        <p:tav tm="100000">
                                          <p:val>
                                            <p:strVal val="#ppt_w+-3.32514e-05"/>
                                          </p:val>
                                        </p:tav>
                                      </p:tavLst>
                                    </p:anim>
                                    <p:anim calcmode="lin" valueType="num">
                                      <p:cBhvr additive="base">
                                        <p:cTn id="128" dur="500" fill="hold">
                                          <p:stCondLst>
                                            <p:cond delay="0"/>
                                          </p:stCondLst>
                                        </p:cTn>
                                        <p:tgtEl>
                                          <p:spTgt spid="28"/>
                                        </p:tgtEl>
                                        <p:attrNameLst>
                                          <p:attrName>ppt_h</p:attrName>
                                        </p:attrNameLst>
                                      </p:cBhvr>
                                      <p:tavLst>
                                        <p:tav tm="0">
                                          <p:val>
                                            <p:strVal val="ppt_h"/>
                                          </p:val>
                                        </p:tav>
                                        <p:tav tm="100000">
                                          <p:val>
                                            <p:strVal val="#ppt_h+-5.91137e-05"/>
                                          </p:val>
                                        </p:tav>
                                      </p:tavLst>
                                    </p:anim>
                                  </p:childTnLst>
                                </p:cTn>
                              </p:par>
                              <p:par>
                                <p:cTn id="129" presetID="35" presetClass="path" presetSubtype="0" accel="50000" decel="50000" fill="hold" nodeType="withEffect">
                                  <p:stCondLst>
                                    <p:cond delay="0"/>
                                  </p:stCondLst>
                                  <p:childTnLst>
                                    <p:anim calcmode="lin" valueType="num">
                                      <p:cBhvr additive="base">
                                        <p:cTn id="130" dur="500" fill="hold">
                                          <p:stCondLst>
                                            <p:cond delay="0"/>
                                          </p:stCondLst>
                                        </p:cTn>
                                        <p:tgtEl>
                                          <p:spTgt spid="29"/>
                                        </p:tgtEl>
                                        <p:attrNameLst>
                                          <p:attrName>ppt_x</p:attrName>
                                        </p:attrNameLst>
                                      </p:cBhvr>
                                      <p:tavLst>
                                        <p:tav tm="0">
                                          <p:val>
                                            <p:strVal val="ppt_x"/>
                                          </p:val>
                                        </p:tav>
                                        <p:tav tm="100000">
                                          <p:val>
                                            <p:strVal val="#ppt_x+1.18432"/>
                                          </p:val>
                                        </p:tav>
                                      </p:tavLst>
                                    </p:anim>
                                    <p:anim calcmode="lin" valueType="num">
                                      <p:cBhvr additive="base">
                                        <p:cTn id="131"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132"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133"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134" presetID="35" presetClass="path" presetSubtype="0" accel="50000" decel="50000" fill="hold" nodeType="withEffect">
                                  <p:stCondLst>
                                    <p:cond delay="0"/>
                                  </p:stCondLst>
                                  <p:childTnLst>
                                    <p:anim calcmode="lin" valueType="num">
                                      <p:cBhvr additive="base">
                                        <p:cTn id="135" dur="500" fill="hold">
                                          <p:stCondLst>
                                            <p:cond delay="0"/>
                                          </p:stCondLst>
                                        </p:cTn>
                                        <p:tgtEl>
                                          <p:spTgt spid="30"/>
                                        </p:tgtEl>
                                        <p:attrNameLst>
                                          <p:attrName>ppt_x</p:attrName>
                                        </p:attrNameLst>
                                      </p:cBhvr>
                                      <p:tavLst>
                                        <p:tav tm="0">
                                          <p:val>
                                            <p:strVal val="ppt_x"/>
                                          </p:val>
                                        </p:tav>
                                        <p:tav tm="100000">
                                          <p:val>
                                            <p:strVal val="#ppt_x+1.16893"/>
                                          </p:val>
                                        </p:tav>
                                      </p:tavLst>
                                    </p:anim>
                                    <p:anim calcmode="lin" valueType="num">
                                      <p:cBhvr additive="base">
                                        <p:cTn id="136"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137" dur="500" fill="hold">
                                          <p:stCondLst>
                                            <p:cond delay="0"/>
                                          </p:stCondLst>
                                        </p:cTn>
                                        <p:tgtEl>
                                          <p:spTgt spid="30"/>
                                        </p:tgtEl>
                                        <p:attrNameLst>
                                          <p:attrName>ppt_w</p:attrName>
                                        </p:attrNameLst>
                                      </p:cBhvr>
                                      <p:tavLst>
                                        <p:tav tm="0">
                                          <p:val>
                                            <p:strVal val="ppt_w"/>
                                          </p:val>
                                        </p:tav>
                                        <p:tav tm="100000">
                                          <p:val>
                                            <p:strVal val="#ppt_w+-0.0620447"/>
                                          </p:val>
                                        </p:tav>
                                      </p:tavLst>
                                    </p:anim>
                                    <p:anim calcmode="lin" valueType="num">
                                      <p:cBhvr additive="base">
                                        <p:cTn id="138"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139" presetID="35" presetClass="path" presetSubtype="0" accel="50000" decel="50000" fill="hold" nodeType="withEffect">
                                  <p:stCondLst>
                                    <p:cond delay="0"/>
                                  </p:stCondLst>
                                  <p:childTnLst>
                                    <p:anim calcmode="lin" valueType="num">
                                      <p:cBhvr additive="base">
                                        <p:cTn id="140" dur="500" fill="hold">
                                          <p:stCondLst>
                                            <p:cond delay="0"/>
                                          </p:stCondLst>
                                        </p:cTn>
                                        <p:tgtEl>
                                          <p:spTgt spid="31"/>
                                        </p:tgtEl>
                                        <p:attrNameLst>
                                          <p:attrName>ppt_x</p:attrName>
                                        </p:attrNameLst>
                                      </p:cBhvr>
                                      <p:tavLst>
                                        <p:tav tm="0">
                                          <p:val>
                                            <p:strVal val="ppt_x"/>
                                          </p:val>
                                        </p:tav>
                                        <p:tav tm="100000">
                                          <p:val>
                                            <p:strVal val="#ppt_x+1.13793"/>
                                          </p:val>
                                        </p:tav>
                                      </p:tavLst>
                                    </p:anim>
                                    <p:anim calcmode="lin" valueType="num">
                                      <p:cBhvr additive="base">
                                        <p:cTn id="141"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142" dur="500" fill="hold">
                                          <p:stCondLst>
                                            <p:cond delay="0"/>
                                          </p:stCondLst>
                                        </p:cTn>
                                        <p:tgtEl>
                                          <p:spTgt spid="31"/>
                                        </p:tgtEl>
                                        <p:attrNameLst>
                                          <p:attrName>ppt_w</p:attrName>
                                        </p:attrNameLst>
                                      </p:cBhvr>
                                      <p:tavLst>
                                        <p:tav tm="0">
                                          <p:val>
                                            <p:strVal val="ppt_w"/>
                                          </p:val>
                                        </p:tav>
                                        <p:tav tm="100000">
                                          <p:val>
                                            <p:strVal val="#ppt_w+3.32514e-05"/>
                                          </p:val>
                                        </p:tav>
                                      </p:tavLst>
                                    </p:anim>
                                    <p:anim calcmode="lin" valueType="num">
                                      <p:cBhvr additive="base">
                                        <p:cTn id="143"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144" presetID="35" presetClass="path" presetSubtype="0" accel="50000" decel="50000" fill="hold" nodeType="withEffect">
                                  <p:stCondLst>
                                    <p:cond delay="0"/>
                                  </p:stCondLst>
                                  <p:childTnLst>
                                    <p:anim calcmode="lin" valueType="num">
                                      <p:cBhvr additive="base">
                                        <p:cTn id="145" dur="500" fill="hold">
                                          <p:stCondLst>
                                            <p:cond delay="0"/>
                                          </p:stCondLst>
                                        </p:cTn>
                                        <p:tgtEl>
                                          <p:spTgt spid="33"/>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146" dur="500" fill="hold">
                                          <p:stCondLst>
                                            <p:cond delay="0"/>
                                          </p:stCondLst>
                                        </p:cTn>
                                        <p:tgtEl>
                                          <p:spTgt spid="33"/>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147" dur="500" fill="hold">
                                          <p:stCondLst>
                                            <p:cond delay="0"/>
                                          </p:stCondLst>
                                        </p:cTn>
                                        <p:tgtEl>
                                          <p:spTgt spid="33"/>
                                        </p:tgtEl>
                                        <p:attrNameLst>
                                          <p:attrName>ppt_w</p:attrName>
                                        </p:attrNameLst>
                                      </p:cBhvr>
                                      <p:tavLst>
                                        <p:tav tm="0">
                                          <p:val>
                                            <p:strVal val="ppt_w"/>
                                          </p:val>
                                        </p:tav>
                                        <p:tav tm="100000">
                                          <p:val>
                                            <p:strVal val="#ppt_w+0"/>
                                          </p:val>
                                        </p:tav>
                                      </p:tavLst>
                                    </p:anim>
                                    <p:anim calcmode="lin" valueType="num">
                                      <p:cBhvr additive="base">
                                        <p:cTn id="148"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149" presetID="35" presetClass="path" presetSubtype="0" accel="50000" decel="50000" fill="hold" nodeType="withEffect">
                                  <p:stCondLst>
                                    <p:cond delay="0"/>
                                  </p:stCondLst>
                                  <p:childTnLst>
                                    <p:anim calcmode="lin" valueType="num">
                                      <p:cBhvr additive="base">
                                        <p:cTn id="150" dur="500" fill="hold">
                                          <p:stCondLst>
                                            <p:cond delay="0"/>
                                          </p:stCondLst>
                                        </p:cTn>
                                        <p:tgtEl>
                                          <p:spTgt spid="34"/>
                                        </p:tgtEl>
                                        <p:attrNameLst>
                                          <p:attrName>ppt_x</p:attrName>
                                        </p:attrNameLst>
                                      </p:cBhvr>
                                      <p:tavLst>
                                        <p:tav tm="0">
                                          <p:val>
                                            <p:strVal val="ppt_x"/>
                                          </p:val>
                                        </p:tav>
                                        <p:tav tm="100000">
                                          <p:val>
                                            <p:strVal val="#ppt_x+-2.65468"/>
                                          </p:val>
                                        </p:tav>
                                      </p:tavLst>
                                    </p:anim>
                                    <p:anim calcmode="lin" valueType="num">
                                      <p:cBhvr additive="base">
                                        <p:cTn id="151" dur="500" fill="hold">
                                          <p:stCondLst>
                                            <p:cond delay="0"/>
                                          </p:stCondLst>
                                        </p:cTn>
                                        <p:tgtEl>
                                          <p:spTgt spid="34"/>
                                        </p:tgtEl>
                                        <p:attrNameLst>
                                          <p:attrName>ppt_y</p:attrName>
                                        </p:attrNameLst>
                                      </p:cBhvr>
                                      <p:tavLst>
                                        <p:tav tm="0">
                                          <p:val>
                                            <p:strVal val="ppt_y"/>
                                          </p:val>
                                        </p:tav>
                                        <p:tav tm="100000">
                                          <p:val>
                                            <p:strVal val="#ppt_y+0"/>
                                          </p:val>
                                        </p:tav>
                                      </p:tavLst>
                                    </p:anim>
                                    <p:anim calcmode="lin" valueType="num">
                                      <p:cBhvr additive="base">
                                        <p:cTn id="152" dur="500" fill="hold">
                                          <p:stCondLst>
                                            <p:cond delay="0"/>
                                          </p:stCondLst>
                                        </p:cTn>
                                        <p:tgtEl>
                                          <p:spTgt spid="34"/>
                                        </p:tgtEl>
                                        <p:attrNameLst>
                                          <p:attrName>ppt_w</p:attrName>
                                        </p:attrNameLst>
                                      </p:cBhvr>
                                      <p:tavLst>
                                        <p:tav tm="0">
                                          <p:val>
                                            <p:strVal val="ppt_w"/>
                                          </p:val>
                                        </p:tav>
                                        <p:tav tm="100000">
                                          <p:val>
                                            <p:strVal val="#ppt_w+-2.45836e-06"/>
                                          </p:val>
                                        </p:tav>
                                      </p:tavLst>
                                    </p:anim>
                                    <p:anim calcmode="lin" valueType="num">
                                      <p:cBhvr additive="base">
                                        <p:cTn id="153"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154" presetID="35" presetClass="path" presetSubtype="0" accel="50000" decel="50000" fill="hold" nodeType="withEffect">
                                  <p:stCondLst>
                                    <p:cond delay="0"/>
                                  </p:stCondLst>
                                  <p:childTnLst>
                                    <p:anim calcmode="lin" valueType="num">
                                      <p:cBhvr additive="base">
                                        <p:cTn id="155" dur="500" fill="hold">
                                          <p:stCondLst>
                                            <p:cond delay="0"/>
                                          </p:stCondLst>
                                        </p:cTn>
                                        <p:tgtEl>
                                          <p:spTgt spid="35"/>
                                        </p:tgtEl>
                                        <p:attrNameLst>
                                          <p:attrName>ppt_x</p:attrName>
                                        </p:attrNameLst>
                                      </p:cBhvr>
                                      <p:tavLst>
                                        <p:tav tm="0">
                                          <p:val>
                                            <p:strVal val="ppt_x"/>
                                          </p:val>
                                        </p:tav>
                                        <p:tav tm="100000">
                                          <p:val>
                                            <p:strVal val="#ppt_x+-2.67031"/>
                                          </p:val>
                                        </p:tav>
                                      </p:tavLst>
                                    </p:anim>
                                    <p:anim calcmode="lin" valueType="num">
                                      <p:cBhvr additive="base">
                                        <p:cTn id="156" dur="500" fill="hold">
                                          <p:stCondLst>
                                            <p:cond delay="0"/>
                                          </p:stCondLst>
                                        </p:cTn>
                                        <p:tgtEl>
                                          <p:spTgt spid="35"/>
                                        </p:tgtEl>
                                        <p:attrNameLst>
                                          <p:attrName>ppt_y</p:attrName>
                                        </p:attrNameLst>
                                      </p:cBhvr>
                                      <p:tavLst>
                                        <p:tav tm="0">
                                          <p:val>
                                            <p:strVal val="ppt_y"/>
                                          </p:val>
                                        </p:tav>
                                        <p:tav tm="100000">
                                          <p:val>
                                            <p:strVal val="#ppt_y+0"/>
                                          </p:val>
                                        </p:tav>
                                      </p:tavLst>
                                    </p:anim>
                                    <p:anim calcmode="lin" valueType="num">
                                      <p:cBhvr additive="base">
                                        <p:cTn id="157" dur="500" fill="hold">
                                          <p:stCondLst>
                                            <p:cond delay="0"/>
                                          </p:stCondLst>
                                        </p:cTn>
                                        <p:tgtEl>
                                          <p:spTgt spid="35"/>
                                        </p:tgtEl>
                                        <p:attrNameLst>
                                          <p:attrName>ppt_w</p:attrName>
                                        </p:attrNameLst>
                                      </p:cBhvr>
                                      <p:tavLst>
                                        <p:tav tm="0">
                                          <p:val>
                                            <p:strVal val="ppt_w"/>
                                          </p:val>
                                        </p:tav>
                                        <p:tav tm="100000">
                                          <p:val>
                                            <p:strVal val="#ppt_w+5.72205e-07"/>
                                          </p:val>
                                        </p:tav>
                                      </p:tavLst>
                                    </p:anim>
                                    <p:anim calcmode="lin" valueType="num">
                                      <p:cBhvr additive="base">
                                        <p:cTn id="158"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par>
                    <p:cTn id="159" fill="hold">
                      <p:stCondLst>
                        <p:cond delay="indefinite"/>
                      </p:stCondLst>
                      <p:childTnLst>
                        <p:par>
                          <p:cTn id="160" fill="hold">
                            <p:stCondLst>
                              <p:cond delay="0"/>
                            </p:stCondLst>
                            <p:childTnLst>
                              <p:par>
                                <p:cTn id="161" presetID="35" presetClass="path" presetSubtype="0" accel="50000" decel="50000" fill="hold" nodeType="clickEffect">
                                  <p:stCondLst>
                                    <p:cond delay="0"/>
                                  </p:stCondLst>
                                  <p:childTnLst>
                                    <p:anim calcmode="lin" valueType="num">
                                      <p:cBhvr additive="base">
                                        <p:cTn id="162" dur="500" fill="hold">
                                          <p:stCondLst>
                                            <p:cond delay="0"/>
                                          </p:stCondLst>
                                        </p:cTn>
                                        <p:tgtEl>
                                          <p:spTgt spid="27"/>
                                        </p:tgtEl>
                                        <p:attrNameLst>
                                          <p:attrName>ppt_x</p:attrName>
                                        </p:attrNameLst>
                                      </p:cBhvr>
                                      <p:tavLst>
                                        <p:tav tm="0">
                                          <p:val>
                                            <p:strVal val="ppt_x"/>
                                          </p:val>
                                        </p:tav>
                                        <p:tav tm="100000">
                                          <p:val>
                                            <p:strVal val="#ppt_x+1.45472"/>
                                          </p:val>
                                        </p:tav>
                                      </p:tavLst>
                                    </p:anim>
                                    <p:anim calcmode="lin" valueType="num">
                                      <p:cBhvr additive="base">
                                        <p:cTn id="163"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164"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165"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166" presetID="35" presetClass="path" presetSubtype="0" accel="50000" decel="50000" fill="hold" nodeType="withEffect">
                                  <p:stCondLst>
                                    <p:cond delay="0"/>
                                  </p:stCondLst>
                                  <p:childTnLst>
                                    <p:anim calcmode="lin" valueType="num">
                                      <p:cBhvr additive="base">
                                        <p:cTn id="167" dur="500" fill="hold">
                                          <p:stCondLst>
                                            <p:cond delay="0"/>
                                          </p:stCondLst>
                                        </p:cTn>
                                        <p:tgtEl>
                                          <p:spTgt spid="25"/>
                                        </p:tgtEl>
                                        <p:attrNameLst>
                                          <p:attrName>ppt_x</p:attrName>
                                        </p:attrNameLst>
                                      </p:cBhvr>
                                      <p:tavLst>
                                        <p:tav tm="0">
                                          <p:val>
                                            <p:strVal val="ppt_x"/>
                                          </p:val>
                                        </p:tav>
                                        <p:tav tm="100000">
                                          <p:val>
                                            <p:strVal val="#ppt_x+1.48574"/>
                                          </p:val>
                                        </p:tav>
                                      </p:tavLst>
                                    </p:anim>
                                    <p:anim calcmode="lin" valueType="num">
                                      <p:cBhvr additive="base">
                                        <p:cTn id="168" dur="500" fill="hold">
                                          <p:stCondLst>
                                            <p:cond delay="0"/>
                                          </p:stCondLst>
                                        </p:cTn>
                                        <p:tgtEl>
                                          <p:spTgt spid="25"/>
                                        </p:tgtEl>
                                        <p:attrNameLst>
                                          <p:attrName>ppt_y</p:attrName>
                                        </p:attrNameLst>
                                      </p:cBhvr>
                                      <p:tavLst>
                                        <p:tav tm="0">
                                          <p:val>
                                            <p:strVal val="ppt_y"/>
                                          </p:val>
                                        </p:tav>
                                        <p:tav tm="100000">
                                          <p:val>
                                            <p:strVal val="#ppt_y+-3.01408e-07"/>
                                          </p:val>
                                        </p:tav>
                                      </p:tavLst>
                                    </p:anim>
                                    <p:anim calcmode="lin" valueType="num">
                                      <p:cBhvr additive="base">
                                        <p:cTn id="169" dur="500" fill="hold">
                                          <p:stCondLst>
                                            <p:cond delay="0"/>
                                          </p:stCondLst>
                                        </p:cTn>
                                        <p:tgtEl>
                                          <p:spTgt spid="25"/>
                                        </p:tgtEl>
                                        <p:attrNameLst>
                                          <p:attrName>ppt_w</p:attrName>
                                        </p:attrNameLst>
                                      </p:cBhvr>
                                      <p:tavLst>
                                        <p:tav tm="0">
                                          <p:val>
                                            <p:strVal val="ppt_w"/>
                                          </p:val>
                                        </p:tav>
                                        <p:tav tm="100000">
                                          <p:val>
                                            <p:strVal val="#ppt_w+0.0620472"/>
                                          </p:val>
                                        </p:tav>
                                      </p:tavLst>
                                    </p:anim>
                                    <p:anim calcmode="lin" valueType="num">
                                      <p:cBhvr additive="base">
                                        <p:cTn id="170" dur="500" fill="hold">
                                          <p:stCondLst>
                                            <p:cond delay="0"/>
                                          </p:stCondLst>
                                        </p:cTn>
                                        <p:tgtEl>
                                          <p:spTgt spid="25"/>
                                        </p:tgtEl>
                                        <p:attrNameLst>
                                          <p:attrName>ppt_h</p:attrName>
                                        </p:attrNameLst>
                                      </p:cBhvr>
                                      <p:tavLst>
                                        <p:tav tm="0">
                                          <p:val>
                                            <p:strVal val="ppt_h"/>
                                          </p:val>
                                        </p:tav>
                                        <p:tav tm="100000">
                                          <p:val>
                                            <p:strVal val="#ppt_h+0.110302"/>
                                          </p:val>
                                        </p:tav>
                                      </p:tavLst>
                                    </p:anim>
                                  </p:childTnLst>
                                </p:cTn>
                              </p:par>
                              <p:par>
                                <p:cTn id="171" presetID="35" presetClass="path" presetSubtype="0" accel="50000" decel="50000" fill="hold" nodeType="withEffect">
                                  <p:stCondLst>
                                    <p:cond delay="0"/>
                                  </p:stCondLst>
                                  <p:childTnLst>
                                    <p:anim calcmode="lin" valueType="num">
                                      <p:cBhvr additive="base">
                                        <p:cTn id="172" dur="500" fill="hold">
                                          <p:stCondLst>
                                            <p:cond delay="0"/>
                                          </p:stCondLst>
                                        </p:cTn>
                                        <p:tgtEl>
                                          <p:spTgt spid="26"/>
                                        </p:tgtEl>
                                        <p:attrNameLst>
                                          <p:attrName>ppt_x</p:attrName>
                                        </p:attrNameLst>
                                      </p:cBhvr>
                                      <p:tavLst>
                                        <p:tav tm="0">
                                          <p:val>
                                            <p:strVal val="ppt_x"/>
                                          </p:val>
                                        </p:tav>
                                        <p:tav tm="100000">
                                          <p:val>
                                            <p:strVal val="#ppt_x+1.53238"/>
                                          </p:val>
                                        </p:tav>
                                      </p:tavLst>
                                    </p:anim>
                                    <p:anim calcmode="lin" valueType="num">
                                      <p:cBhvr additive="base">
                                        <p:cTn id="173" dur="500" fill="hold">
                                          <p:stCondLst>
                                            <p:cond delay="0"/>
                                          </p:stCondLst>
                                        </p:cTn>
                                        <p:tgtEl>
                                          <p:spTgt spid="26"/>
                                        </p:tgtEl>
                                        <p:attrNameLst>
                                          <p:attrName>ppt_y</p:attrName>
                                        </p:attrNameLst>
                                      </p:cBhvr>
                                      <p:tavLst>
                                        <p:tav tm="0">
                                          <p:val>
                                            <p:strVal val="ppt_y"/>
                                          </p:val>
                                        </p:tav>
                                        <p:tav tm="100000">
                                          <p:val>
                                            <p:strVal val="#ppt_y+-1.8838e-08"/>
                                          </p:val>
                                        </p:tav>
                                      </p:tavLst>
                                    </p:anim>
                                    <p:anim calcmode="lin" valueType="num">
                                      <p:cBhvr additive="base">
                                        <p:cTn id="174" dur="500" fill="hold">
                                          <p:stCondLst>
                                            <p:cond delay="0"/>
                                          </p:stCondLst>
                                        </p:cTn>
                                        <p:tgtEl>
                                          <p:spTgt spid="26"/>
                                        </p:tgtEl>
                                        <p:attrNameLst>
                                          <p:attrName>ppt_w</p:attrName>
                                        </p:attrNameLst>
                                      </p:cBhvr>
                                      <p:tavLst>
                                        <p:tav tm="0">
                                          <p:val>
                                            <p:strVal val="ppt_w"/>
                                          </p:val>
                                        </p:tav>
                                        <p:tav tm="100000">
                                          <p:val>
                                            <p:strVal val="#ppt_w+-3.38236e-05"/>
                                          </p:val>
                                        </p:tav>
                                      </p:tavLst>
                                    </p:anim>
                                    <p:anim calcmode="lin" valueType="num">
                                      <p:cBhvr additive="base">
                                        <p:cTn id="175" dur="500" fill="hold">
                                          <p:stCondLst>
                                            <p:cond delay="0"/>
                                          </p:stCondLst>
                                        </p:cTn>
                                        <p:tgtEl>
                                          <p:spTgt spid="26"/>
                                        </p:tgtEl>
                                        <p:attrNameLst>
                                          <p:attrName>ppt_h</p:attrName>
                                        </p:attrNameLst>
                                      </p:cBhvr>
                                      <p:tavLst>
                                        <p:tav tm="0">
                                          <p:val>
                                            <p:strVal val="ppt_h"/>
                                          </p:val>
                                        </p:tav>
                                        <p:tav tm="100000">
                                          <p:val>
                                            <p:strVal val="#ppt_h+-5.91137e-05"/>
                                          </p:val>
                                        </p:tav>
                                      </p:tavLst>
                                    </p:anim>
                                  </p:childTnLst>
                                </p:cTn>
                              </p:par>
                              <p:par>
                                <p:cTn id="176" presetID="35" presetClass="path" presetSubtype="0" accel="50000" decel="50000" fill="hold" nodeType="withEffect">
                                  <p:stCondLst>
                                    <p:cond delay="0"/>
                                  </p:stCondLst>
                                  <p:childTnLst>
                                    <p:anim calcmode="lin" valueType="num">
                                      <p:cBhvr additive="base">
                                        <p:cTn id="177" dur="500" fill="hold">
                                          <p:stCondLst>
                                            <p:cond delay="0"/>
                                          </p:stCondLst>
                                        </p:cTn>
                                        <p:tgtEl>
                                          <p:spTgt spid="28"/>
                                        </p:tgtEl>
                                        <p:attrNameLst>
                                          <p:attrName>ppt_x</p:attrName>
                                        </p:attrNameLst>
                                      </p:cBhvr>
                                      <p:tavLst>
                                        <p:tav tm="0">
                                          <p:val>
                                            <p:strVal val="ppt_x"/>
                                          </p:val>
                                        </p:tav>
                                        <p:tav tm="100000">
                                          <p:val>
                                            <p:strVal val="#ppt_x+1.548"/>
                                          </p:val>
                                        </p:tav>
                                      </p:tavLst>
                                    </p:anim>
                                    <p:anim calcmode="lin" valueType="num">
                                      <p:cBhvr additive="base">
                                        <p:cTn id="178"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179"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180"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181" presetID="35" presetClass="path" presetSubtype="0" accel="50000" decel="50000" fill="hold" nodeType="withEffect">
                                  <p:stCondLst>
                                    <p:cond delay="0"/>
                                  </p:stCondLst>
                                  <p:childTnLst>
                                    <p:anim calcmode="lin" valueType="num">
                                      <p:cBhvr additive="base">
                                        <p:cTn id="182" dur="500" fill="hold">
                                          <p:stCondLst>
                                            <p:cond delay="0"/>
                                          </p:stCondLst>
                                        </p:cTn>
                                        <p:tgtEl>
                                          <p:spTgt spid="29"/>
                                        </p:tgtEl>
                                        <p:attrNameLst>
                                          <p:attrName>ppt_x</p:attrName>
                                        </p:attrNameLst>
                                      </p:cBhvr>
                                      <p:tavLst>
                                        <p:tav tm="0">
                                          <p:val>
                                            <p:strVal val="ppt_x"/>
                                          </p:val>
                                        </p:tav>
                                        <p:tav tm="100000">
                                          <p:val>
                                            <p:strVal val="#ppt_x+1.56363"/>
                                          </p:val>
                                        </p:tav>
                                      </p:tavLst>
                                    </p:anim>
                                    <p:anim calcmode="lin" valueType="num">
                                      <p:cBhvr additive="base">
                                        <p:cTn id="183"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184"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185"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186" presetID="35" presetClass="path" presetSubtype="0" accel="50000" decel="50000" fill="hold" nodeType="withEffect">
                                  <p:stCondLst>
                                    <p:cond delay="0"/>
                                  </p:stCondLst>
                                  <p:childTnLst>
                                    <p:anim calcmode="lin" valueType="num">
                                      <p:cBhvr additive="base">
                                        <p:cTn id="187" dur="500" fill="hold">
                                          <p:stCondLst>
                                            <p:cond delay="0"/>
                                          </p:stCondLst>
                                        </p:cTn>
                                        <p:tgtEl>
                                          <p:spTgt spid="30"/>
                                        </p:tgtEl>
                                        <p:attrNameLst>
                                          <p:attrName>ppt_x</p:attrName>
                                        </p:attrNameLst>
                                      </p:cBhvr>
                                      <p:tavLst>
                                        <p:tav tm="0">
                                          <p:val>
                                            <p:strVal val="ppt_x"/>
                                          </p:val>
                                        </p:tav>
                                        <p:tav tm="100000">
                                          <p:val>
                                            <p:strVal val="#ppt_x+1.54825"/>
                                          </p:val>
                                        </p:tav>
                                      </p:tavLst>
                                    </p:anim>
                                    <p:anim calcmode="lin" valueType="num">
                                      <p:cBhvr additive="base">
                                        <p:cTn id="188"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189" dur="500" fill="hold">
                                          <p:stCondLst>
                                            <p:cond delay="0"/>
                                          </p:stCondLst>
                                        </p:cTn>
                                        <p:tgtEl>
                                          <p:spTgt spid="30"/>
                                        </p:tgtEl>
                                        <p:attrNameLst>
                                          <p:attrName>ppt_w</p:attrName>
                                        </p:attrNameLst>
                                      </p:cBhvr>
                                      <p:tavLst>
                                        <p:tav tm="0">
                                          <p:val>
                                            <p:strVal val="ppt_w"/>
                                          </p:val>
                                        </p:tav>
                                        <p:tav tm="100000">
                                          <p:val>
                                            <p:strVal val="#ppt_w+-0.0620447"/>
                                          </p:val>
                                        </p:tav>
                                      </p:tavLst>
                                    </p:anim>
                                    <p:anim calcmode="lin" valueType="num">
                                      <p:cBhvr additive="base">
                                        <p:cTn id="190"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191" presetID="35" presetClass="path" presetSubtype="0" accel="50000" decel="50000" fill="hold" nodeType="withEffect">
                                  <p:stCondLst>
                                    <p:cond delay="0"/>
                                  </p:stCondLst>
                                  <p:childTnLst>
                                    <p:anim calcmode="lin" valueType="num">
                                      <p:cBhvr additive="base">
                                        <p:cTn id="192" dur="500" fill="hold">
                                          <p:stCondLst>
                                            <p:cond delay="0"/>
                                          </p:stCondLst>
                                        </p:cTn>
                                        <p:tgtEl>
                                          <p:spTgt spid="31"/>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193" dur="500" fill="hold">
                                          <p:stCondLst>
                                            <p:cond delay="0"/>
                                          </p:stCondLst>
                                        </p:cTn>
                                        <p:tgtEl>
                                          <p:spTgt spid="31"/>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194" dur="500" fill="hold">
                                          <p:stCondLst>
                                            <p:cond delay="0"/>
                                          </p:stCondLst>
                                        </p:cTn>
                                        <p:tgtEl>
                                          <p:spTgt spid="31"/>
                                        </p:tgtEl>
                                        <p:attrNameLst>
                                          <p:attrName>ppt_w</p:attrName>
                                        </p:attrNameLst>
                                      </p:cBhvr>
                                      <p:tavLst>
                                        <p:tav tm="0">
                                          <p:val>
                                            <p:strVal val="ppt_w"/>
                                          </p:val>
                                        </p:tav>
                                        <p:tav tm="100000">
                                          <p:val>
                                            <p:strVal val="#ppt_w+3.32514e-05"/>
                                          </p:val>
                                        </p:tav>
                                      </p:tavLst>
                                    </p:anim>
                                    <p:anim calcmode="lin" valueType="num">
                                      <p:cBhvr additive="base">
                                        <p:cTn id="195"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196" presetID="35" presetClass="path" presetSubtype="0" accel="50000" decel="50000" fill="hold" nodeType="withEffect">
                                  <p:stCondLst>
                                    <p:cond delay="0"/>
                                  </p:stCondLst>
                                  <p:childTnLst>
                                    <p:anim calcmode="lin" valueType="num">
                                      <p:cBhvr additive="base">
                                        <p:cTn id="197" dur="500" fill="hold">
                                          <p:stCondLst>
                                            <p:cond delay="0"/>
                                          </p:stCondLst>
                                        </p:cTn>
                                        <p:tgtEl>
                                          <p:spTgt spid="33"/>
                                        </p:tgtEl>
                                        <p:attrNameLst>
                                          <p:attrName>ppt_x</p:attrName>
                                        </p:attrNameLst>
                                      </p:cBhvr>
                                      <p:tavLst>
                                        <p:tav tm="0">
                                          <p:val>
                                            <p:strVal val="ppt_x"/>
                                          </p:val>
                                        </p:tav>
                                        <p:tav tm="100000">
                                          <p:val>
                                            <p:strVal val="#ppt_x+-2.27536"/>
                                          </p:val>
                                        </p:tav>
                                      </p:tavLst>
                                    </p:anim>
                                    <p:anim calcmode="lin" valueType="num">
                                      <p:cBhvr additive="base">
                                        <p:cTn id="198" dur="500" fill="hold">
                                          <p:stCondLst>
                                            <p:cond delay="0"/>
                                          </p:stCondLst>
                                        </p:cTn>
                                        <p:tgtEl>
                                          <p:spTgt spid="33"/>
                                        </p:tgtEl>
                                        <p:attrNameLst>
                                          <p:attrName>ppt_y</p:attrName>
                                        </p:attrNameLst>
                                      </p:cBhvr>
                                      <p:tavLst>
                                        <p:tav tm="0">
                                          <p:val>
                                            <p:strVal val="ppt_y"/>
                                          </p:val>
                                        </p:tav>
                                        <p:tav tm="100000">
                                          <p:val>
                                            <p:strVal val="#ppt_y+0"/>
                                          </p:val>
                                        </p:tav>
                                      </p:tavLst>
                                    </p:anim>
                                    <p:anim calcmode="lin" valueType="num">
                                      <p:cBhvr additive="base">
                                        <p:cTn id="199" dur="500" fill="hold">
                                          <p:stCondLst>
                                            <p:cond delay="0"/>
                                          </p:stCondLst>
                                        </p:cTn>
                                        <p:tgtEl>
                                          <p:spTgt spid="33"/>
                                        </p:tgtEl>
                                        <p:attrNameLst>
                                          <p:attrName>ppt_w</p:attrName>
                                        </p:attrNameLst>
                                      </p:cBhvr>
                                      <p:tavLst>
                                        <p:tav tm="0">
                                          <p:val>
                                            <p:strVal val="ppt_w"/>
                                          </p:val>
                                        </p:tav>
                                        <p:tav tm="100000">
                                          <p:val>
                                            <p:strVal val="#ppt_w+-2.45836e-06"/>
                                          </p:val>
                                        </p:tav>
                                      </p:tavLst>
                                    </p:anim>
                                    <p:anim calcmode="lin" valueType="num">
                                      <p:cBhvr additive="base">
                                        <p:cTn id="200"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201" presetID="35" presetClass="path" presetSubtype="0" accel="50000" decel="50000" fill="hold" nodeType="withEffect">
                                  <p:stCondLst>
                                    <p:cond delay="0"/>
                                  </p:stCondLst>
                                  <p:childTnLst>
                                    <p:anim calcmode="lin" valueType="num">
                                      <p:cBhvr additive="base">
                                        <p:cTn id="202" dur="500" fill="hold">
                                          <p:stCondLst>
                                            <p:cond delay="0"/>
                                          </p:stCondLst>
                                        </p:cTn>
                                        <p:tgtEl>
                                          <p:spTgt spid="34"/>
                                        </p:tgtEl>
                                        <p:attrNameLst>
                                          <p:attrName>ppt_x</p:attrName>
                                        </p:attrNameLst>
                                      </p:cBhvr>
                                      <p:tavLst>
                                        <p:tav tm="0">
                                          <p:val>
                                            <p:strVal val="ppt_x"/>
                                          </p:val>
                                        </p:tav>
                                        <p:tav tm="100000">
                                          <p:val>
                                            <p:strVal val="#ppt_x+-2.29099"/>
                                          </p:val>
                                        </p:tav>
                                      </p:tavLst>
                                    </p:anim>
                                    <p:anim calcmode="lin" valueType="num">
                                      <p:cBhvr additive="base">
                                        <p:cTn id="203" dur="500" fill="hold">
                                          <p:stCondLst>
                                            <p:cond delay="0"/>
                                          </p:stCondLst>
                                        </p:cTn>
                                        <p:tgtEl>
                                          <p:spTgt spid="34"/>
                                        </p:tgtEl>
                                        <p:attrNameLst>
                                          <p:attrName>ppt_y</p:attrName>
                                        </p:attrNameLst>
                                      </p:cBhvr>
                                      <p:tavLst>
                                        <p:tav tm="0">
                                          <p:val>
                                            <p:strVal val="ppt_y"/>
                                          </p:val>
                                        </p:tav>
                                        <p:tav tm="100000">
                                          <p:val>
                                            <p:strVal val="#ppt_y+0"/>
                                          </p:val>
                                        </p:tav>
                                      </p:tavLst>
                                    </p:anim>
                                    <p:anim calcmode="lin" valueType="num">
                                      <p:cBhvr additive="base">
                                        <p:cTn id="204" dur="500" fill="hold">
                                          <p:stCondLst>
                                            <p:cond delay="0"/>
                                          </p:stCondLst>
                                        </p:cTn>
                                        <p:tgtEl>
                                          <p:spTgt spid="34"/>
                                        </p:tgtEl>
                                        <p:attrNameLst>
                                          <p:attrName>ppt_w</p:attrName>
                                        </p:attrNameLst>
                                      </p:cBhvr>
                                      <p:tavLst>
                                        <p:tav tm="0">
                                          <p:val>
                                            <p:strVal val="ppt_w"/>
                                          </p:val>
                                        </p:tav>
                                        <p:tav tm="100000">
                                          <p:val>
                                            <p:strVal val="#ppt_w+5.72205e-07"/>
                                          </p:val>
                                        </p:tav>
                                      </p:tavLst>
                                    </p:anim>
                                    <p:anim calcmode="lin" valueType="num">
                                      <p:cBhvr additive="base">
                                        <p:cTn id="205"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206" presetID="35" presetClass="path" presetSubtype="0" accel="50000" decel="50000" fill="hold" nodeType="withEffect">
                                  <p:stCondLst>
                                    <p:cond delay="0"/>
                                  </p:stCondLst>
                                  <p:childTnLst>
                                    <p:anim calcmode="lin" valueType="num">
                                      <p:cBhvr additive="base">
                                        <p:cTn id="207" dur="500" fill="hold">
                                          <p:stCondLst>
                                            <p:cond delay="0"/>
                                          </p:stCondLst>
                                        </p:cTn>
                                        <p:tgtEl>
                                          <p:spTgt spid="35"/>
                                        </p:tgtEl>
                                        <p:attrNameLst>
                                          <p:attrName>ppt_x</p:attrName>
                                        </p:attrNameLst>
                                      </p:cBhvr>
                                      <p:tavLst>
                                        <p:tav tm="0">
                                          <p:val>
                                            <p:strVal val="ppt_x"/>
                                          </p:val>
                                        </p:tav>
                                        <p:tav tm="100000">
                                          <p:val>
                                            <p:strVal val="#ppt_x+-2.30663"/>
                                          </p:val>
                                        </p:tav>
                                      </p:tavLst>
                                    </p:anim>
                                    <p:anim calcmode="lin" valueType="num">
                                      <p:cBhvr additive="base">
                                        <p:cTn id="208" dur="500" fill="hold">
                                          <p:stCondLst>
                                            <p:cond delay="0"/>
                                          </p:stCondLst>
                                        </p:cTn>
                                        <p:tgtEl>
                                          <p:spTgt spid="35"/>
                                        </p:tgtEl>
                                        <p:attrNameLst>
                                          <p:attrName>ppt_y</p:attrName>
                                        </p:attrNameLst>
                                      </p:cBhvr>
                                      <p:tavLst>
                                        <p:tav tm="0">
                                          <p:val>
                                            <p:strVal val="ppt_y"/>
                                          </p:val>
                                        </p:tav>
                                        <p:tav tm="100000">
                                          <p:val>
                                            <p:strVal val="#ppt_y+0"/>
                                          </p:val>
                                        </p:tav>
                                      </p:tavLst>
                                    </p:anim>
                                    <p:anim calcmode="lin" valueType="num">
                                      <p:cBhvr additive="base">
                                        <p:cTn id="209" dur="500" fill="hold">
                                          <p:stCondLst>
                                            <p:cond delay="0"/>
                                          </p:stCondLst>
                                        </p:cTn>
                                        <p:tgtEl>
                                          <p:spTgt spid="35"/>
                                        </p:tgtEl>
                                        <p:attrNameLst>
                                          <p:attrName>ppt_w</p:attrName>
                                        </p:attrNameLst>
                                      </p:cBhvr>
                                      <p:tavLst>
                                        <p:tav tm="0">
                                          <p:val>
                                            <p:strVal val="ppt_w"/>
                                          </p:val>
                                        </p:tav>
                                        <p:tav tm="100000">
                                          <p:val>
                                            <p:strVal val="#ppt_w+0"/>
                                          </p:val>
                                        </p:tav>
                                      </p:tavLst>
                                    </p:anim>
                                    <p:anim calcmode="lin" valueType="num">
                                      <p:cBhvr additive="base">
                                        <p:cTn id="210"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par>
                    <p:cTn id="211" fill="hold">
                      <p:stCondLst>
                        <p:cond delay="indefinite"/>
                      </p:stCondLst>
                      <p:childTnLst>
                        <p:par>
                          <p:cTn id="212" fill="hold">
                            <p:stCondLst>
                              <p:cond delay="0"/>
                            </p:stCondLst>
                            <p:childTnLst>
                              <p:par>
                                <p:cTn id="213" presetID="35" presetClass="path" presetSubtype="0" accel="50000" decel="50000" fill="hold" nodeType="clickEffect">
                                  <p:stCondLst>
                                    <p:cond delay="0"/>
                                  </p:stCondLst>
                                  <p:childTnLst>
                                    <p:anim calcmode="lin" valueType="num">
                                      <p:cBhvr additive="base">
                                        <p:cTn id="214" dur="500" fill="hold">
                                          <p:stCondLst>
                                            <p:cond delay="0"/>
                                          </p:stCondLst>
                                        </p:cTn>
                                        <p:tgtEl>
                                          <p:spTgt spid="27"/>
                                        </p:tgtEl>
                                        <p:attrNameLst>
                                          <p:attrName>ppt_x</p:attrName>
                                        </p:attrNameLst>
                                      </p:cBhvr>
                                      <p:tavLst>
                                        <p:tav tm="0">
                                          <p:val>
                                            <p:strVal val="ppt_x"/>
                                          </p:val>
                                        </p:tav>
                                        <p:tav tm="100000">
                                          <p:val>
                                            <p:strVal val="#ppt_x+1.84942"/>
                                          </p:val>
                                        </p:tav>
                                      </p:tavLst>
                                    </p:anim>
                                    <p:anim calcmode="lin" valueType="num">
                                      <p:cBhvr additive="base">
                                        <p:cTn id="215" dur="500" fill="hold">
                                          <p:stCondLst>
                                            <p:cond delay="0"/>
                                          </p:stCondLst>
                                        </p:cTn>
                                        <p:tgtEl>
                                          <p:spTgt spid="27"/>
                                        </p:tgtEl>
                                        <p:attrNameLst>
                                          <p:attrName>ppt_y</p:attrName>
                                        </p:attrNameLst>
                                      </p:cBhvr>
                                      <p:tavLst>
                                        <p:tav tm="0">
                                          <p:val>
                                            <p:strVal val="ppt_y"/>
                                          </p:val>
                                        </p:tav>
                                        <p:tav tm="100000">
                                          <p:val>
                                            <p:strVal val="#ppt_y+-3.01408e-07"/>
                                          </p:val>
                                        </p:tav>
                                      </p:tavLst>
                                    </p:anim>
                                    <p:anim calcmode="lin" valueType="num">
                                      <p:cBhvr additive="base">
                                        <p:cTn id="216" dur="500" fill="hold">
                                          <p:stCondLst>
                                            <p:cond delay="0"/>
                                          </p:stCondLst>
                                        </p:cTn>
                                        <p:tgtEl>
                                          <p:spTgt spid="27"/>
                                        </p:tgtEl>
                                        <p:attrNameLst>
                                          <p:attrName>ppt_w</p:attrName>
                                        </p:attrNameLst>
                                      </p:cBhvr>
                                      <p:tavLst>
                                        <p:tav tm="0">
                                          <p:val>
                                            <p:strVal val="ppt_w"/>
                                          </p:val>
                                        </p:tav>
                                        <p:tav tm="100000">
                                          <p:val>
                                            <p:strVal val="#ppt_w+0.0620447"/>
                                          </p:val>
                                        </p:tav>
                                      </p:tavLst>
                                    </p:anim>
                                    <p:anim calcmode="lin" valueType="num">
                                      <p:cBhvr additive="base">
                                        <p:cTn id="217" dur="500" fill="hold">
                                          <p:stCondLst>
                                            <p:cond delay="0"/>
                                          </p:stCondLst>
                                        </p:cTn>
                                        <p:tgtEl>
                                          <p:spTgt spid="27"/>
                                        </p:tgtEl>
                                        <p:attrNameLst>
                                          <p:attrName>ppt_h</p:attrName>
                                        </p:attrNameLst>
                                      </p:cBhvr>
                                      <p:tavLst>
                                        <p:tav tm="0">
                                          <p:val>
                                            <p:strVal val="ppt_h"/>
                                          </p:val>
                                        </p:tav>
                                        <p:tav tm="100000">
                                          <p:val>
                                            <p:strVal val="#ppt_h+0.110302"/>
                                          </p:val>
                                        </p:tav>
                                      </p:tavLst>
                                    </p:anim>
                                  </p:childTnLst>
                                </p:cTn>
                              </p:par>
                              <p:par>
                                <p:cTn id="218" presetID="35" presetClass="path" presetSubtype="0" accel="50000" decel="50000" fill="hold" nodeType="withEffect">
                                  <p:stCondLst>
                                    <p:cond delay="0"/>
                                  </p:stCondLst>
                                  <p:childTnLst>
                                    <p:anim calcmode="lin" valueType="num">
                                      <p:cBhvr additive="base">
                                        <p:cTn id="219" dur="500" fill="hold">
                                          <p:stCondLst>
                                            <p:cond delay="0"/>
                                          </p:stCondLst>
                                        </p:cTn>
                                        <p:tgtEl>
                                          <p:spTgt spid="25"/>
                                        </p:tgtEl>
                                        <p:attrNameLst>
                                          <p:attrName>ppt_x</p:attrName>
                                        </p:attrNameLst>
                                      </p:cBhvr>
                                      <p:tavLst>
                                        <p:tav tm="0">
                                          <p:val>
                                            <p:strVal val="ppt_x"/>
                                          </p:val>
                                        </p:tav>
                                        <p:tav tm="100000">
                                          <p:val>
                                            <p:strVal val="#ppt_x+1.89606"/>
                                          </p:val>
                                        </p:tav>
                                      </p:tavLst>
                                    </p:anim>
                                    <p:anim calcmode="lin" valueType="num">
                                      <p:cBhvr additive="base">
                                        <p:cTn id="220" dur="500" fill="hold">
                                          <p:stCondLst>
                                            <p:cond delay="0"/>
                                          </p:stCondLst>
                                        </p:cTn>
                                        <p:tgtEl>
                                          <p:spTgt spid="25"/>
                                        </p:tgtEl>
                                        <p:attrNameLst>
                                          <p:attrName>ppt_y</p:attrName>
                                        </p:attrNameLst>
                                      </p:cBhvr>
                                      <p:tavLst>
                                        <p:tav tm="0">
                                          <p:val>
                                            <p:strVal val="ppt_y"/>
                                          </p:val>
                                        </p:tav>
                                        <p:tav tm="100000">
                                          <p:val>
                                            <p:strVal val="#ppt_y+-1.8838e-08"/>
                                          </p:val>
                                        </p:tav>
                                      </p:tavLst>
                                    </p:anim>
                                    <p:anim calcmode="lin" valueType="num">
                                      <p:cBhvr additive="base">
                                        <p:cTn id="221" dur="500" fill="hold">
                                          <p:stCondLst>
                                            <p:cond delay="0"/>
                                          </p:stCondLst>
                                        </p:cTn>
                                        <p:tgtEl>
                                          <p:spTgt spid="25"/>
                                        </p:tgtEl>
                                        <p:attrNameLst>
                                          <p:attrName>ppt_w</p:attrName>
                                        </p:attrNameLst>
                                      </p:cBhvr>
                                      <p:tavLst>
                                        <p:tav tm="0">
                                          <p:val>
                                            <p:strVal val="ppt_w"/>
                                          </p:val>
                                        </p:tav>
                                        <p:tav tm="100000">
                                          <p:val>
                                            <p:strVal val="#ppt_w+-3.07931e-05"/>
                                          </p:val>
                                        </p:tav>
                                      </p:tavLst>
                                    </p:anim>
                                    <p:anim calcmode="lin" valueType="num">
                                      <p:cBhvr additive="base">
                                        <p:cTn id="222" dur="500" fill="hold">
                                          <p:stCondLst>
                                            <p:cond delay="0"/>
                                          </p:stCondLst>
                                        </p:cTn>
                                        <p:tgtEl>
                                          <p:spTgt spid="25"/>
                                        </p:tgtEl>
                                        <p:attrNameLst>
                                          <p:attrName>ppt_h</p:attrName>
                                        </p:attrNameLst>
                                      </p:cBhvr>
                                      <p:tavLst>
                                        <p:tav tm="0">
                                          <p:val>
                                            <p:strVal val="ppt_h"/>
                                          </p:val>
                                        </p:tav>
                                        <p:tav tm="100000">
                                          <p:val>
                                            <p:strVal val="#ppt_h+-5.91137e-05"/>
                                          </p:val>
                                        </p:tav>
                                      </p:tavLst>
                                    </p:anim>
                                  </p:childTnLst>
                                </p:cTn>
                              </p:par>
                              <p:par>
                                <p:cTn id="223" presetID="35" presetClass="path" presetSubtype="0" accel="50000" decel="50000" fill="hold" nodeType="withEffect">
                                  <p:stCondLst>
                                    <p:cond delay="0"/>
                                  </p:stCondLst>
                                  <p:childTnLst>
                                    <p:anim calcmode="lin" valueType="num">
                                      <p:cBhvr additive="base">
                                        <p:cTn id="224" dur="500" fill="hold">
                                          <p:stCondLst>
                                            <p:cond delay="0"/>
                                          </p:stCondLst>
                                        </p:cTn>
                                        <p:tgtEl>
                                          <p:spTgt spid="26"/>
                                        </p:tgtEl>
                                        <p:attrNameLst>
                                          <p:attrName>ppt_x</p:attrName>
                                        </p:attrNameLst>
                                      </p:cBhvr>
                                      <p:tavLst>
                                        <p:tav tm="0">
                                          <p:val>
                                            <p:strVal val="ppt_x"/>
                                          </p:val>
                                        </p:tav>
                                        <p:tav tm="100000">
                                          <p:val>
                                            <p:strVal val="#ppt_x+1.91168"/>
                                          </p:val>
                                        </p:tav>
                                      </p:tavLst>
                                    </p:anim>
                                    <p:anim calcmode="lin" valueType="num">
                                      <p:cBhvr additive="base">
                                        <p:cTn id="225" dur="500" fill="hold">
                                          <p:stCondLst>
                                            <p:cond delay="0"/>
                                          </p:stCondLst>
                                        </p:cTn>
                                        <p:tgtEl>
                                          <p:spTgt spid="26"/>
                                        </p:tgtEl>
                                        <p:attrNameLst>
                                          <p:attrName>ppt_y</p:attrName>
                                        </p:attrNameLst>
                                      </p:cBhvr>
                                      <p:tavLst>
                                        <p:tav tm="0">
                                          <p:val>
                                            <p:strVal val="ppt_y"/>
                                          </p:val>
                                        </p:tav>
                                        <p:tav tm="100000">
                                          <p:val>
                                            <p:strVal val="#ppt_y+0"/>
                                          </p:val>
                                        </p:tav>
                                      </p:tavLst>
                                    </p:anim>
                                    <p:anim calcmode="lin" valueType="num">
                                      <p:cBhvr additive="base">
                                        <p:cTn id="226" dur="500" fill="hold">
                                          <p:stCondLst>
                                            <p:cond delay="0"/>
                                          </p:stCondLst>
                                        </p:cTn>
                                        <p:tgtEl>
                                          <p:spTgt spid="26"/>
                                        </p:tgtEl>
                                        <p:attrNameLst>
                                          <p:attrName>ppt_w</p:attrName>
                                        </p:attrNameLst>
                                      </p:cBhvr>
                                      <p:tavLst>
                                        <p:tav tm="0">
                                          <p:val>
                                            <p:strVal val="ppt_w"/>
                                          </p:val>
                                        </p:tav>
                                        <p:tav tm="100000">
                                          <p:val>
                                            <p:strVal val="#ppt_w+-5.72205e-07"/>
                                          </p:val>
                                        </p:tav>
                                      </p:tavLst>
                                    </p:anim>
                                    <p:anim calcmode="lin" valueType="num">
                                      <p:cBhvr additive="base">
                                        <p:cTn id="227"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228" presetID="35" presetClass="path" presetSubtype="0" accel="50000" decel="50000" fill="hold" nodeType="withEffect">
                                  <p:stCondLst>
                                    <p:cond delay="0"/>
                                  </p:stCondLst>
                                  <p:childTnLst>
                                    <p:anim calcmode="lin" valueType="num">
                                      <p:cBhvr additive="base">
                                        <p:cTn id="229" dur="500" fill="hold">
                                          <p:stCondLst>
                                            <p:cond delay="0"/>
                                          </p:stCondLst>
                                        </p:cTn>
                                        <p:tgtEl>
                                          <p:spTgt spid="28"/>
                                        </p:tgtEl>
                                        <p:attrNameLst>
                                          <p:attrName>ppt_x</p:attrName>
                                        </p:attrNameLst>
                                      </p:cBhvr>
                                      <p:tavLst>
                                        <p:tav tm="0">
                                          <p:val>
                                            <p:strVal val="ppt_x"/>
                                          </p:val>
                                        </p:tav>
                                        <p:tav tm="100000">
                                          <p:val>
                                            <p:strVal val="#ppt_x+1.92731"/>
                                          </p:val>
                                        </p:tav>
                                      </p:tavLst>
                                    </p:anim>
                                    <p:anim calcmode="lin" valueType="num">
                                      <p:cBhvr additive="base">
                                        <p:cTn id="230"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231"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232"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233" presetID="35" presetClass="path" presetSubtype="0" accel="50000" decel="50000" fill="hold" nodeType="withEffect">
                                  <p:stCondLst>
                                    <p:cond delay="0"/>
                                  </p:stCondLst>
                                  <p:childTnLst>
                                    <p:anim calcmode="lin" valueType="num">
                                      <p:cBhvr additive="base">
                                        <p:cTn id="234" dur="500" fill="hold">
                                          <p:stCondLst>
                                            <p:cond delay="0"/>
                                          </p:stCondLst>
                                        </p:cTn>
                                        <p:tgtEl>
                                          <p:spTgt spid="29"/>
                                        </p:tgtEl>
                                        <p:attrNameLst>
                                          <p:attrName>ppt_x</p:attrName>
                                        </p:attrNameLst>
                                      </p:cBhvr>
                                      <p:tavLst>
                                        <p:tav tm="0">
                                          <p:val>
                                            <p:strVal val="ppt_x"/>
                                          </p:val>
                                        </p:tav>
                                        <p:tav tm="100000">
                                          <p:val>
                                            <p:strVal val="#ppt_x+1.94295"/>
                                          </p:val>
                                        </p:tav>
                                      </p:tavLst>
                                    </p:anim>
                                    <p:anim calcmode="lin" valueType="num">
                                      <p:cBhvr additive="base">
                                        <p:cTn id="235"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236"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237"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238" presetID="35" presetClass="path" presetSubtype="0" accel="50000" decel="50000" fill="hold" nodeType="withEffect">
                                  <p:stCondLst>
                                    <p:cond delay="0"/>
                                  </p:stCondLst>
                                  <p:childTnLst>
                                    <p:anim calcmode="lin" valueType="num">
                                      <p:cBhvr additive="base">
                                        <p:cTn id="239" dur="500" fill="hold">
                                          <p:stCondLst>
                                            <p:cond delay="0"/>
                                          </p:stCondLst>
                                        </p:cTn>
                                        <p:tgtEl>
                                          <p:spTgt spid="30"/>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240" dur="500" fill="hold">
                                          <p:stCondLst>
                                            <p:cond delay="0"/>
                                          </p:stCondLst>
                                        </p:cTn>
                                        <p:tgtEl>
                                          <p:spTgt spid="30"/>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241" dur="500" fill="hold">
                                          <p:stCondLst>
                                            <p:cond delay="0"/>
                                          </p:stCondLst>
                                        </p:cTn>
                                        <p:tgtEl>
                                          <p:spTgt spid="30"/>
                                        </p:tgtEl>
                                        <p:attrNameLst>
                                          <p:attrName>ppt_w</p:attrName>
                                        </p:attrNameLst>
                                      </p:cBhvr>
                                      <p:tavLst>
                                        <p:tav tm="0">
                                          <p:val>
                                            <p:strVal val="ppt_w"/>
                                          </p:val>
                                        </p:tav>
                                        <p:tav tm="100000">
                                          <p:val>
                                            <p:strVal val="#ppt_w+-0.0620447"/>
                                          </p:val>
                                        </p:tav>
                                      </p:tavLst>
                                    </p:anim>
                                    <p:anim calcmode="lin" valueType="num">
                                      <p:cBhvr additive="base">
                                        <p:cTn id="242"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243" presetID="35" presetClass="path" presetSubtype="0" accel="50000" decel="50000" fill="hold" nodeType="withEffect">
                                  <p:stCondLst>
                                    <p:cond delay="0"/>
                                  </p:stCondLst>
                                  <p:childTnLst>
                                    <p:anim calcmode="lin" valueType="num">
                                      <p:cBhvr additive="base">
                                        <p:cTn id="244" dur="500" fill="hold">
                                          <p:stCondLst>
                                            <p:cond delay="0"/>
                                          </p:stCondLst>
                                        </p:cTn>
                                        <p:tgtEl>
                                          <p:spTgt spid="31"/>
                                        </p:tgtEl>
                                        <p:attrNameLst>
                                          <p:attrName>ppt_x</p:attrName>
                                        </p:attrNameLst>
                                      </p:cBhvr>
                                      <p:tavLst>
                                        <p:tav tm="0">
                                          <p:val>
                                            <p:strVal val="ppt_x"/>
                                          </p:val>
                                        </p:tav>
                                        <p:tav tm="100000">
                                          <p:val>
                                            <p:strVal val="#ppt_x+-1.89606"/>
                                          </p:val>
                                        </p:tav>
                                      </p:tavLst>
                                    </p:anim>
                                    <p:anim calcmode="lin" valueType="num">
                                      <p:cBhvr additive="base">
                                        <p:cTn id="245"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246" dur="500" fill="hold">
                                          <p:stCondLst>
                                            <p:cond delay="0"/>
                                          </p:stCondLst>
                                        </p:cTn>
                                        <p:tgtEl>
                                          <p:spTgt spid="31"/>
                                        </p:tgtEl>
                                        <p:attrNameLst>
                                          <p:attrName>ppt_w</p:attrName>
                                        </p:attrNameLst>
                                      </p:cBhvr>
                                      <p:tavLst>
                                        <p:tav tm="0">
                                          <p:val>
                                            <p:strVal val="ppt_w"/>
                                          </p:val>
                                        </p:tav>
                                        <p:tav tm="100000">
                                          <p:val>
                                            <p:strVal val="#ppt_w+3.07931e-05"/>
                                          </p:val>
                                        </p:tav>
                                      </p:tavLst>
                                    </p:anim>
                                    <p:anim calcmode="lin" valueType="num">
                                      <p:cBhvr additive="base">
                                        <p:cTn id="247"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248" presetID="35" presetClass="path" presetSubtype="0" accel="50000" decel="50000" fill="hold" nodeType="withEffect">
                                  <p:stCondLst>
                                    <p:cond delay="0"/>
                                  </p:stCondLst>
                                  <p:childTnLst>
                                    <p:anim calcmode="lin" valueType="num">
                                      <p:cBhvr additive="base">
                                        <p:cTn id="249" dur="500" fill="hold">
                                          <p:stCondLst>
                                            <p:cond delay="0"/>
                                          </p:stCondLst>
                                        </p:cTn>
                                        <p:tgtEl>
                                          <p:spTgt spid="33"/>
                                        </p:tgtEl>
                                        <p:attrNameLst>
                                          <p:attrName>ppt_x</p:attrName>
                                        </p:attrNameLst>
                                      </p:cBhvr>
                                      <p:tavLst>
                                        <p:tav tm="0">
                                          <p:val>
                                            <p:strVal val="ppt_x"/>
                                          </p:val>
                                        </p:tav>
                                        <p:tav tm="100000">
                                          <p:val>
                                            <p:strVal val="#ppt_x+-1.91168"/>
                                          </p:val>
                                        </p:tav>
                                      </p:tavLst>
                                    </p:anim>
                                    <p:anim calcmode="lin" valueType="num">
                                      <p:cBhvr additive="base">
                                        <p:cTn id="250" dur="500" fill="hold">
                                          <p:stCondLst>
                                            <p:cond delay="0"/>
                                          </p:stCondLst>
                                        </p:cTn>
                                        <p:tgtEl>
                                          <p:spTgt spid="33"/>
                                        </p:tgtEl>
                                        <p:attrNameLst>
                                          <p:attrName>ppt_y</p:attrName>
                                        </p:attrNameLst>
                                      </p:cBhvr>
                                      <p:tavLst>
                                        <p:tav tm="0">
                                          <p:val>
                                            <p:strVal val="ppt_y"/>
                                          </p:val>
                                        </p:tav>
                                        <p:tav tm="100000">
                                          <p:val>
                                            <p:strVal val="#ppt_y+0"/>
                                          </p:val>
                                        </p:tav>
                                      </p:tavLst>
                                    </p:anim>
                                    <p:anim calcmode="lin" valueType="num">
                                      <p:cBhvr additive="base">
                                        <p:cTn id="251" dur="500" fill="hold">
                                          <p:stCondLst>
                                            <p:cond delay="0"/>
                                          </p:stCondLst>
                                        </p:cTn>
                                        <p:tgtEl>
                                          <p:spTgt spid="33"/>
                                        </p:tgtEl>
                                        <p:attrNameLst>
                                          <p:attrName>ppt_w</p:attrName>
                                        </p:attrNameLst>
                                      </p:cBhvr>
                                      <p:tavLst>
                                        <p:tav tm="0">
                                          <p:val>
                                            <p:strVal val="ppt_w"/>
                                          </p:val>
                                        </p:tav>
                                        <p:tav tm="100000">
                                          <p:val>
                                            <p:strVal val="#ppt_w+5.72205e-07"/>
                                          </p:val>
                                        </p:tav>
                                      </p:tavLst>
                                    </p:anim>
                                    <p:anim calcmode="lin" valueType="num">
                                      <p:cBhvr additive="base">
                                        <p:cTn id="252"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253" presetID="35" presetClass="path" presetSubtype="0" accel="50000" decel="50000" fill="hold" nodeType="withEffect">
                                  <p:stCondLst>
                                    <p:cond delay="0"/>
                                  </p:stCondLst>
                                  <p:childTnLst>
                                    <p:anim calcmode="lin" valueType="num">
                                      <p:cBhvr additive="base">
                                        <p:cTn id="254" dur="500" fill="hold">
                                          <p:stCondLst>
                                            <p:cond delay="0"/>
                                          </p:stCondLst>
                                        </p:cTn>
                                        <p:tgtEl>
                                          <p:spTgt spid="34"/>
                                        </p:tgtEl>
                                        <p:attrNameLst>
                                          <p:attrName>ppt_x</p:attrName>
                                        </p:attrNameLst>
                                      </p:cBhvr>
                                      <p:tavLst>
                                        <p:tav tm="0">
                                          <p:val>
                                            <p:strVal val="ppt_x"/>
                                          </p:val>
                                        </p:tav>
                                        <p:tav tm="100000">
                                          <p:val>
                                            <p:strVal val="#ppt_x+-1.92731"/>
                                          </p:val>
                                        </p:tav>
                                      </p:tavLst>
                                    </p:anim>
                                    <p:anim calcmode="lin" valueType="num">
                                      <p:cBhvr additive="base">
                                        <p:cTn id="255" dur="500" fill="hold">
                                          <p:stCondLst>
                                            <p:cond delay="0"/>
                                          </p:stCondLst>
                                        </p:cTn>
                                        <p:tgtEl>
                                          <p:spTgt spid="34"/>
                                        </p:tgtEl>
                                        <p:attrNameLst>
                                          <p:attrName>ppt_y</p:attrName>
                                        </p:attrNameLst>
                                      </p:cBhvr>
                                      <p:tavLst>
                                        <p:tav tm="0">
                                          <p:val>
                                            <p:strVal val="ppt_y"/>
                                          </p:val>
                                        </p:tav>
                                        <p:tav tm="100000">
                                          <p:val>
                                            <p:strVal val="#ppt_y+0"/>
                                          </p:val>
                                        </p:tav>
                                      </p:tavLst>
                                    </p:anim>
                                    <p:anim calcmode="lin" valueType="num">
                                      <p:cBhvr additive="base">
                                        <p:cTn id="256" dur="500" fill="hold">
                                          <p:stCondLst>
                                            <p:cond delay="0"/>
                                          </p:stCondLst>
                                        </p:cTn>
                                        <p:tgtEl>
                                          <p:spTgt spid="34"/>
                                        </p:tgtEl>
                                        <p:attrNameLst>
                                          <p:attrName>ppt_w</p:attrName>
                                        </p:attrNameLst>
                                      </p:cBhvr>
                                      <p:tavLst>
                                        <p:tav tm="0">
                                          <p:val>
                                            <p:strVal val="ppt_w"/>
                                          </p:val>
                                        </p:tav>
                                        <p:tav tm="100000">
                                          <p:val>
                                            <p:strVal val="#ppt_w+0"/>
                                          </p:val>
                                        </p:tav>
                                      </p:tavLst>
                                    </p:anim>
                                    <p:anim calcmode="lin" valueType="num">
                                      <p:cBhvr additive="base">
                                        <p:cTn id="257"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258" presetID="35" presetClass="path" presetSubtype="0" accel="50000" decel="50000" fill="hold" nodeType="withEffect">
                                  <p:stCondLst>
                                    <p:cond delay="0"/>
                                  </p:stCondLst>
                                  <p:childTnLst>
                                    <p:anim calcmode="lin" valueType="num">
                                      <p:cBhvr additive="base">
                                        <p:cTn id="259" dur="500" fill="hold">
                                          <p:stCondLst>
                                            <p:cond delay="0"/>
                                          </p:stCondLst>
                                        </p:cTn>
                                        <p:tgtEl>
                                          <p:spTgt spid="35"/>
                                        </p:tgtEl>
                                        <p:attrNameLst>
                                          <p:attrName>ppt_x</p:attrName>
                                        </p:attrNameLst>
                                      </p:cBhvr>
                                      <p:tavLst>
                                        <p:tav tm="0">
                                          <p:val>
                                            <p:strVal val="ppt_x"/>
                                          </p:val>
                                        </p:tav>
                                        <p:tav tm="100000">
                                          <p:val>
                                            <p:strVal val="#ppt_x+-1.94295"/>
                                          </p:val>
                                        </p:tav>
                                      </p:tavLst>
                                    </p:anim>
                                    <p:anim calcmode="lin" valueType="num">
                                      <p:cBhvr additive="base">
                                        <p:cTn id="260" dur="500" fill="hold">
                                          <p:stCondLst>
                                            <p:cond delay="0"/>
                                          </p:stCondLst>
                                        </p:cTn>
                                        <p:tgtEl>
                                          <p:spTgt spid="35"/>
                                        </p:tgtEl>
                                        <p:attrNameLst>
                                          <p:attrName>ppt_y</p:attrName>
                                        </p:attrNameLst>
                                      </p:cBhvr>
                                      <p:tavLst>
                                        <p:tav tm="0">
                                          <p:val>
                                            <p:strVal val="ppt_y"/>
                                          </p:val>
                                        </p:tav>
                                        <p:tav tm="100000">
                                          <p:val>
                                            <p:strVal val="#ppt_y+0"/>
                                          </p:val>
                                        </p:tav>
                                      </p:tavLst>
                                    </p:anim>
                                    <p:anim calcmode="lin" valueType="num">
                                      <p:cBhvr additive="base">
                                        <p:cTn id="261" dur="500" fill="hold">
                                          <p:stCondLst>
                                            <p:cond delay="0"/>
                                          </p:stCondLst>
                                        </p:cTn>
                                        <p:tgtEl>
                                          <p:spTgt spid="35"/>
                                        </p:tgtEl>
                                        <p:attrNameLst>
                                          <p:attrName>ppt_w</p:attrName>
                                        </p:attrNameLst>
                                      </p:cBhvr>
                                      <p:tavLst>
                                        <p:tav tm="0">
                                          <p:val>
                                            <p:strVal val="ppt_w"/>
                                          </p:val>
                                        </p:tav>
                                        <p:tav tm="100000">
                                          <p:val>
                                            <p:strVal val="#ppt_w+0"/>
                                          </p:val>
                                        </p:tav>
                                      </p:tavLst>
                                    </p:anim>
                                    <p:anim calcmode="lin" valueType="num">
                                      <p:cBhvr additive="base">
                                        <p:cTn id="262"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par>
                    <p:cTn id="263" fill="hold">
                      <p:stCondLst>
                        <p:cond delay="indefinite"/>
                      </p:stCondLst>
                      <p:childTnLst>
                        <p:par>
                          <p:cTn id="264" fill="hold">
                            <p:stCondLst>
                              <p:cond delay="0"/>
                            </p:stCondLst>
                            <p:childTnLst>
                              <p:par>
                                <p:cTn id="265" presetID="35" presetClass="path" presetSubtype="0" accel="50000" decel="50000" fill="hold" nodeType="clickEffect">
                                  <p:stCondLst>
                                    <p:cond delay="0"/>
                                  </p:stCondLst>
                                  <p:childTnLst>
                                    <p:anim calcmode="lin" valueType="num">
                                      <p:cBhvr additive="base">
                                        <p:cTn id="266" dur="500" fill="hold">
                                          <p:stCondLst>
                                            <p:cond delay="0"/>
                                          </p:stCondLst>
                                        </p:cTn>
                                        <p:tgtEl>
                                          <p:spTgt spid="27"/>
                                        </p:tgtEl>
                                        <p:attrNameLst>
                                          <p:attrName>ppt_x</p:attrName>
                                        </p:attrNameLst>
                                      </p:cBhvr>
                                      <p:tavLst>
                                        <p:tav tm="0">
                                          <p:val>
                                            <p:strVal val="ppt_x"/>
                                          </p:val>
                                        </p:tav>
                                        <p:tav tm="100000">
                                          <p:val>
                                            <p:strVal val="#ppt_x+2.25974"/>
                                          </p:val>
                                        </p:tav>
                                      </p:tavLst>
                                    </p:anim>
                                    <p:anim calcmode="lin" valueType="num">
                                      <p:cBhvr additive="base">
                                        <p:cTn id="267" dur="500" fill="hold">
                                          <p:stCondLst>
                                            <p:cond delay="0"/>
                                          </p:stCondLst>
                                        </p:cTn>
                                        <p:tgtEl>
                                          <p:spTgt spid="27"/>
                                        </p:tgtEl>
                                        <p:attrNameLst>
                                          <p:attrName>ppt_y</p:attrName>
                                        </p:attrNameLst>
                                      </p:cBhvr>
                                      <p:tavLst>
                                        <p:tav tm="0">
                                          <p:val>
                                            <p:strVal val="ppt_y"/>
                                          </p:val>
                                        </p:tav>
                                        <p:tav tm="100000">
                                          <p:val>
                                            <p:strVal val="#ppt_y+-1.8838e-08"/>
                                          </p:val>
                                        </p:tav>
                                      </p:tavLst>
                                    </p:anim>
                                    <p:anim calcmode="lin" valueType="num">
                                      <p:cBhvr additive="base">
                                        <p:cTn id="268" dur="500" fill="hold">
                                          <p:stCondLst>
                                            <p:cond delay="0"/>
                                          </p:stCondLst>
                                        </p:cTn>
                                        <p:tgtEl>
                                          <p:spTgt spid="27"/>
                                        </p:tgtEl>
                                        <p:attrNameLst>
                                          <p:attrName>ppt_w</p:attrName>
                                        </p:attrNameLst>
                                      </p:cBhvr>
                                      <p:tavLst>
                                        <p:tav tm="0">
                                          <p:val>
                                            <p:strVal val="ppt_w"/>
                                          </p:val>
                                        </p:tav>
                                        <p:tav tm="100000">
                                          <p:val>
                                            <p:strVal val="#ppt_w+-3.32514e-05"/>
                                          </p:val>
                                        </p:tav>
                                      </p:tavLst>
                                    </p:anim>
                                    <p:anim calcmode="lin" valueType="num">
                                      <p:cBhvr additive="base">
                                        <p:cTn id="269" dur="500" fill="hold">
                                          <p:stCondLst>
                                            <p:cond delay="0"/>
                                          </p:stCondLst>
                                        </p:cTn>
                                        <p:tgtEl>
                                          <p:spTgt spid="27"/>
                                        </p:tgtEl>
                                        <p:attrNameLst>
                                          <p:attrName>ppt_h</p:attrName>
                                        </p:attrNameLst>
                                      </p:cBhvr>
                                      <p:tavLst>
                                        <p:tav tm="0">
                                          <p:val>
                                            <p:strVal val="ppt_h"/>
                                          </p:val>
                                        </p:tav>
                                        <p:tav tm="100000">
                                          <p:val>
                                            <p:strVal val="#ppt_h+-5.91137e-05"/>
                                          </p:val>
                                        </p:tav>
                                      </p:tavLst>
                                    </p:anim>
                                  </p:childTnLst>
                                </p:cTn>
                              </p:par>
                              <p:par>
                                <p:cTn id="270" presetID="35" presetClass="path" presetSubtype="0" accel="50000" decel="50000" fill="hold" nodeType="withEffect">
                                  <p:stCondLst>
                                    <p:cond delay="0"/>
                                  </p:stCondLst>
                                  <p:childTnLst>
                                    <p:anim calcmode="lin" valueType="num">
                                      <p:cBhvr additive="base">
                                        <p:cTn id="271" dur="500" fill="hold">
                                          <p:stCondLst>
                                            <p:cond delay="0"/>
                                          </p:stCondLst>
                                        </p:cTn>
                                        <p:tgtEl>
                                          <p:spTgt spid="25"/>
                                        </p:tgtEl>
                                        <p:attrNameLst>
                                          <p:attrName>ppt_x</p:attrName>
                                        </p:attrNameLst>
                                      </p:cBhvr>
                                      <p:tavLst>
                                        <p:tav tm="0">
                                          <p:val>
                                            <p:strVal val="ppt_x"/>
                                          </p:val>
                                        </p:tav>
                                        <p:tav tm="100000">
                                          <p:val>
                                            <p:strVal val="#ppt_x+2.27536"/>
                                          </p:val>
                                        </p:tav>
                                      </p:tavLst>
                                    </p:anim>
                                    <p:anim calcmode="lin" valueType="num">
                                      <p:cBhvr additive="base">
                                        <p:cTn id="272" dur="500" fill="hold">
                                          <p:stCondLst>
                                            <p:cond delay="0"/>
                                          </p:stCondLst>
                                        </p:cTn>
                                        <p:tgtEl>
                                          <p:spTgt spid="25"/>
                                        </p:tgtEl>
                                        <p:attrNameLst>
                                          <p:attrName>ppt_y</p:attrName>
                                        </p:attrNameLst>
                                      </p:cBhvr>
                                      <p:tavLst>
                                        <p:tav tm="0">
                                          <p:val>
                                            <p:strVal val="ppt_y"/>
                                          </p:val>
                                        </p:tav>
                                        <p:tav tm="100000">
                                          <p:val>
                                            <p:strVal val="#ppt_y+0"/>
                                          </p:val>
                                        </p:tav>
                                      </p:tavLst>
                                    </p:anim>
                                    <p:anim calcmode="lin" valueType="num">
                                      <p:cBhvr additive="base">
                                        <p:cTn id="273" dur="500" fill="hold">
                                          <p:stCondLst>
                                            <p:cond delay="0"/>
                                          </p:stCondLst>
                                        </p:cTn>
                                        <p:tgtEl>
                                          <p:spTgt spid="25"/>
                                        </p:tgtEl>
                                        <p:attrNameLst>
                                          <p:attrName>ppt_w</p:attrName>
                                        </p:attrNameLst>
                                      </p:cBhvr>
                                      <p:tavLst>
                                        <p:tav tm="0">
                                          <p:val>
                                            <p:strVal val="ppt_w"/>
                                          </p:val>
                                        </p:tav>
                                        <p:tav tm="100000">
                                          <p:val>
                                            <p:strVal val="#ppt_w+2.45836e-06"/>
                                          </p:val>
                                        </p:tav>
                                      </p:tavLst>
                                    </p:anim>
                                    <p:anim calcmode="lin" valueType="num">
                                      <p:cBhvr additive="base">
                                        <p:cTn id="274"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275" presetID="35" presetClass="path" presetSubtype="0" accel="50000" decel="50000" fill="hold" nodeType="withEffect">
                                  <p:stCondLst>
                                    <p:cond delay="0"/>
                                  </p:stCondLst>
                                  <p:childTnLst>
                                    <p:anim calcmode="lin" valueType="num">
                                      <p:cBhvr additive="base">
                                        <p:cTn id="276" dur="500" fill="hold">
                                          <p:stCondLst>
                                            <p:cond delay="0"/>
                                          </p:stCondLst>
                                        </p:cTn>
                                        <p:tgtEl>
                                          <p:spTgt spid="26"/>
                                        </p:tgtEl>
                                        <p:attrNameLst>
                                          <p:attrName>ppt_x</p:attrName>
                                        </p:attrNameLst>
                                      </p:cBhvr>
                                      <p:tavLst>
                                        <p:tav tm="0">
                                          <p:val>
                                            <p:strVal val="ppt_x"/>
                                          </p:val>
                                        </p:tav>
                                        <p:tav tm="100000">
                                          <p:val>
                                            <p:strVal val="#ppt_x+2.29099"/>
                                          </p:val>
                                        </p:tav>
                                      </p:tavLst>
                                    </p:anim>
                                    <p:anim calcmode="lin" valueType="num">
                                      <p:cBhvr additive="base">
                                        <p:cTn id="277" dur="500" fill="hold">
                                          <p:stCondLst>
                                            <p:cond delay="0"/>
                                          </p:stCondLst>
                                        </p:cTn>
                                        <p:tgtEl>
                                          <p:spTgt spid="26"/>
                                        </p:tgtEl>
                                        <p:attrNameLst>
                                          <p:attrName>ppt_y</p:attrName>
                                        </p:attrNameLst>
                                      </p:cBhvr>
                                      <p:tavLst>
                                        <p:tav tm="0">
                                          <p:val>
                                            <p:strVal val="ppt_y"/>
                                          </p:val>
                                        </p:tav>
                                        <p:tav tm="100000">
                                          <p:val>
                                            <p:strVal val="#ppt_y+0"/>
                                          </p:val>
                                        </p:tav>
                                      </p:tavLst>
                                    </p:anim>
                                    <p:anim calcmode="lin" valueType="num">
                                      <p:cBhvr additive="base">
                                        <p:cTn id="278" dur="500" fill="hold">
                                          <p:stCondLst>
                                            <p:cond delay="0"/>
                                          </p:stCondLst>
                                        </p:cTn>
                                        <p:tgtEl>
                                          <p:spTgt spid="26"/>
                                        </p:tgtEl>
                                        <p:attrNameLst>
                                          <p:attrName>ppt_w</p:attrName>
                                        </p:attrNameLst>
                                      </p:cBhvr>
                                      <p:tavLst>
                                        <p:tav tm="0">
                                          <p:val>
                                            <p:strVal val="ppt_w"/>
                                          </p:val>
                                        </p:tav>
                                        <p:tav tm="100000">
                                          <p:val>
                                            <p:strVal val="#ppt_w+-5.72205e-07"/>
                                          </p:val>
                                        </p:tav>
                                      </p:tavLst>
                                    </p:anim>
                                    <p:anim calcmode="lin" valueType="num">
                                      <p:cBhvr additive="base">
                                        <p:cTn id="279"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280" presetID="35" presetClass="path" presetSubtype="0" accel="50000" decel="50000" fill="hold" nodeType="withEffect">
                                  <p:stCondLst>
                                    <p:cond delay="0"/>
                                  </p:stCondLst>
                                  <p:childTnLst>
                                    <p:anim calcmode="lin" valueType="num">
                                      <p:cBhvr additive="base">
                                        <p:cTn id="281" dur="500" fill="hold">
                                          <p:stCondLst>
                                            <p:cond delay="0"/>
                                          </p:stCondLst>
                                        </p:cTn>
                                        <p:tgtEl>
                                          <p:spTgt spid="28"/>
                                        </p:tgtEl>
                                        <p:attrNameLst>
                                          <p:attrName>ppt_x</p:attrName>
                                        </p:attrNameLst>
                                      </p:cBhvr>
                                      <p:tavLst>
                                        <p:tav tm="0">
                                          <p:val>
                                            <p:strVal val="ppt_x"/>
                                          </p:val>
                                        </p:tav>
                                        <p:tav tm="100000">
                                          <p:val>
                                            <p:strVal val="#ppt_x+2.30663"/>
                                          </p:val>
                                        </p:tav>
                                      </p:tavLst>
                                    </p:anim>
                                    <p:anim calcmode="lin" valueType="num">
                                      <p:cBhvr additive="base">
                                        <p:cTn id="282"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283"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284"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285" presetID="35" presetClass="path" presetSubtype="0" accel="50000" decel="50000" fill="hold" nodeType="withEffect">
                                  <p:stCondLst>
                                    <p:cond delay="0"/>
                                  </p:stCondLst>
                                  <p:childTnLst>
                                    <p:anim calcmode="lin" valueType="num">
                                      <p:cBhvr additive="base">
                                        <p:cTn id="286" dur="500" fill="hold">
                                          <p:stCondLst>
                                            <p:cond delay="0"/>
                                          </p:stCondLst>
                                        </p:cTn>
                                        <p:tgtEl>
                                          <p:spTgt spid="29"/>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287" dur="500" fill="hold">
                                          <p:stCondLst>
                                            <p:cond delay="0"/>
                                          </p:stCondLst>
                                        </p:cTn>
                                        <p:tgtEl>
                                          <p:spTgt spid="29"/>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288"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289"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290" presetID="35" presetClass="path" presetSubtype="0" accel="50000" decel="50000" fill="hold" nodeType="withEffect">
                                  <p:stCondLst>
                                    <p:cond delay="0"/>
                                  </p:stCondLst>
                                  <p:childTnLst>
                                    <p:anim calcmode="lin" valueType="num">
                                      <p:cBhvr additive="base">
                                        <p:cTn id="291" dur="500" fill="hold">
                                          <p:stCondLst>
                                            <p:cond delay="0"/>
                                          </p:stCondLst>
                                        </p:cTn>
                                        <p:tgtEl>
                                          <p:spTgt spid="30"/>
                                        </p:tgtEl>
                                        <p:attrNameLst>
                                          <p:attrName>ppt_x</p:attrName>
                                        </p:attrNameLst>
                                      </p:cBhvr>
                                      <p:tavLst>
                                        <p:tav tm="0">
                                          <p:val>
                                            <p:strVal val="ppt_x"/>
                                          </p:val>
                                        </p:tav>
                                        <p:tav tm="100000">
                                          <p:val>
                                            <p:strVal val="#ppt_x+-1.48574"/>
                                          </p:val>
                                        </p:tav>
                                      </p:tavLst>
                                    </p:anim>
                                    <p:anim calcmode="lin" valueType="num">
                                      <p:cBhvr additive="base">
                                        <p:cTn id="292"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293" dur="500" fill="hold">
                                          <p:stCondLst>
                                            <p:cond delay="0"/>
                                          </p:stCondLst>
                                        </p:cTn>
                                        <p:tgtEl>
                                          <p:spTgt spid="30"/>
                                        </p:tgtEl>
                                        <p:attrNameLst>
                                          <p:attrName>ppt_w</p:attrName>
                                        </p:attrNameLst>
                                      </p:cBhvr>
                                      <p:tavLst>
                                        <p:tav tm="0">
                                          <p:val>
                                            <p:strVal val="ppt_w"/>
                                          </p:val>
                                        </p:tav>
                                        <p:tav tm="100000">
                                          <p:val>
                                            <p:strVal val="#ppt_w+-0.0620472"/>
                                          </p:val>
                                        </p:tav>
                                      </p:tavLst>
                                    </p:anim>
                                    <p:anim calcmode="lin" valueType="num">
                                      <p:cBhvr additive="base">
                                        <p:cTn id="294"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295" presetID="35" presetClass="path" presetSubtype="0" accel="50000" decel="50000" fill="hold" nodeType="withEffect">
                                  <p:stCondLst>
                                    <p:cond delay="0"/>
                                  </p:stCondLst>
                                  <p:childTnLst>
                                    <p:anim calcmode="lin" valueType="num">
                                      <p:cBhvr additive="base">
                                        <p:cTn id="296" dur="500" fill="hold">
                                          <p:stCondLst>
                                            <p:cond delay="0"/>
                                          </p:stCondLst>
                                        </p:cTn>
                                        <p:tgtEl>
                                          <p:spTgt spid="31"/>
                                        </p:tgtEl>
                                        <p:attrNameLst>
                                          <p:attrName>ppt_x</p:attrName>
                                        </p:attrNameLst>
                                      </p:cBhvr>
                                      <p:tavLst>
                                        <p:tav tm="0">
                                          <p:val>
                                            <p:strVal val="ppt_x"/>
                                          </p:val>
                                        </p:tav>
                                        <p:tav tm="100000">
                                          <p:val>
                                            <p:strVal val="#ppt_x+-1.53238"/>
                                          </p:val>
                                        </p:tav>
                                      </p:tavLst>
                                    </p:anim>
                                    <p:anim calcmode="lin" valueType="num">
                                      <p:cBhvr additive="base">
                                        <p:cTn id="297"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298" dur="500" fill="hold">
                                          <p:stCondLst>
                                            <p:cond delay="0"/>
                                          </p:stCondLst>
                                        </p:cTn>
                                        <p:tgtEl>
                                          <p:spTgt spid="31"/>
                                        </p:tgtEl>
                                        <p:attrNameLst>
                                          <p:attrName>ppt_w</p:attrName>
                                        </p:attrNameLst>
                                      </p:cBhvr>
                                      <p:tavLst>
                                        <p:tav tm="0">
                                          <p:val>
                                            <p:strVal val="ppt_w"/>
                                          </p:val>
                                        </p:tav>
                                        <p:tav tm="100000">
                                          <p:val>
                                            <p:strVal val="#ppt_w+3.38236e-05"/>
                                          </p:val>
                                        </p:tav>
                                      </p:tavLst>
                                    </p:anim>
                                    <p:anim calcmode="lin" valueType="num">
                                      <p:cBhvr additive="base">
                                        <p:cTn id="299"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300" presetID="35" presetClass="path" presetSubtype="0" accel="50000" decel="50000" fill="hold" nodeType="withEffect">
                                  <p:stCondLst>
                                    <p:cond delay="0"/>
                                  </p:stCondLst>
                                  <p:childTnLst>
                                    <p:anim calcmode="lin" valueType="num">
                                      <p:cBhvr additive="base">
                                        <p:cTn id="301" dur="500" fill="hold">
                                          <p:stCondLst>
                                            <p:cond delay="0"/>
                                          </p:stCondLst>
                                        </p:cTn>
                                        <p:tgtEl>
                                          <p:spTgt spid="33"/>
                                        </p:tgtEl>
                                        <p:attrNameLst>
                                          <p:attrName>ppt_x</p:attrName>
                                        </p:attrNameLst>
                                      </p:cBhvr>
                                      <p:tavLst>
                                        <p:tav tm="0">
                                          <p:val>
                                            <p:strVal val="ppt_x"/>
                                          </p:val>
                                        </p:tav>
                                        <p:tav tm="100000">
                                          <p:val>
                                            <p:strVal val="#ppt_x+-1.548"/>
                                          </p:val>
                                        </p:tav>
                                      </p:tavLst>
                                    </p:anim>
                                    <p:anim calcmode="lin" valueType="num">
                                      <p:cBhvr additive="base">
                                        <p:cTn id="302" dur="500" fill="hold">
                                          <p:stCondLst>
                                            <p:cond delay="0"/>
                                          </p:stCondLst>
                                        </p:cTn>
                                        <p:tgtEl>
                                          <p:spTgt spid="33"/>
                                        </p:tgtEl>
                                        <p:attrNameLst>
                                          <p:attrName>ppt_y</p:attrName>
                                        </p:attrNameLst>
                                      </p:cBhvr>
                                      <p:tavLst>
                                        <p:tav tm="0">
                                          <p:val>
                                            <p:strVal val="ppt_y"/>
                                          </p:val>
                                        </p:tav>
                                        <p:tav tm="100000">
                                          <p:val>
                                            <p:strVal val="#ppt_y+0"/>
                                          </p:val>
                                        </p:tav>
                                      </p:tavLst>
                                    </p:anim>
                                    <p:anim calcmode="lin" valueType="num">
                                      <p:cBhvr additive="base">
                                        <p:cTn id="303" dur="500" fill="hold">
                                          <p:stCondLst>
                                            <p:cond delay="0"/>
                                          </p:stCondLst>
                                        </p:cTn>
                                        <p:tgtEl>
                                          <p:spTgt spid="33"/>
                                        </p:tgtEl>
                                        <p:attrNameLst>
                                          <p:attrName>ppt_w</p:attrName>
                                        </p:attrNameLst>
                                      </p:cBhvr>
                                      <p:tavLst>
                                        <p:tav tm="0">
                                          <p:val>
                                            <p:strVal val="ppt_w"/>
                                          </p:val>
                                        </p:tav>
                                        <p:tav tm="100000">
                                          <p:val>
                                            <p:strVal val="#ppt_w+0"/>
                                          </p:val>
                                        </p:tav>
                                      </p:tavLst>
                                    </p:anim>
                                    <p:anim calcmode="lin" valueType="num">
                                      <p:cBhvr additive="base">
                                        <p:cTn id="304"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305" presetID="35" presetClass="path" presetSubtype="0" accel="50000" decel="50000" fill="hold" nodeType="withEffect">
                                  <p:stCondLst>
                                    <p:cond delay="0"/>
                                  </p:stCondLst>
                                  <p:childTnLst>
                                    <p:anim calcmode="lin" valueType="num">
                                      <p:cBhvr additive="base">
                                        <p:cTn id="306" dur="500" fill="hold">
                                          <p:stCondLst>
                                            <p:cond delay="0"/>
                                          </p:stCondLst>
                                        </p:cTn>
                                        <p:tgtEl>
                                          <p:spTgt spid="34"/>
                                        </p:tgtEl>
                                        <p:attrNameLst>
                                          <p:attrName>ppt_x</p:attrName>
                                        </p:attrNameLst>
                                      </p:cBhvr>
                                      <p:tavLst>
                                        <p:tav tm="0">
                                          <p:val>
                                            <p:strVal val="ppt_x"/>
                                          </p:val>
                                        </p:tav>
                                        <p:tav tm="100000">
                                          <p:val>
                                            <p:strVal val="#ppt_x+-1.56363"/>
                                          </p:val>
                                        </p:tav>
                                      </p:tavLst>
                                    </p:anim>
                                    <p:anim calcmode="lin" valueType="num">
                                      <p:cBhvr additive="base">
                                        <p:cTn id="307" dur="500" fill="hold">
                                          <p:stCondLst>
                                            <p:cond delay="0"/>
                                          </p:stCondLst>
                                        </p:cTn>
                                        <p:tgtEl>
                                          <p:spTgt spid="34"/>
                                        </p:tgtEl>
                                        <p:attrNameLst>
                                          <p:attrName>ppt_y</p:attrName>
                                        </p:attrNameLst>
                                      </p:cBhvr>
                                      <p:tavLst>
                                        <p:tav tm="0">
                                          <p:val>
                                            <p:strVal val="ppt_y"/>
                                          </p:val>
                                        </p:tav>
                                        <p:tav tm="100000">
                                          <p:val>
                                            <p:strVal val="#ppt_y+0"/>
                                          </p:val>
                                        </p:tav>
                                      </p:tavLst>
                                    </p:anim>
                                    <p:anim calcmode="lin" valueType="num">
                                      <p:cBhvr additive="base">
                                        <p:cTn id="308" dur="500" fill="hold">
                                          <p:stCondLst>
                                            <p:cond delay="0"/>
                                          </p:stCondLst>
                                        </p:cTn>
                                        <p:tgtEl>
                                          <p:spTgt spid="34"/>
                                        </p:tgtEl>
                                        <p:attrNameLst>
                                          <p:attrName>ppt_w</p:attrName>
                                        </p:attrNameLst>
                                      </p:cBhvr>
                                      <p:tavLst>
                                        <p:tav tm="0">
                                          <p:val>
                                            <p:strVal val="ppt_w"/>
                                          </p:val>
                                        </p:tav>
                                        <p:tav tm="100000">
                                          <p:val>
                                            <p:strVal val="#ppt_w+0"/>
                                          </p:val>
                                        </p:tav>
                                      </p:tavLst>
                                    </p:anim>
                                    <p:anim calcmode="lin" valueType="num">
                                      <p:cBhvr additive="base">
                                        <p:cTn id="309"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310" presetID="35" presetClass="path" presetSubtype="0" accel="50000" decel="50000" fill="hold" nodeType="withEffect">
                                  <p:stCondLst>
                                    <p:cond delay="0"/>
                                  </p:stCondLst>
                                  <p:childTnLst>
                                    <p:anim calcmode="lin" valueType="num">
                                      <p:cBhvr additive="base">
                                        <p:cTn id="311" dur="500" fill="hold">
                                          <p:stCondLst>
                                            <p:cond delay="0"/>
                                          </p:stCondLst>
                                        </p:cTn>
                                        <p:tgtEl>
                                          <p:spTgt spid="35"/>
                                        </p:tgtEl>
                                        <p:attrNameLst>
                                          <p:attrName>ppt_x</p:attrName>
                                        </p:attrNameLst>
                                      </p:cBhvr>
                                      <p:tavLst>
                                        <p:tav tm="0">
                                          <p:val>
                                            <p:strVal val="ppt_x"/>
                                          </p:val>
                                        </p:tav>
                                        <p:tav tm="100000">
                                          <p:val>
                                            <p:strVal val="#ppt_x+-1.54825"/>
                                          </p:val>
                                        </p:tav>
                                      </p:tavLst>
                                    </p:anim>
                                    <p:anim calcmode="lin" valueType="num">
                                      <p:cBhvr additive="base">
                                        <p:cTn id="312" dur="500" fill="hold">
                                          <p:stCondLst>
                                            <p:cond delay="0"/>
                                          </p:stCondLst>
                                        </p:cTn>
                                        <p:tgtEl>
                                          <p:spTgt spid="35"/>
                                        </p:tgtEl>
                                        <p:attrNameLst>
                                          <p:attrName>ppt_y</p:attrName>
                                        </p:attrNameLst>
                                      </p:cBhvr>
                                      <p:tavLst>
                                        <p:tav tm="0">
                                          <p:val>
                                            <p:strVal val="ppt_y"/>
                                          </p:val>
                                        </p:tav>
                                        <p:tav tm="100000">
                                          <p:val>
                                            <p:strVal val="#ppt_y+-3.01408e-07"/>
                                          </p:val>
                                        </p:tav>
                                      </p:tavLst>
                                    </p:anim>
                                    <p:anim calcmode="lin" valueType="num">
                                      <p:cBhvr additive="base">
                                        <p:cTn id="313" dur="500" fill="hold">
                                          <p:stCondLst>
                                            <p:cond delay="0"/>
                                          </p:stCondLst>
                                        </p:cTn>
                                        <p:tgtEl>
                                          <p:spTgt spid="35"/>
                                        </p:tgtEl>
                                        <p:attrNameLst>
                                          <p:attrName>ppt_w</p:attrName>
                                        </p:attrNameLst>
                                      </p:cBhvr>
                                      <p:tavLst>
                                        <p:tav tm="0">
                                          <p:val>
                                            <p:strVal val="ppt_w"/>
                                          </p:val>
                                        </p:tav>
                                        <p:tav tm="100000">
                                          <p:val>
                                            <p:strVal val="#ppt_w+0.0620447"/>
                                          </p:val>
                                        </p:tav>
                                      </p:tavLst>
                                    </p:anim>
                                    <p:anim calcmode="lin" valueType="num">
                                      <p:cBhvr additive="base">
                                        <p:cTn id="314" dur="500" fill="hold">
                                          <p:stCondLst>
                                            <p:cond delay="0"/>
                                          </p:stCondLst>
                                        </p:cTn>
                                        <p:tgtEl>
                                          <p:spTgt spid="35"/>
                                        </p:tgtEl>
                                        <p:attrNameLst>
                                          <p:attrName>ppt_h</p:attrName>
                                        </p:attrNameLst>
                                      </p:cBhvr>
                                      <p:tavLst>
                                        <p:tav tm="0">
                                          <p:val>
                                            <p:strVal val="ppt_h"/>
                                          </p:val>
                                        </p:tav>
                                        <p:tav tm="100000">
                                          <p:val>
                                            <p:strVal val="#ppt_h+0.110302"/>
                                          </p:val>
                                        </p:tav>
                                      </p:tavLst>
                                    </p:anim>
                                  </p:childTnLst>
                                </p:cTn>
                              </p:par>
                            </p:childTnLst>
                          </p:cTn>
                        </p:par>
                      </p:childTnLst>
                    </p:cTn>
                  </p:par>
                  <p:par>
                    <p:cTn id="315" fill="hold">
                      <p:stCondLst>
                        <p:cond delay="indefinite"/>
                      </p:stCondLst>
                      <p:childTnLst>
                        <p:par>
                          <p:cTn id="316" fill="hold">
                            <p:stCondLst>
                              <p:cond delay="0"/>
                            </p:stCondLst>
                            <p:childTnLst>
                              <p:par>
                                <p:cTn id="317" presetID="35" presetClass="path" presetSubtype="0" accel="50000" decel="50000" fill="hold" nodeType="clickEffect">
                                  <p:stCondLst>
                                    <p:cond delay="0"/>
                                  </p:stCondLst>
                                  <p:childTnLst>
                                    <p:anim calcmode="lin" valueType="num">
                                      <p:cBhvr additive="base">
                                        <p:cTn id="318" dur="500" fill="hold">
                                          <p:stCondLst>
                                            <p:cond delay="0"/>
                                          </p:stCondLst>
                                        </p:cTn>
                                        <p:tgtEl>
                                          <p:spTgt spid="27"/>
                                        </p:tgtEl>
                                        <p:attrNameLst>
                                          <p:attrName>ppt_x</p:attrName>
                                        </p:attrNameLst>
                                      </p:cBhvr>
                                      <p:tavLst>
                                        <p:tav tm="0">
                                          <p:val>
                                            <p:strVal val="ppt_x"/>
                                          </p:val>
                                        </p:tav>
                                        <p:tav tm="100000">
                                          <p:val>
                                            <p:strVal val="#ppt_x+2.63904"/>
                                          </p:val>
                                        </p:tav>
                                      </p:tavLst>
                                    </p:anim>
                                    <p:anim calcmode="lin" valueType="num">
                                      <p:cBhvr additive="base">
                                        <p:cTn id="319"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320"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321"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322" presetID="35" presetClass="path" presetSubtype="0" accel="50000" decel="50000" fill="hold" nodeType="withEffect">
                                  <p:stCondLst>
                                    <p:cond delay="0"/>
                                  </p:stCondLst>
                                  <p:childTnLst>
                                    <p:anim calcmode="lin" valueType="num">
                                      <p:cBhvr additive="base">
                                        <p:cTn id="323" dur="500" fill="hold">
                                          <p:stCondLst>
                                            <p:cond delay="0"/>
                                          </p:stCondLst>
                                        </p:cTn>
                                        <p:tgtEl>
                                          <p:spTgt spid="25"/>
                                        </p:tgtEl>
                                        <p:attrNameLst>
                                          <p:attrName>ppt_x</p:attrName>
                                        </p:attrNameLst>
                                      </p:cBhvr>
                                      <p:tavLst>
                                        <p:tav tm="0">
                                          <p:val>
                                            <p:strVal val="ppt_x"/>
                                          </p:val>
                                        </p:tav>
                                        <p:tav tm="100000">
                                          <p:val>
                                            <p:strVal val="#ppt_x+2.65468"/>
                                          </p:val>
                                        </p:tav>
                                      </p:tavLst>
                                    </p:anim>
                                    <p:anim calcmode="lin" valueType="num">
                                      <p:cBhvr additive="base">
                                        <p:cTn id="324" dur="500" fill="hold">
                                          <p:stCondLst>
                                            <p:cond delay="0"/>
                                          </p:stCondLst>
                                        </p:cTn>
                                        <p:tgtEl>
                                          <p:spTgt spid="25"/>
                                        </p:tgtEl>
                                        <p:attrNameLst>
                                          <p:attrName>ppt_y</p:attrName>
                                        </p:attrNameLst>
                                      </p:cBhvr>
                                      <p:tavLst>
                                        <p:tav tm="0">
                                          <p:val>
                                            <p:strVal val="ppt_y"/>
                                          </p:val>
                                        </p:tav>
                                        <p:tav tm="100000">
                                          <p:val>
                                            <p:strVal val="#ppt_y+0"/>
                                          </p:val>
                                        </p:tav>
                                      </p:tavLst>
                                    </p:anim>
                                    <p:anim calcmode="lin" valueType="num">
                                      <p:cBhvr additive="base">
                                        <p:cTn id="325" dur="500" fill="hold">
                                          <p:stCondLst>
                                            <p:cond delay="0"/>
                                          </p:stCondLst>
                                        </p:cTn>
                                        <p:tgtEl>
                                          <p:spTgt spid="25"/>
                                        </p:tgtEl>
                                        <p:attrNameLst>
                                          <p:attrName>ppt_w</p:attrName>
                                        </p:attrNameLst>
                                      </p:cBhvr>
                                      <p:tavLst>
                                        <p:tav tm="0">
                                          <p:val>
                                            <p:strVal val="ppt_w"/>
                                          </p:val>
                                        </p:tav>
                                        <p:tav tm="100000">
                                          <p:val>
                                            <p:strVal val="#ppt_w+2.45836e-06"/>
                                          </p:val>
                                        </p:tav>
                                      </p:tavLst>
                                    </p:anim>
                                    <p:anim calcmode="lin" valueType="num">
                                      <p:cBhvr additive="base">
                                        <p:cTn id="326"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327" presetID="35" presetClass="path" presetSubtype="0" accel="50000" decel="50000" fill="hold" nodeType="withEffect">
                                  <p:stCondLst>
                                    <p:cond delay="0"/>
                                  </p:stCondLst>
                                  <p:childTnLst>
                                    <p:anim calcmode="lin" valueType="num">
                                      <p:cBhvr additive="base">
                                        <p:cTn id="328" dur="500" fill="hold">
                                          <p:stCondLst>
                                            <p:cond delay="0"/>
                                          </p:stCondLst>
                                        </p:cTn>
                                        <p:tgtEl>
                                          <p:spTgt spid="26"/>
                                        </p:tgtEl>
                                        <p:attrNameLst>
                                          <p:attrName>ppt_x</p:attrName>
                                        </p:attrNameLst>
                                      </p:cBhvr>
                                      <p:tavLst>
                                        <p:tav tm="0">
                                          <p:val>
                                            <p:strVal val="ppt_x"/>
                                          </p:val>
                                        </p:tav>
                                        <p:tav tm="100000">
                                          <p:val>
                                            <p:strVal val="#ppt_x+2.67031"/>
                                          </p:val>
                                        </p:tav>
                                      </p:tavLst>
                                    </p:anim>
                                    <p:anim calcmode="lin" valueType="num">
                                      <p:cBhvr additive="base">
                                        <p:cTn id="329" dur="500" fill="hold">
                                          <p:stCondLst>
                                            <p:cond delay="0"/>
                                          </p:stCondLst>
                                        </p:cTn>
                                        <p:tgtEl>
                                          <p:spTgt spid="26"/>
                                        </p:tgtEl>
                                        <p:attrNameLst>
                                          <p:attrName>ppt_y</p:attrName>
                                        </p:attrNameLst>
                                      </p:cBhvr>
                                      <p:tavLst>
                                        <p:tav tm="0">
                                          <p:val>
                                            <p:strVal val="ppt_y"/>
                                          </p:val>
                                        </p:tav>
                                        <p:tav tm="100000">
                                          <p:val>
                                            <p:strVal val="#ppt_y+0"/>
                                          </p:val>
                                        </p:tav>
                                      </p:tavLst>
                                    </p:anim>
                                    <p:anim calcmode="lin" valueType="num">
                                      <p:cBhvr additive="base">
                                        <p:cTn id="330" dur="500" fill="hold">
                                          <p:stCondLst>
                                            <p:cond delay="0"/>
                                          </p:stCondLst>
                                        </p:cTn>
                                        <p:tgtEl>
                                          <p:spTgt spid="26"/>
                                        </p:tgtEl>
                                        <p:attrNameLst>
                                          <p:attrName>ppt_w</p:attrName>
                                        </p:attrNameLst>
                                      </p:cBhvr>
                                      <p:tavLst>
                                        <p:tav tm="0">
                                          <p:val>
                                            <p:strVal val="ppt_w"/>
                                          </p:val>
                                        </p:tav>
                                        <p:tav tm="100000">
                                          <p:val>
                                            <p:strVal val="#ppt_w+-5.72205e-07"/>
                                          </p:val>
                                        </p:tav>
                                      </p:tavLst>
                                    </p:anim>
                                    <p:anim calcmode="lin" valueType="num">
                                      <p:cBhvr additive="base">
                                        <p:cTn id="331"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332" presetID="35" presetClass="path" presetSubtype="0" accel="50000" decel="50000" fill="hold" nodeType="withEffect">
                                  <p:stCondLst>
                                    <p:cond delay="0"/>
                                  </p:stCondLst>
                                  <p:childTnLst>
                                    <p:anim calcmode="lin" valueType="num">
                                      <p:cBhvr additive="base">
                                        <p:cTn id="333" dur="500" fill="hold">
                                          <p:stCondLst>
                                            <p:cond delay="0"/>
                                          </p:stCondLst>
                                        </p:cTn>
                                        <p:tgtEl>
                                          <p:spTgt spid="28"/>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334" dur="500" fill="hold">
                                          <p:stCondLst>
                                            <p:cond delay="0"/>
                                          </p:stCondLst>
                                        </p:cTn>
                                        <p:tgtEl>
                                          <p:spTgt spid="28"/>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335"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336"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337" presetID="35" presetClass="path" presetSubtype="0" accel="50000" decel="50000" fill="hold" nodeType="withEffect">
                                  <p:stCondLst>
                                    <p:cond delay="0"/>
                                  </p:stCondLst>
                                  <p:childTnLst>
                                    <p:anim calcmode="lin" valueType="num">
                                      <p:cBhvr additive="base">
                                        <p:cTn id="338" dur="500" fill="hold">
                                          <p:stCondLst>
                                            <p:cond delay="0"/>
                                          </p:stCondLst>
                                        </p:cTn>
                                        <p:tgtEl>
                                          <p:spTgt spid="29"/>
                                        </p:tgtEl>
                                        <p:attrNameLst>
                                          <p:attrName>ppt_x</p:attrName>
                                        </p:attrNameLst>
                                      </p:cBhvr>
                                      <p:tavLst>
                                        <p:tav tm="0">
                                          <p:val>
                                            <p:strVal val="ppt_x"/>
                                          </p:val>
                                        </p:tav>
                                        <p:tav tm="100000">
                                          <p:val>
                                            <p:strVal val="#ppt_x+-1.09104"/>
                                          </p:val>
                                        </p:tav>
                                      </p:tavLst>
                                    </p:anim>
                                    <p:anim calcmode="lin" valueType="num">
                                      <p:cBhvr additive="base">
                                        <p:cTn id="339"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340" dur="500" fill="hold">
                                          <p:stCondLst>
                                            <p:cond delay="0"/>
                                          </p:stCondLst>
                                        </p:cTn>
                                        <p:tgtEl>
                                          <p:spTgt spid="29"/>
                                        </p:tgtEl>
                                        <p:attrNameLst>
                                          <p:attrName>ppt_w</p:attrName>
                                        </p:attrNameLst>
                                      </p:cBhvr>
                                      <p:tavLst>
                                        <p:tav tm="0">
                                          <p:val>
                                            <p:strVal val="ppt_w"/>
                                          </p:val>
                                        </p:tav>
                                        <p:tav tm="100000">
                                          <p:val>
                                            <p:strVal val="#ppt_w+-2.45836e-06"/>
                                          </p:val>
                                        </p:tav>
                                      </p:tavLst>
                                    </p:anim>
                                    <p:anim calcmode="lin" valueType="num">
                                      <p:cBhvr additive="base">
                                        <p:cTn id="341"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342" presetID="35" presetClass="path" presetSubtype="0" accel="50000" decel="50000" fill="hold" nodeType="withEffect">
                                  <p:stCondLst>
                                    <p:cond delay="0"/>
                                  </p:stCondLst>
                                  <p:childTnLst>
                                    <p:anim calcmode="lin" valueType="num">
                                      <p:cBhvr additive="base">
                                        <p:cTn id="343" dur="500" fill="hold">
                                          <p:stCondLst>
                                            <p:cond delay="0"/>
                                          </p:stCondLst>
                                        </p:cTn>
                                        <p:tgtEl>
                                          <p:spTgt spid="30"/>
                                        </p:tgtEl>
                                        <p:attrNameLst>
                                          <p:attrName>ppt_x</p:attrName>
                                        </p:attrNameLst>
                                      </p:cBhvr>
                                      <p:tavLst>
                                        <p:tav tm="0">
                                          <p:val>
                                            <p:strVal val="ppt_x"/>
                                          </p:val>
                                        </p:tav>
                                        <p:tav tm="100000">
                                          <p:val>
                                            <p:strVal val="#ppt_x+-1.12206"/>
                                          </p:val>
                                        </p:tav>
                                      </p:tavLst>
                                    </p:anim>
                                    <p:anim calcmode="lin" valueType="num">
                                      <p:cBhvr additive="base">
                                        <p:cTn id="344"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345" dur="500" fill="hold">
                                          <p:stCondLst>
                                            <p:cond delay="0"/>
                                          </p:stCondLst>
                                        </p:cTn>
                                        <p:tgtEl>
                                          <p:spTgt spid="30"/>
                                        </p:tgtEl>
                                        <p:attrNameLst>
                                          <p:attrName>ppt_w</p:attrName>
                                        </p:attrNameLst>
                                      </p:cBhvr>
                                      <p:tavLst>
                                        <p:tav tm="0">
                                          <p:val>
                                            <p:strVal val="ppt_w"/>
                                          </p:val>
                                        </p:tav>
                                        <p:tav tm="100000">
                                          <p:val>
                                            <p:strVal val="#ppt_w+-0.0620441"/>
                                          </p:val>
                                        </p:tav>
                                      </p:tavLst>
                                    </p:anim>
                                    <p:anim calcmode="lin" valueType="num">
                                      <p:cBhvr additive="base">
                                        <p:cTn id="346"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347" presetID="35" presetClass="path" presetSubtype="0" accel="50000" decel="50000" fill="hold" nodeType="withEffect">
                                  <p:stCondLst>
                                    <p:cond delay="0"/>
                                  </p:stCondLst>
                                  <p:childTnLst>
                                    <p:anim calcmode="lin" valueType="num">
                                      <p:cBhvr additive="base">
                                        <p:cTn id="348" dur="500" fill="hold">
                                          <p:stCondLst>
                                            <p:cond delay="0"/>
                                          </p:stCondLst>
                                        </p:cTn>
                                        <p:tgtEl>
                                          <p:spTgt spid="31"/>
                                        </p:tgtEl>
                                        <p:attrNameLst>
                                          <p:attrName>ppt_x</p:attrName>
                                        </p:attrNameLst>
                                      </p:cBhvr>
                                      <p:tavLst>
                                        <p:tav tm="0">
                                          <p:val>
                                            <p:strVal val="ppt_x"/>
                                          </p:val>
                                        </p:tav>
                                        <p:tav tm="100000">
                                          <p:val>
                                            <p:strVal val="#ppt_x+-1.1687"/>
                                          </p:val>
                                        </p:tav>
                                      </p:tavLst>
                                    </p:anim>
                                    <p:anim calcmode="lin" valueType="num">
                                      <p:cBhvr additive="base">
                                        <p:cTn id="349"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350" dur="500" fill="hold">
                                          <p:stCondLst>
                                            <p:cond delay="0"/>
                                          </p:stCondLst>
                                        </p:cTn>
                                        <p:tgtEl>
                                          <p:spTgt spid="31"/>
                                        </p:tgtEl>
                                        <p:attrNameLst>
                                          <p:attrName>ppt_w</p:attrName>
                                        </p:attrNameLst>
                                      </p:cBhvr>
                                      <p:tavLst>
                                        <p:tav tm="0">
                                          <p:val>
                                            <p:strVal val="ppt_w"/>
                                          </p:val>
                                        </p:tav>
                                        <p:tav tm="100000">
                                          <p:val>
                                            <p:strVal val="#ppt_w+3.32514e-05"/>
                                          </p:val>
                                        </p:tav>
                                      </p:tavLst>
                                    </p:anim>
                                    <p:anim calcmode="lin" valueType="num">
                                      <p:cBhvr additive="base">
                                        <p:cTn id="351"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352" presetID="35" presetClass="path" presetSubtype="0" accel="50000" decel="50000" fill="hold" nodeType="withEffect">
                                  <p:stCondLst>
                                    <p:cond delay="0"/>
                                  </p:stCondLst>
                                  <p:childTnLst>
                                    <p:anim calcmode="lin" valueType="num">
                                      <p:cBhvr additive="base">
                                        <p:cTn id="353" dur="500" fill="hold">
                                          <p:stCondLst>
                                            <p:cond delay="0"/>
                                          </p:stCondLst>
                                        </p:cTn>
                                        <p:tgtEl>
                                          <p:spTgt spid="33"/>
                                        </p:tgtEl>
                                        <p:attrNameLst>
                                          <p:attrName>ppt_x</p:attrName>
                                        </p:attrNameLst>
                                      </p:cBhvr>
                                      <p:tavLst>
                                        <p:tav tm="0">
                                          <p:val>
                                            <p:strVal val="ppt_x"/>
                                          </p:val>
                                        </p:tav>
                                        <p:tav tm="100000">
                                          <p:val>
                                            <p:strVal val="#ppt_x+-1.18432"/>
                                          </p:val>
                                        </p:tav>
                                      </p:tavLst>
                                    </p:anim>
                                    <p:anim calcmode="lin" valueType="num">
                                      <p:cBhvr additive="base">
                                        <p:cTn id="354" dur="500" fill="hold">
                                          <p:stCondLst>
                                            <p:cond delay="0"/>
                                          </p:stCondLst>
                                        </p:cTn>
                                        <p:tgtEl>
                                          <p:spTgt spid="33"/>
                                        </p:tgtEl>
                                        <p:attrNameLst>
                                          <p:attrName>ppt_y</p:attrName>
                                        </p:attrNameLst>
                                      </p:cBhvr>
                                      <p:tavLst>
                                        <p:tav tm="0">
                                          <p:val>
                                            <p:strVal val="ppt_y"/>
                                          </p:val>
                                        </p:tav>
                                        <p:tav tm="100000">
                                          <p:val>
                                            <p:strVal val="#ppt_y+0"/>
                                          </p:val>
                                        </p:tav>
                                      </p:tavLst>
                                    </p:anim>
                                    <p:anim calcmode="lin" valueType="num">
                                      <p:cBhvr additive="base">
                                        <p:cTn id="355" dur="500" fill="hold">
                                          <p:stCondLst>
                                            <p:cond delay="0"/>
                                          </p:stCondLst>
                                        </p:cTn>
                                        <p:tgtEl>
                                          <p:spTgt spid="33"/>
                                        </p:tgtEl>
                                        <p:attrNameLst>
                                          <p:attrName>ppt_w</p:attrName>
                                        </p:attrNameLst>
                                      </p:cBhvr>
                                      <p:tavLst>
                                        <p:tav tm="0">
                                          <p:val>
                                            <p:strVal val="ppt_w"/>
                                          </p:val>
                                        </p:tav>
                                        <p:tav tm="100000">
                                          <p:val>
                                            <p:strVal val="#ppt_w+0"/>
                                          </p:val>
                                        </p:tav>
                                      </p:tavLst>
                                    </p:anim>
                                    <p:anim calcmode="lin" valueType="num">
                                      <p:cBhvr additive="base">
                                        <p:cTn id="356" dur="500" fill="hold">
                                          <p:stCondLst>
                                            <p:cond delay="0"/>
                                          </p:stCondLst>
                                        </p:cTn>
                                        <p:tgtEl>
                                          <p:spTgt spid="33"/>
                                        </p:tgtEl>
                                        <p:attrNameLst>
                                          <p:attrName>ppt_h</p:attrName>
                                        </p:attrNameLst>
                                      </p:cBhvr>
                                      <p:tavLst>
                                        <p:tav tm="0">
                                          <p:val>
                                            <p:strVal val="ppt_h"/>
                                          </p:val>
                                        </p:tav>
                                        <p:tav tm="100000">
                                          <p:val>
                                            <p:strVal val="#ppt_h+0"/>
                                          </p:val>
                                        </p:tav>
                                      </p:tavLst>
                                    </p:anim>
                                  </p:childTnLst>
                                </p:cTn>
                              </p:par>
                              <p:par>
                                <p:cTn id="357" presetID="35" presetClass="path" presetSubtype="0" accel="50000" decel="50000" fill="hold" nodeType="withEffect">
                                  <p:stCondLst>
                                    <p:cond delay="0"/>
                                  </p:stCondLst>
                                  <p:childTnLst>
                                    <p:anim calcmode="lin" valueType="num">
                                      <p:cBhvr additive="base">
                                        <p:cTn id="358" dur="500" fill="hold">
                                          <p:stCondLst>
                                            <p:cond delay="0"/>
                                          </p:stCondLst>
                                        </p:cTn>
                                        <p:tgtEl>
                                          <p:spTgt spid="34"/>
                                        </p:tgtEl>
                                        <p:attrNameLst>
                                          <p:attrName>ppt_x</p:attrName>
                                        </p:attrNameLst>
                                      </p:cBhvr>
                                      <p:tavLst>
                                        <p:tav tm="0">
                                          <p:val>
                                            <p:strVal val="ppt_x"/>
                                          </p:val>
                                        </p:tav>
                                        <p:tav tm="100000">
                                          <p:val>
                                            <p:strVal val="#ppt_x+-1.16893"/>
                                          </p:val>
                                        </p:tav>
                                      </p:tavLst>
                                    </p:anim>
                                    <p:anim calcmode="lin" valueType="num">
                                      <p:cBhvr additive="base">
                                        <p:cTn id="359" dur="500" fill="hold">
                                          <p:stCondLst>
                                            <p:cond delay="0"/>
                                          </p:stCondLst>
                                        </p:cTn>
                                        <p:tgtEl>
                                          <p:spTgt spid="34"/>
                                        </p:tgtEl>
                                        <p:attrNameLst>
                                          <p:attrName>ppt_y</p:attrName>
                                        </p:attrNameLst>
                                      </p:cBhvr>
                                      <p:tavLst>
                                        <p:tav tm="0">
                                          <p:val>
                                            <p:strVal val="ppt_y"/>
                                          </p:val>
                                        </p:tav>
                                        <p:tav tm="100000">
                                          <p:val>
                                            <p:strVal val="#ppt_y+-3.01408e-07"/>
                                          </p:val>
                                        </p:tav>
                                      </p:tavLst>
                                    </p:anim>
                                    <p:anim calcmode="lin" valueType="num">
                                      <p:cBhvr additive="base">
                                        <p:cTn id="360" dur="500" fill="hold">
                                          <p:stCondLst>
                                            <p:cond delay="0"/>
                                          </p:stCondLst>
                                        </p:cTn>
                                        <p:tgtEl>
                                          <p:spTgt spid="34"/>
                                        </p:tgtEl>
                                        <p:attrNameLst>
                                          <p:attrName>ppt_w</p:attrName>
                                        </p:attrNameLst>
                                      </p:cBhvr>
                                      <p:tavLst>
                                        <p:tav tm="0">
                                          <p:val>
                                            <p:strVal val="ppt_w"/>
                                          </p:val>
                                        </p:tav>
                                        <p:tav tm="100000">
                                          <p:val>
                                            <p:strVal val="#ppt_w+0.0620447"/>
                                          </p:val>
                                        </p:tav>
                                      </p:tavLst>
                                    </p:anim>
                                    <p:anim calcmode="lin" valueType="num">
                                      <p:cBhvr additive="base">
                                        <p:cTn id="361" dur="500" fill="hold">
                                          <p:stCondLst>
                                            <p:cond delay="0"/>
                                          </p:stCondLst>
                                        </p:cTn>
                                        <p:tgtEl>
                                          <p:spTgt spid="34"/>
                                        </p:tgtEl>
                                        <p:attrNameLst>
                                          <p:attrName>ppt_h</p:attrName>
                                        </p:attrNameLst>
                                      </p:cBhvr>
                                      <p:tavLst>
                                        <p:tav tm="0">
                                          <p:val>
                                            <p:strVal val="ppt_h"/>
                                          </p:val>
                                        </p:tav>
                                        <p:tav tm="100000">
                                          <p:val>
                                            <p:strVal val="#ppt_h+0.110302"/>
                                          </p:val>
                                        </p:tav>
                                      </p:tavLst>
                                    </p:anim>
                                  </p:childTnLst>
                                </p:cTn>
                              </p:par>
                              <p:par>
                                <p:cTn id="362" presetID="35" presetClass="path" presetSubtype="0" accel="50000" decel="50000" fill="hold" nodeType="withEffect">
                                  <p:stCondLst>
                                    <p:cond delay="0"/>
                                  </p:stCondLst>
                                  <p:childTnLst>
                                    <p:anim calcmode="lin" valueType="num">
                                      <p:cBhvr additive="base">
                                        <p:cTn id="363" dur="500" fill="hold">
                                          <p:stCondLst>
                                            <p:cond delay="0"/>
                                          </p:stCondLst>
                                        </p:cTn>
                                        <p:tgtEl>
                                          <p:spTgt spid="35"/>
                                        </p:tgtEl>
                                        <p:attrNameLst>
                                          <p:attrName>ppt_x</p:attrName>
                                        </p:attrNameLst>
                                      </p:cBhvr>
                                      <p:tavLst>
                                        <p:tav tm="0">
                                          <p:val>
                                            <p:strVal val="ppt_x"/>
                                          </p:val>
                                        </p:tav>
                                        <p:tav tm="100000">
                                          <p:val>
                                            <p:strVal val="#ppt_x+-1.13793"/>
                                          </p:val>
                                        </p:tav>
                                      </p:tavLst>
                                    </p:anim>
                                    <p:anim calcmode="lin" valueType="num">
                                      <p:cBhvr additive="base">
                                        <p:cTn id="364" dur="500" fill="hold">
                                          <p:stCondLst>
                                            <p:cond delay="0"/>
                                          </p:stCondLst>
                                        </p:cTn>
                                        <p:tgtEl>
                                          <p:spTgt spid="35"/>
                                        </p:tgtEl>
                                        <p:attrNameLst>
                                          <p:attrName>ppt_y</p:attrName>
                                        </p:attrNameLst>
                                      </p:cBhvr>
                                      <p:tavLst>
                                        <p:tav tm="0">
                                          <p:val>
                                            <p:strVal val="ppt_y"/>
                                          </p:val>
                                        </p:tav>
                                        <p:tav tm="100000">
                                          <p:val>
                                            <p:strVal val="#ppt_y+-1.8838e-08"/>
                                          </p:val>
                                        </p:tav>
                                      </p:tavLst>
                                    </p:anim>
                                    <p:anim calcmode="lin" valueType="num">
                                      <p:cBhvr additive="base">
                                        <p:cTn id="365" dur="500" fill="hold">
                                          <p:stCondLst>
                                            <p:cond delay="0"/>
                                          </p:stCondLst>
                                        </p:cTn>
                                        <p:tgtEl>
                                          <p:spTgt spid="35"/>
                                        </p:tgtEl>
                                        <p:attrNameLst>
                                          <p:attrName>ppt_w</p:attrName>
                                        </p:attrNameLst>
                                      </p:cBhvr>
                                      <p:tavLst>
                                        <p:tav tm="0">
                                          <p:val>
                                            <p:strVal val="ppt_w"/>
                                          </p:val>
                                        </p:tav>
                                        <p:tav tm="100000">
                                          <p:val>
                                            <p:strVal val="#ppt_w+-3.32514e-05"/>
                                          </p:val>
                                        </p:tav>
                                      </p:tavLst>
                                    </p:anim>
                                    <p:anim calcmode="lin" valueType="num">
                                      <p:cBhvr additive="base">
                                        <p:cTn id="366" dur="500" fill="hold">
                                          <p:stCondLst>
                                            <p:cond delay="0"/>
                                          </p:stCondLst>
                                        </p:cTn>
                                        <p:tgtEl>
                                          <p:spTgt spid="35"/>
                                        </p:tgtEl>
                                        <p:attrNameLst>
                                          <p:attrName>ppt_h</p:attrName>
                                        </p:attrNameLst>
                                      </p:cBhvr>
                                      <p:tavLst>
                                        <p:tav tm="0">
                                          <p:val>
                                            <p:strVal val="ppt_h"/>
                                          </p:val>
                                        </p:tav>
                                        <p:tav tm="100000">
                                          <p:val>
                                            <p:strVal val="#ppt_h+-5.91137e-05"/>
                                          </p:val>
                                        </p:tav>
                                      </p:tavLst>
                                    </p:anim>
                                  </p:childTnLst>
                                </p:cTn>
                              </p:par>
                            </p:childTnLst>
                          </p:cTn>
                        </p:par>
                      </p:childTnLst>
                    </p:cTn>
                  </p:par>
                  <p:par>
                    <p:cTn id="367" fill="hold">
                      <p:stCondLst>
                        <p:cond delay="indefinite"/>
                      </p:stCondLst>
                      <p:childTnLst>
                        <p:par>
                          <p:cTn id="368" fill="hold">
                            <p:stCondLst>
                              <p:cond delay="0"/>
                            </p:stCondLst>
                            <p:childTnLst>
                              <p:par>
                                <p:cTn id="369" presetID="35" presetClass="path" presetSubtype="0" accel="50000" decel="50000" fill="hold" nodeType="clickEffect">
                                  <p:stCondLst>
                                    <p:cond delay="0"/>
                                  </p:stCondLst>
                                  <p:childTnLst>
                                    <p:anim calcmode="lin" valueType="num">
                                      <p:cBhvr additive="base">
                                        <p:cTn id="370" dur="500" fill="hold">
                                          <p:stCondLst>
                                            <p:cond delay="0"/>
                                          </p:stCondLst>
                                        </p:cTn>
                                        <p:tgtEl>
                                          <p:spTgt spid="27"/>
                                        </p:tgtEl>
                                        <p:attrNameLst>
                                          <p:attrName>ppt_x</p:attrName>
                                        </p:attrNameLst>
                                      </p:cBhvr>
                                      <p:tavLst>
                                        <p:tav tm="0">
                                          <p:val>
                                            <p:strVal val="ppt_x"/>
                                          </p:val>
                                        </p:tav>
                                        <p:tav tm="100000">
                                          <p:val>
                                            <p:strVal val="#ppt_x+3.01836"/>
                                          </p:val>
                                        </p:tav>
                                      </p:tavLst>
                                    </p:anim>
                                    <p:anim calcmode="lin" valueType="num">
                                      <p:cBhvr additive="base">
                                        <p:cTn id="371"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372"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373"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374" presetID="35" presetClass="path" presetSubtype="0" accel="50000" decel="50000" fill="hold" nodeType="withEffect">
                                  <p:stCondLst>
                                    <p:cond delay="0"/>
                                  </p:stCondLst>
                                  <p:childTnLst>
                                    <p:anim calcmode="lin" valueType="num">
                                      <p:cBhvr additive="base">
                                        <p:cTn id="375" dur="500" fill="hold">
                                          <p:stCondLst>
                                            <p:cond delay="0"/>
                                          </p:stCondLst>
                                        </p:cTn>
                                        <p:tgtEl>
                                          <p:spTgt spid="25"/>
                                        </p:tgtEl>
                                        <p:attrNameLst>
                                          <p:attrName>ppt_x</p:attrName>
                                        </p:attrNameLst>
                                      </p:cBhvr>
                                      <p:tavLst>
                                        <p:tav tm="0">
                                          <p:val>
                                            <p:strVal val="ppt_x"/>
                                          </p:val>
                                        </p:tav>
                                        <p:tav tm="100000">
                                          <p:val>
                                            <p:strVal val="#ppt_x+3.03399"/>
                                          </p:val>
                                        </p:tav>
                                      </p:tavLst>
                                    </p:anim>
                                    <p:anim calcmode="lin" valueType="num">
                                      <p:cBhvr additive="base">
                                        <p:cTn id="376" dur="500" fill="hold">
                                          <p:stCondLst>
                                            <p:cond delay="0"/>
                                          </p:stCondLst>
                                        </p:cTn>
                                        <p:tgtEl>
                                          <p:spTgt spid="25"/>
                                        </p:tgtEl>
                                        <p:attrNameLst>
                                          <p:attrName>ppt_y</p:attrName>
                                        </p:attrNameLst>
                                      </p:cBhvr>
                                      <p:tavLst>
                                        <p:tav tm="0">
                                          <p:val>
                                            <p:strVal val="ppt_y"/>
                                          </p:val>
                                        </p:tav>
                                        <p:tav tm="100000">
                                          <p:val>
                                            <p:strVal val="#ppt_y+0"/>
                                          </p:val>
                                        </p:tav>
                                      </p:tavLst>
                                    </p:anim>
                                    <p:anim calcmode="lin" valueType="num">
                                      <p:cBhvr additive="base">
                                        <p:cTn id="377" dur="500" fill="hold">
                                          <p:stCondLst>
                                            <p:cond delay="0"/>
                                          </p:stCondLst>
                                        </p:cTn>
                                        <p:tgtEl>
                                          <p:spTgt spid="25"/>
                                        </p:tgtEl>
                                        <p:attrNameLst>
                                          <p:attrName>ppt_w</p:attrName>
                                        </p:attrNameLst>
                                      </p:cBhvr>
                                      <p:tavLst>
                                        <p:tav tm="0">
                                          <p:val>
                                            <p:strVal val="ppt_w"/>
                                          </p:val>
                                        </p:tav>
                                        <p:tav tm="100000">
                                          <p:val>
                                            <p:strVal val="#ppt_w+2.45836e-06"/>
                                          </p:val>
                                        </p:tav>
                                      </p:tavLst>
                                    </p:anim>
                                    <p:anim calcmode="lin" valueType="num">
                                      <p:cBhvr additive="base">
                                        <p:cTn id="378"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379" presetID="35" presetClass="path" presetSubtype="0" accel="50000" decel="50000" fill="hold" nodeType="withEffect">
                                  <p:stCondLst>
                                    <p:cond delay="0"/>
                                  </p:stCondLst>
                                  <p:childTnLst>
                                    <p:anim calcmode="lin" valueType="num">
                                      <p:cBhvr additive="base">
                                        <p:cTn id="380" dur="500" fill="hold">
                                          <p:stCondLst>
                                            <p:cond delay="0"/>
                                          </p:stCondLst>
                                        </p:cTn>
                                        <p:tgtEl>
                                          <p:spTgt spid="26"/>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381" dur="500" fill="hold">
                                          <p:stCondLst>
                                            <p:cond delay="0"/>
                                          </p:stCondLst>
                                        </p:cTn>
                                        <p:tgtEl>
                                          <p:spTgt spid="26"/>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382" dur="500" fill="hold">
                                          <p:stCondLst>
                                            <p:cond delay="0"/>
                                          </p:stCondLst>
                                        </p:cTn>
                                        <p:tgtEl>
                                          <p:spTgt spid="26"/>
                                        </p:tgtEl>
                                        <p:attrNameLst>
                                          <p:attrName>ppt_w</p:attrName>
                                        </p:attrNameLst>
                                      </p:cBhvr>
                                      <p:tavLst>
                                        <p:tav tm="0">
                                          <p:val>
                                            <p:strVal val="ppt_w"/>
                                          </p:val>
                                        </p:tav>
                                        <p:tav tm="100000">
                                          <p:val>
                                            <p:strVal val="#ppt_w+-5.72205e-07"/>
                                          </p:val>
                                        </p:tav>
                                      </p:tavLst>
                                    </p:anim>
                                    <p:anim calcmode="lin" valueType="num">
                                      <p:cBhvr additive="base">
                                        <p:cTn id="383"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384" presetID="35" presetClass="path" presetSubtype="0" accel="50000" decel="50000" fill="hold" nodeType="withEffect">
                                  <p:stCondLst>
                                    <p:cond delay="0"/>
                                  </p:stCondLst>
                                  <p:childTnLst>
                                    <p:anim calcmode="lin" valueType="num">
                                      <p:cBhvr additive="base">
                                        <p:cTn id="385" dur="500" fill="hold">
                                          <p:stCondLst>
                                            <p:cond delay="0"/>
                                          </p:stCondLst>
                                        </p:cTn>
                                        <p:tgtEl>
                                          <p:spTgt spid="28"/>
                                        </p:tgtEl>
                                        <p:attrNameLst>
                                          <p:attrName>ppt_x</p:attrName>
                                        </p:attrNameLst>
                                      </p:cBhvr>
                                      <p:tavLst>
                                        <p:tav tm="0">
                                          <p:val>
                                            <p:strVal val="ppt_x"/>
                                          </p:val>
                                        </p:tav>
                                        <p:tav tm="100000">
                                          <p:val>
                                            <p:strVal val="#ppt_x+-0.727362"/>
                                          </p:val>
                                        </p:tav>
                                      </p:tavLst>
                                    </p:anim>
                                    <p:anim calcmode="lin" valueType="num">
                                      <p:cBhvr additive="base">
                                        <p:cTn id="386"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387" dur="500" fill="hold">
                                          <p:stCondLst>
                                            <p:cond delay="0"/>
                                          </p:stCondLst>
                                        </p:cTn>
                                        <p:tgtEl>
                                          <p:spTgt spid="28"/>
                                        </p:tgtEl>
                                        <p:attrNameLst>
                                          <p:attrName>ppt_w</p:attrName>
                                        </p:attrNameLst>
                                      </p:cBhvr>
                                      <p:tavLst>
                                        <p:tav tm="0">
                                          <p:val>
                                            <p:strVal val="ppt_w"/>
                                          </p:val>
                                        </p:tav>
                                        <p:tav tm="100000">
                                          <p:val>
                                            <p:strVal val="#ppt_w+-2.45836e-06"/>
                                          </p:val>
                                        </p:tav>
                                      </p:tavLst>
                                    </p:anim>
                                    <p:anim calcmode="lin" valueType="num">
                                      <p:cBhvr additive="base">
                                        <p:cTn id="388"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389" presetID="35" presetClass="path" presetSubtype="0" accel="50000" decel="50000" fill="hold" nodeType="withEffect">
                                  <p:stCondLst>
                                    <p:cond delay="0"/>
                                  </p:stCondLst>
                                  <p:childTnLst>
                                    <p:anim calcmode="lin" valueType="num">
                                      <p:cBhvr additive="base">
                                        <p:cTn id="390" dur="500" fill="hold">
                                          <p:stCondLst>
                                            <p:cond delay="0"/>
                                          </p:stCondLst>
                                        </p:cTn>
                                        <p:tgtEl>
                                          <p:spTgt spid="29"/>
                                        </p:tgtEl>
                                        <p:attrNameLst>
                                          <p:attrName>ppt_x</p:attrName>
                                        </p:attrNameLst>
                                      </p:cBhvr>
                                      <p:tavLst>
                                        <p:tav tm="0">
                                          <p:val>
                                            <p:strVal val="ppt_x"/>
                                          </p:val>
                                        </p:tav>
                                        <p:tav tm="100000">
                                          <p:val>
                                            <p:strVal val="#ppt_x+-0.72736"/>
                                          </p:val>
                                        </p:tav>
                                      </p:tavLst>
                                    </p:anim>
                                    <p:anim calcmode="lin" valueType="num">
                                      <p:cBhvr additive="base">
                                        <p:cTn id="391"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392" dur="500" fill="hold">
                                          <p:stCondLst>
                                            <p:cond delay="0"/>
                                          </p:stCondLst>
                                        </p:cTn>
                                        <p:tgtEl>
                                          <p:spTgt spid="29"/>
                                        </p:tgtEl>
                                        <p:attrNameLst>
                                          <p:attrName>ppt_w</p:attrName>
                                        </p:attrNameLst>
                                      </p:cBhvr>
                                      <p:tavLst>
                                        <p:tav tm="0">
                                          <p:val>
                                            <p:strVal val="ppt_w"/>
                                          </p:val>
                                        </p:tav>
                                        <p:tav tm="100000">
                                          <p:val>
                                            <p:strVal val="#ppt_w+5.72205e-07"/>
                                          </p:val>
                                        </p:tav>
                                      </p:tavLst>
                                    </p:anim>
                                    <p:anim calcmode="lin" valueType="num">
                                      <p:cBhvr additive="base">
                                        <p:cTn id="393"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394" presetID="35" presetClass="path" presetSubtype="0" accel="50000" decel="50000" fill="hold" nodeType="withEffect">
                                  <p:stCondLst>
                                    <p:cond delay="0"/>
                                  </p:stCondLst>
                                  <p:childTnLst>
                                    <p:anim calcmode="lin" valueType="num">
                                      <p:cBhvr additive="base">
                                        <p:cTn id="395" dur="500" fill="hold">
                                          <p:stCondLst>
                                            <p:cond delay="0"/>
                                          </p:stCondLst>
                                        </p:cTn>
                                        <p:tgtEl>
                                          <p:spTgt spid="30"/>
                                        </p:tgtEl>
                                        <p:attrNameLst>
                                          <p:attrName>ppt_x</p:attrName>
                                        </p:attrNameLst>
                                      </p:cBhvr>
                                      <p:tavLst>
                                        <p:tav tm="0">
                                          <p:val>
                                            <p:strVal val="ppt_x"/>
                                          </p:val>
                                        </p:tav>
                                        <p:tav tm="100000">
                                          <p:val>
                                            <p:strVal val="#ppt_x+-0.758383"/>
                                          </p:val>
                                        </p:tav>
                                      </p:tavLst>
                                    </p:anim>
                                    <p:anim calcmode="lin" valueType="num">
                                      <p:cBhvr additive="base">
                                        <p:cTn id="396"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397" dur="500" fill="hold">
                                          <p:stCondLst>
                                            <p:cond delay="0"/>
                                          </p:stCondLst>
                                        </p:cTn>
                                        <p:tgtEl>
                                          <p:spTgt spid="30"/>
                                        </p:tgtEl>
                                        <p:attrNameLst>
                                          <p:attrName>ppt_w</p:attrName>
                                        </p:attrNameLst>
                                      </p:cBhvr>
                                      <p:tavLst>
                                        <p:tav tm="0">
                                          <p:val>
                                            <p:strVal val="ppt_w"/>
                                          </p:val>
                                        </p:tav>
                                        <p:tav tm="100000">
                                          <p:val>
                                            <p:strVal val="#ppt_w+-0.0620447"/>
                                          </p:val>
                                        </p:tav>
                                      </p:tavLst>
                                    </p:anim>
                                    <p:anim calcmode="lin" valueType="num">
                                      <p:cBhvr additive="base">
                                        <p:cTn id="398"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399" presetID="35" presetClass="path" presetSubtype="0" accel="50000" decel="50000" fill="hold" nodeType="withEffect">
                                  <p:stCondLst>
                                    <p:cond delay="0"/>
                                  </p:stCondLst>
                                  <p:childTnLst>
                                    <p:anim calcmode="lin" valueType="num">
                                      <p:cBhvr additive="base">
                                        <p:cTn id="400" dur="500" fill="hold">
                                          <p:stCondLst>
                                            <p:cond delay="0"/>
                                          </p:stCondLst>
                                        </p:cTn>
                                        <p:tgtEl>
                                          <p:spTgt spid="31"/>
                                        </p:tgtEl>
                                        <p:attrNameLst>
                                          <p:attrName>ppt_x</p:attrName>
                                        </p:attrNameLst>
                                      </p:cBhvr>
                                      <p:tavLst>
                                        <p:tav tm="0">
                                          <p:val>
                                            <p:strVal val="ppt_x"/>
                                          </p:val>
                                        </p:tav>
                                        <p:tav tm="100000">
                                          <p:val>
                                            <p:strVal val="#ppt_x+-0.80502"/>
                                          </p:val>
                                        </p:tav>
                                      </p:tavLst>
                                    </p:anim>
                                    <p:anim calcmode="lin" valueType="num">
                                      <p:cBhvr additive="base">
                                        <p:cTn id="401" dur="500" fill="hold">
                                          <p:stCondLst>
                                            <p:cond delay="0"/>
                                          </p:stCondLst>
                                        </p:cTn>
                                        <p:tgtEl>
                                          <p:spTgt spid="31"/>
                                        </p:tgtEl>
                                        <p:attrNameLst>
                                          <p:attrName>ppt_y</p:attrName>
                                        </p:attrNameLst>
                                      </p:cBhvr>
                                      <p:tavLst>
                                        <p:tav tm="0">
                                          <p:val>
                                            <p:strVal val="ppt_y"/>
                                          </p:val>
                                        </p:tav>
                                        <p:tav tm="100000">
                                          <p:val>
                                            <p:strVal val="#ppt_y+1.8838e-08"/>
                                          </p:val>
                                        </p:tav>
                                      </p:tavLst>
                                    </p:anim>
                                    <p:anim calcmode="lin" valueType="num">
                                      <p:cBhvr additive="base">
                                        <p:cTn id="402" dur="500" fill="hold">
                                          <p:stCondLst>
                                            <p:cond delay="0"/>
                                          </p:stCondLst>
                                        </p:cTn>
                                        <p:tgtEl>
                                          <p:spTgt spid="31"/>
                                        </p:tgtEl>
                                        <p:attrNameLst>
                                          <p:attrName>ppt_w</p:attrName>
                                        </p:attrNameLst>
                                      </p:cBhvr>
                                      <p:tavLst>
                                        <p:tav tm="0">
                                          <p:val>
                                            <p:strVal val="ppt_w"/>
                                          </p:val>
                                        </p:tav>
                                        <p:tav tm="100000">
                                          <p:val>
                                            <p:strVal val="#ppt_w+3.32514e-05"/>
                                          </p:val>
                                        </p:tav>
                                      </p:tavLst>
                                    </p:anim>
                                    <p:anim calcmode="lin" valueType="num">
                                      <p:cBhvr additive="base">
                                        <p:cTn id="403" dur="500" fill="hold">
                                          <p:stCondLst>
                                            <p:cond delay="0"/>
                                          </p:stCondLst>
                                        </p:cTn>
                                        <p:tgtEl>
                                          <p:spTgt spid="31"/>
                                        </p:tgtEl>
                                        <p:attrNameLst>
                                          <p:attrName>ppt_h</p:attrName>
                                        </p:attrNameLst>
                                      </p:cBhvr>
                                      <p:tavLst>
                                        <p:tav tm="0">
                                          <p:val>
                                            <p:strVal val="ppt_h"/>
                                          </p:val>
                                        </p:tav>
                                        <p:tav tm="100000">
                                          <p:val>
                                            <p:strVal val="#ppt_h+5.91137e-05"/>
                                          </p:val>
                                        </p:tav>
                                      </p:tavLst>
                                    </p:anim>
                                  </p:childTnLst>
                                </p:cTn>
                              </p:par>
                              <p:par>
                                <p:cTn id="404" presetID="35" presetClass="path" presetSubtype="0" accel="50000" decel="50000" fill="hold" nodeType="withEffect">
                                  <p:stCondLst>
                                    <p:cond delay="0"/>
                                  </p:stCondLst>
                                  <p:childTnLst>
                                    <p:anim calcmode="lin" valueType="num">
                                      <p:cBhvr additive="base">
                                        <p:cTn id="405" dur="500" fill="hold">
                                          <p:stCondLst>
                                            <p:cond delay="0"/>
                                          </p:stCondLst>
                                        </p:cTn>
                                        <p:tgtEl>
                                          <p:spTgt spid="33"/>
                                        </p:tgtEl>
                                        <p:attrNameLst>
                                          <p:attrName>ppt_x</p:attrName>
                                        </p:attrNameLst>
                                      </p:cBhvr>
                                      <p:tavLst>
                                        <p:tav tm="0">
                                          <p:val>
                                            <p:strVal val="ppt_x"/>
                                          </p:val>
                                        </p:tav>
                                        <p:tav tm="100000">
                                          <p:val>
                                            <p:strVal val="#ppt_x+-0.789616"/>
                                          </p:val>
                                        </p:tav>
                                      </p:tavLst>
                                    </p:anim>
                                    <p:anim calcmode="lin" valueType="num">
                                      <p:cBhvr additive="base">
                                        <p:cTn id="406" dur="500" fill="hold">
                                          <p:stCondLst>
                                            <p:cond delay="0"/>
                                          </p:stCondLst>
                                        </p:cTn>
                                        <p:tgtEl>
                                          <p:spTgt spid="33"/>
                                        </p:tgtEl>
                                        <p:attrNameLst>
                                          <p:attrName>ppt_y</p:attrName>
                                        </p:attrNameLst>
                                      </p:cBhvr>
                                      <p:tavLst>
                                        <p:tav tm="0">
                                          <p:val>
                                            <p:strVal val="ppt_y"/>
                                          </p:val>
                                        </p:tav>
                                        <p:tav tm="100000">
                                          <p:val>
                                            <p:strVal val="#ppt_y+-3.01408e-07"/>
                                          </p:val>
                                        </p:tav>
                                      </p:tavLst>
                                    </p:anim>
                                    <p:anim calcmode="lin" valueType="num">
                                      <p:cBhvr additive="base">
                                        <p:cTn id="407" dur="500" fill="hold">
                                          <p:stCondLst>
                                            <p:cond delay="0"/>
                                          </p:stCondLst>
                                        </p:cTn>
                                        <p:tgtEl>
                                          <p:spTgt spid="33"/>
                                        </p:tgtEl>
                                        <p:attrNameLst>
                                          <p:attrName>ppt_w</p:attrName>
                                        </p:attrNameLst>
                                      </p:cBhvr>
                                      <p:tavLst>
                                        <p:tav tm="0">
                                          <p:val>
                                            <p:strVal val="ppt_w"/>
                                          </p:val>
                                        </p:tav>
                                        <p:tav tm="100000">
                                          <p:val>
                                            <p:strVal val="#ppt_w+0.0620447"/>
                                          </p:val>
                                        </p:tav>
                                      </p:tavLst>
                                    </p:anim>
                                    <p:anim calcmode="lin" valueType="num">
                                      <p:cBhvr additive="base">
                                        <p:cTn id="408" dur="500" fill="hold">
                                          <p:stCondLst>
                                            <p:cond delay="0"/>
                                          </p:stCondLst>
                                        </p:cTn>
                                        <p:tgtEl>
                                          <p:spTgt spid="33"/>
                                        </p:tgtEl>
                                        <p:attrNameLst>
                                          <p:attrName>ppt_h</p:attrName>
                                        </p:attrNameLst>
                                      </p:cBhvr>
                                      <p:tavLst>
                                        <p:tav tm="0">
                                          <p:val>
                                            <p:strVal val="ppt_h"/>
                                          </p:val>
                                        </p:tav>
                                        <p:tav tm="100000">
                                          <p:val>
                                            <p:strVal val="#ppt_h+0.110302"/>
                                          </p:val>
                                        </p:tav>
                                      </p:tavLst>
                                    </p:anim>
                                  </p:childTnLst>
                                </p:cTn>
                              </p:par>
                              <p:par>
                                <p:cTn id="409" presetID="35" presetClass="path" presetSubtype="0" accel="50000" decel="50000" fill="hold" nodeType="withEffect">
                                  <p:stCondLst>
                                    <p:cond delay="0"/>
                                  </p:stCondLst>
                                  <p:childTnLst>
                                    <p:anim calcmode="lin" valueType="num">
                                      <p:cBhvr additive="base">
                                        <p:cTn id="410" dur="500" fill="hold">
                                          <p:stCondLst>
                                            <p:cond delay="0"/>
                                          </p:stCondLst>
                                        </p:cTn>
                                        <p:tgtEl>
                                          <p:spTgt spid="34"/>
                                        </p:tgtEl>
                                        <p:attrNameLst>
                                          <p:attrName>ppt_x</p:attrName>
                                        </p:attrNameLst>
                                      </p:cBhvr>
                                      <p:tavLst>
                                        <p:tav tm="0">
                                          <p:val>
                                            <p:strVal val="ppt_x"/>
                                          </p:val>
                                        </p:tav>
                                        <p:tav tm="100000">
                                          <p:val>
                                            <p:strVal val="#ppt_x+-0.758614"/>
                                          </p:val>
                                        </p:tav>
                                      </p:tavLst>
                                    </p:anim>
                                    <p:anim calcmode="lin" valueType="num">
                                      <p:cBhvr additive="base">
                                        <p:cTn id="411" dur="500" fill="hold">
                                          <p:stCondLst>
                                            <p:cond delay="0"/>
                                          </p:stCondLst>
                                        </p:cTn>
                                        <p:tgtEl>
                                          <p:spTgt spid="34"/>
                                        </p:tgtEl>
                                        <p:attrNameLst>
                                          <p:attrName>ppt_y</p:attrName>
                                        </p:attrNameLst>
                                      </p:cBhvr>
                                      <p:tavLst>
                                        <p:tav tm="0">
                                          <p:val>
                                            <p:strVal val="ppt_y"/>
                                          </p:val>
                                        </p:tav>
                                        <p:tav tm="100000">
                                          <p:val>
                                            <p:strVal val="#ppt_y+-1.8838e-08"/>
                                          </p:val>
                                        </p:tav>
                                      </p:tavLst>
                                    </p:anim>
                                    <p:anim calcmode="lin" valueType="num">
                                      <p:cBhvr additive="base">
                                        <p:cTn id="412" dur="500" fill="hold">
                                          <p:stCondLst>
                                            <p:cond delay="0"/>
                                          </p:stCondLst>
                                        </p:cTn>
                                        <p:tgtEl>
                                          <p:spTgt spid="34"/>
                                        </p:tgtEl>
                                        <p:attrNameLst>
                                          <p:attrName>ppt_w</p:attrName>
                                        </p:attrNameLst>
                                      </p:cBhvr>
                                      <p:tavLst>
                                        <p:tav tm="0">
                                          <p:val>
                                            <p:strVal val="ppt_w"/>
                                          </p:val>
                                        </p:tav>
                                        <p:tav tm="100000">
                                          <p:val>
                                            <p:strVal val="#ppt_w+-3.32514e-05"/>
                                          </p:val>
                                        </p:tav>
                                      </p:tavLst>
                                    </p:anim>
                                    <p:anim calcmode="lin" valueType="num">
                                      <p:cBhvr additive="base">
                                        <p:cTn id="413" dur="500" fill="hold">
                                          <p:stCondLst>
                                            <p:cond delay="0"/>
                                          </p:stCondLst>
                                        </p:cTn>
                                        <p:tgtEl>
                                          <p:spTgt spid="34"/>
                                        </p:tgtEl>
                                        <p:attrNameLst>
                                          <p:attrName>ppt_h</p:attrName>
                                        </p:attrNameLst>
                                      </p:cBhvr>
                                      <p:tavLst>
                                        <p:tav tm="0">
                                          <p:val>
                                            <p:strVal val="ppt_h"/>
                                          </p:val>
                                        </p:tav>
                                        <p:tav tm="100000">
                                          <p:val>
                                            <p:strVal val="#ppt_h+-5.91137e-05"/>
                                          </p:val>
                                        </p:tav>
                                      </p:tavLst>
                                    </p:anim>
                                  </p:childTnLst>
                                </p:cTn>
                              </p:par>
                              <p:par>
                                <p:cTn id="414" presetID="35" presetClass="path" presetSubtype="0" accel="50000" decel="50000" fill="hold" nodeType="withEffect">
                                  <p:stCondLst>
                                    <p:cond delay="0"/>
                                  </p:stCondLst>
                                  <p:childTnLst>
                                    <p:anim calcmode="lin" valueType="num">
                                      <p:cBhvr additive="base">
                                        <p:cTn id="415" dur="500" fill="hold">
                                          <p:stCondLst>
                                            <p:cond delay="0"/>
                                          </p:stCondLst>
                                        </p:cTn>
                                        <p:tgtEl>
                                          <p:spTgt spid="35"/>
                                        </p:tgtEl>
                                        <p:attrNameLst>
                                          <p:attrName>ppt_x</p:attrName>
                                        </p:attrNameLst>
                                      </p:cBhvr>
                                      <p:tavLst>
                                        <p:tav tm="0">
                                          <p:val>
                                            <p:strVal val="ppt_x"/>
                                          </p:val>
                                        </p:tav>
                                        <p:tav tm="100000">
                                          <p:val>
                                            <p:strVal val="#ppt_x+-0.75863"/>
                                          </p:val>
                                        </p:tav>
                                      </p:tavLst>
                                    </p:anim>
                                    <p:anim calcmode="lin" valueType="num">
                                      <p:cBhvr additive="base">
                                        <p:cTn id="416" dur="500" fill="hold">
                                          <p:stCondLst>
                                            <p:cond delay="0"/>
                                          </p:stCondLst>
                                        </p:cTn>
                                        <p:tgtEl>
                                          <p:spTgt spid="35"/>
                                        </p:tgtEl>
                                        <p:attrNameLst>
                                          <p:attrName>ppt_y</p:attrName>
                                        </p:attrNameLst>
                                      </p:cBhvr>
                                      <p:tavLst>
                                        <p:tav tm="0">
                                          <p:val>
                                            <p:strVal val="ppt_y"/>
                                          </p:val>
                                        </p:tav>
                                        <p:tav tm="100000">
                                          <p:val>
                                            <p:strVal val="#ppt_y+0"/>
                                          </p:val>
                                        </p:tav>
                                      </p:tavLst>
                                    </p:anim>
                                    <p:anim calcmode="lin" valueType="num">
                                      <p:cBhvr additive="base">
                                        <p:cTn id="417" dur="500" fill="hold">
                                          <p:stCondLst>
                                            <p:cond delay="0"/>
                                          </p:stCondLst>
                                        </p:cTn>
                                        <p:tgtEl>
                                          <p:spTgt spid="35"/>
                                        </p:tgtEl>
                                        <p:attrNameLst>
                                          <p:attrName>ppt_w</p:attrName>
                                        </p:attrNameLst>
                                      </p:cBhvr>
                                      <p:tavLst>
                                        <p:tav tm="0">
                                          <p:val>
                                            <p:strVal val="ppt_w"/>
                                          </p:val>
                                        </p:tav>
                                        <p:tav tm="100000">
                                          <p:val>
                                            <p:strVal val="#ppt_w+0"/>
                                          </p:val>
                                        </p:tav>
                                      </p:tavLst>
                                    </p:anim>
                                    <p:anim calcmode="lin" valueType="num">
                                      <p:cBhvr additive="base">
                                        <p:cTn id="418"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par>
                    <p:cTn id="419" fill="hold">
                      <p:stCondLst>
                        <p:cond delay="indefinite"/>
                      </p:stCondLst>
                      <p:childTnLst>
                        <p:par>
                          <p:cTn id="420" fill="hold">
                            <p:stCondLst>
                              <p:cond delay="0"/>
                            </p:stCondLst>
                            <p:childTnLst>
                              <p:par>
                                <p:cTn id="421" presetID="35" presetClass="path" presetSubtype="0" accel="50000" decel="50000" fill="hold" nodeType="clickEffect">
                                  <p:stCondLst>
                                    <p:cond delay="0"/>
                                  </p:stCondLst>
                                  <p:childTnLst>
                                    <p:anim calcmode="lin" valueType="num">
                                      <p:cBhvr additive="base">
                                        <p:cTn id="422" dur="500" fill="hold">
                                          <p:stCondLst>
                                            <p:cond delay="0"/>
                                          </p:stCondLst>
                                        </p:cTn>
                                        <p:tgtEl>
                                          <p:spTgt spid="27"/>
                                        </p:tgtEl>
                                        <p:attrNameLst>
                                          <p:attrName>ppt_x</p:attrName>
                                        </p:attrNameLst>
                                      </p:cBhvr>
                                      <p:tavLst>
                                        <p:tav tm="0">
                                          <p:val>
                                            <p:strVal val="ppt_x"/>
                                          </p:val>
                                        </p:tav>
                                        <p:tav tm="100000">
                                          <p:val>
                                            <p:strVal val="#ppt_x+3.39767"/>
                                          </p:val>
                                        </p:tav>
                                      </p:tavLst>
                                    </p:anim>
                                    <p:anim calcmode="lin" valueType="num">
                                      <p:cBhvr additive="base">
                                        <p:cTn id="423"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424"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425"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426" presetID="35" presetClass="path" presetSubtype="0" accel="50000" decel="50000" fill="hold" nodeType="withEffect">
                                  <p:stCondLst>
                                    <p:cond delay="0"/>
                                  </p:stCondLst>
                                  <p:childTnLst>
                                    <p:anim calcmode="lin" valueType="num">
                                      <p:cBhvr additive="base">
                                        <p:cTn id="427" dur="500" fill="hold">
                                          <p:stCondLst>
                                            <p:cond delay="0"/>
                                          </p:stCondLst>
                                        </p:cTn>
                                        <p:tgtEl>
                                          <p:spTgt spid="25"/>
                                        </p:tgtEl>
                                        <p:attrNameLst>
                                          <p:attrName>ppt_x</p:attrName>
                                        </p:attrNameLst>
                                      </p:cBhvr>
                                      <p:tavLst>
                                        <p:tav tm="0">
                                          <p:val>
                                            <p:strVal val="ppt_x"/>
                                          </p:val>
                                        </p:tav>
                                        <p:tav tm="40000">
                                          <p:val>
                                            <p:fltVal val="1.31908"/>
                                          </p:val>
                                        </p:tav>
                                        <p:tav tm="50000">
                                          <p:val>
                                            <p:fltVal val="1.31908"/>
                                          </p:val>
                                        </p:tav>
                                        <p:tav tm="55000">
                                          <p:val>
                                            <p:fltVal val="-0.319081"/>
                                          </p:val>
                                        </p:tav>
                                        <p:tav tm="60000">
                                          <p:val>
                                            <p:fltVal val="-0.319081"/>
                                          </p:val>
                                        </p:tav>
                                        <p:tav tm="100000">
                                          <p:val>
                                            <p:fltVal val="-1.35722"/>
                                          </p:val>
                                        </p:tav>
                                      </p:tavLst>
                                    </p:anim>
                                    <p:anim calcmode="lin" valueType="num">
                                      <p:cBhvr additive="base">
                                        <p:cTn id="428" dur="500" fill="hold">
                                          <p:stCondLst>
                                            <p:cond delay="0"/>
                                          </p:stCondLst>
                                        </p:cTn>
                                        <p:tgtEl>
                                          <p:spTgt spid="25"/>
                                        </p:tgtEl>
                                        <p:attrNameLst>
                                          <p:attrName>ppt_y</p:attrName>
                                        </p:attrNameLst>
                                      </p:cBhvr>
                                      <p:tavLst>
                                        <p:tav tm="0">
                                          <p:val>
                                            <p:strVal val="ppt_y"/>
                                          </p:val>
                                        </p:tav>
                                        <p:tav tm="40000">
                                          <p:val>
                                            <p:strVal val="ppt_y"/>
                                          </p:val>
                                        </p:tav>
                                        <p:tav tm="50000">
                                          <p:val>
                                            <p:fltVal val="2.13451"/>
                                          </p:val>
                                        </p:tav>
                                        <p:tav tm="55000">
                                          <p:val>
                                            <p:fltVal val="2.13451"/>
                                          </p:val>
                                        </p:tav>
                                        <p:tav tm="60000">
                                          <p:val>
                                            <p:fltVal val="0.564686"/>
                                          </p:val>
                                        </p:tav>
                                        <p:tav tm="100000">
                                          <p:val>
                                            <p:fltVal val="0.564686"/>
                                          </p:val>
                                        </p:tav>
                                      </p:tavLst>
                                    </p:anim>
                                    <p:anim calcmode="lin" valueType="num">
                                      <p:cBhvr additive="base">
                                        <p:cTn id="429" dur="500" fill="hold">
                                          <p:stCondLst>
                                            <p:cond delay="0"/>
                                          </p:stCondLst>
                                        </p:cTn>
                                        <p:tgtEl>
                                          <p:spTgt spid="25"/>
                                        </p:tgtEl>
                                        <p:attrNameLst>
                                          <p:attrName>ppt_w</p:attrName>
                                        </p:attrNameLst>
                                      </p:cBhvr>
                                      <p:tavLst>
                                        <p:tav tm="0">
                                          <p:val>
                                            <p:strVal val="ppt_w"/>
                                          </p:val>
                                        </p:tav>
                                        <p:tav tm="100000">
                                          <p:val>
                                            <p:strVal val="#ppt_w+2.45836e-06"/>
                                          </p:val>
                                        </p:tav>
                                      </p:tavLst>
                                    </p:anim>
                                    <p:anim calcmode="lin" valueType="num">
                                      <p:cBhvr additive="base">
                                        <p:cTn id="430" dur="500" fill="hold">
                                          <p:stCondLst>
                                            <p:cond delay="0"/>
                                          </p:stCondLst>
                                        </p:cTn>
                                        <p:tgtEl>
                                          <p:spTgt spid="25"/>
                                        </p:tgtEl>
                                        <p:attrNameLst>
                                          <p:attrName>ppt_h</p:attrName>
                                        </p:attrNameLst>
                                      </p:cBhvr>
                                      <p:tavLst>
                                        <p:tav tm="0">
                                          <p:val>
                                            <p:strVal val="ppt_h"/>
                                          </p:val>
                                        </p:tav>
                                        <p:tav tm="100000">
                                          <p:val>
                                            <p:strVal val="#ppt_h+0"/>
                                          </p:val>
                                        </p:tav>
                                      </p:tavLst>
                                    </p:anim>
                                  </p:childTnLst>
                                </p:cTn>
                              </p:par>
                              <p:par>
                                <p:cTn id="431" presetID="35" presetClass="path" presetSubtype="0" accel="50000" decel="50000" fill="hold" nodeType="withEffect">
                                  <p:stCondLst>
                                    <p:cond delay="0"/>
                                  </p:stCondLst>
                                  <p:childTnLst>
                                    <p:anim calcmode="lin" valueType="num">
                                      <p:cBhvr additive="base">
                                        <p:cTn id="432" dur="500" fill="hold">
                                          <p:stCondLst>
                                            <p:cond delay="0"/>
                                          </p:stCondLst>
                                        </p:cTn>
                                        <p:tgtEl>
                                          <p:spTgt spid="26"/>
                                        </p:tgtEl>
                                        <p:attrNameLst>
                                          <p:attrName>ppt_x</p:attrName>
                                        </p:attrNameLst>
                                      </p:cBhvr>
                                      <p:tavLst>
                                        <p:tav tm="0">
                                          <p:val>
                                            <p:strVal val="ppt_x"/>
                                          </p:val>
                                        </p:tav>
                                        <p:tav tm="100000">
                                          <p:val>
                                            <p:strVal val="#ppt_x+-0.363682"/>
                                          </p:val>
                                        </p:tav>
                                      </p:tavLst>
                                    </p:anim>
                                    <p:anim calcmode="lin" valueType="num">
                                      <p:cBhvr additive="base">
                                        <p:cTn id="433" dur="500" fill="hold">
                                          <p:stCondLst>
                                            <p:cond delay="0"/>
                                          </p:stCondLst>
                                        </p:cTn>
                                        <p:tgtEl>
                                          <p:spTgt spid="26"/>
                                        </p:tgtEl>
                                        <p:attrNameLst>
                                          <p:attrName>ppt_y</p:attrName>
                                        </p:attrNameLst>
                                      </p:cBhvr>
                                      <p:tavLst>
                                        <p:tav tm="0">
                                          <p:val>
                                            <p:strVal val="ppt_y"/>
                                          </p:val>
                                        </p:tav>
                                        <p:tav tm="100000">
                                          <p:val>
                                            <p:strVal val="#ppt_y+0"/>
                                          </p:val>
                                        </p:tav>
                                      </p:tavLst>
                                    </p:anim>
                                    <p:anim calcmode="lin" valueType="num">
                                      <p:cBhvr additive="base">
                                        <p:cTn id="434" dur="500" fill="hold">
                                          <p:stCondLst>
                                            <p:cond delay="0"/>
                                          </p:stCondLst>
                                        </p:cTn>
                                        <p:tgtEl>
                                          <p:spTgt spid="26"/>
                                        </p:tgtEl>
                                        <p:attrNameLst>
                                          <p:attrName>ppt_w</p:attrName>
                                        </p:attrNameLst>
                                      </p:cBhvr>
                                      <p:tavLst>
                                        <p:tav tm="0">
                                          <p:val>
                                            <p:strVal val="ppt_w"/>
                                          </p:val>
                                        </p:tav>
                                        <p:tav tm="100000">
                                          <p:val>
                                            <p:strVal val="#ppt_w+-3.03057e-06"/>
                                          </p:val>
                                        </p:tav>
                                      </p:tavLst>
                                    </p:anim>
                                    <p:anim calcmode="lin" valueType="num">
                                      <p:cBhvr additive="base">
                                        <p:cTn id="435" dur="500" fill="hold">
                                          <p:stCondLst>
                                            <p:cond delay="0"/>
                                          </p:stCondLst>
                                        </p:cTn>
                                        <p:tgtEl>
                                          <p:spTgt spid="26"/>
                                        </p:tgtEl>
                                        <p:attrNameLst>
                                          <p:attrName>ppt_h</p:attrName>
                                        </p:attrNameLst>
                                      </p:cBhvr>
                                      <p:tavLst>
                                        <p:tav tm="0">
                                          <p:val>
                                            <p:strVal val="ppt_h"/>
                                          </p:val>
                                        </p:tav>
                                        <p:tav tm="100000">
                                          <p:val>
                                            <p:strVal val="#ppt_h+0"/>
                                          </p:val>
                                        </p:tav>
                                      </p:tavLst>
                                    </p:anim>
                                  </p:childTnLst>
                                </p:cTn>
                              </p:par>
                              <p:par>
                                <p:cTn id="436" presetID="35" presetClass="path" presetSubtype="0" accel="50000" decel="50000" fill="hold" nodeType="withEffect">
                                  <p:stCondLst>
                                    <p:cond delay="0"/>
                                  </p:stCondLst>
                                  <p:childTnLst>
                                    <p:anim calcmode="lin" valueType="num">
                                      <p:cBhvr additive="base">
                                        <p:cTn id="437" dur="500" fill="hold">
                                          <p:stCondLst>
                                            <p:cond delay="0"/>
                                          </p:stCondLst>
                                        </p:cTn>
                                        <p:tgtEl>
                                          <p:spTgt spid="28"/>
                                        </p:tgtEl>
                                        <p:attrNameLst>
                                          <p:attrName>ppt_x</p:attrName>
                                        </p:attrNameLst>
                                      </p:cBhvr>
                                      <p:tavLst>
                                        <p:tav tm="0">
                                          <p:val>
                                            <p:strVal val="ppt_x"/>
                                          </p:val>
                                        </p:tav>
                                        <p:tav tm="100000">
                                          <p:val>
                                            <p:strVal val="#ppt_x+-0.36368"/>
                                          </p:val>
                                        </p:tav>
                                      </p:tavLst>
                                    </p:anim>
                                    <p:anim calcmode="lin" valueType="num">
                                      <p:cBhvr additive="base">
                                        <p:cTn id="438"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439" dur="500" fill="hold">
                                          <p:stCondLst>
                                            <p:cond delay="0"/>
                                          </p:stCondLst>
                                        </p:cTn>
                                        <p:tgtEl>
                                          <p:spTgt spid="28"/>
                                        </p:tgtEl>
                                        <p:attrNameLst>
                                          <p:attrName>ppt_w</p:attrName>
                                        </p:attrNameLst>
                                      </p:cBhvr>
                                      <p:tavLst>
                                        <p:tav tm="0">
                                          <p:val>
                                            <p:strVal val="ppt_w"/>
                                          </p:val>
                                        </p:tav>
                                        <p:tav tm="100000">
                                          <p:val>
                                            <p:strVal val="#ppt_w+5.72205e-07"/>
                                          </p:val>
                                        </p:tav>
                                      </p:tavLst>
                                    </p:anim>
                                    <p:anim calcmode="lin" valueType="num">
                                      <p:cBhvr additive="base">
                                        <p:cTn id="440"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441" presetID="35" presetClass="path" presetSubtype="0" accel="50000" decel="50000" fill="hold" nodeType="withEffect">
                                  <p:stCondLst>
                                    <p:cond delay="0"/>
                                  </p:stCondLst>
                                  <p:childTnLst>
                                    <p:anim calcmode="lin" valueType="num">
                                      <p:cBhvr additive="base">
                                        <p:cTn id="442" dur="500" fill="hold">
                                          <p:stCondLst>
                                            <p:cond delay="0"/>
                                          </p:stCondLst>
                                        </p:cTn>
                                        <p:tgtEl>
                                          <p:spTgt spid="29"/>
                                        </p:tgtEl>
                                        <p:attrNameLst>
                                          <p:attrName>ppt_x</p:attrName>
                                        </p:attrNameLst>
                                      </p:cBhvr>
                                      <p:tavLst>
                                        <p:tav tm="0">
                                          <p:val>
                                            <p:strVal val="ppt_x"/>
                                          </p:val>
                                        </p:tav>
                                        <p:tav tm="100000">
                                          <p:val>
                                            <p:strVal val="#ppt_x+-0.36368"/>
                                          </p:val>
                                        </p:tav>
                                      </p:tavLst>
                                    </p:anim>
                                    <p:anim calcmode="lin" valueType="num">
                                      <p:cBhvr additive="base">
                                        <p:cTn id="443"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444"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445"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446" presetID="35" presetClass="path" presetSubtype="0" accel="50000" decel="50000" fill="hold" nodeType="withEffect">
                                  <p:stCondLst>
                                    <p:cond delay="0"/>
                                  </p:stCondLst>
                                  <p:childTnLst>
                                    <p:anim calcmode="lin" valueType="num">
                                      <p:cBhvr additive="base">
                                        <p:cTn id="447" dur="500" fill="hold">
                                          <p:stCondLst>
                                            <p:cond delay="0"/>
                                          </p:stCondLst>
                                        </p:cTn>
                                        <p:tgtEl>
                                          <p:spTgt spid="30"/>
                                        </p:tgtEl>
                                        <p:attrNameLst>
                                          <p:attrName>ppt_x</p:attrName>
                                        </p:attrNameLst>
                                      </p:cBhvr>
                                      <p:tavLst>
                                        <p:tav tm="0">
                                          <p:val>
                                            <p:strVal val="ppt_x"/>
                                          </p:val>
                                        </p:tav>
                                        <p:tav tm="100000">
                                          <p:val>
                                            <p:strVal val="#ppt_x+-0.394703"/>
                                          </p:val>
                                        </p:tav>
                                      </p:tavLst>
                                    </p:anim>
                                    <p:anim calcmode="lin" valueType="num">
                                      <p:cBhvr additive="base">
                                        <p:cTn id="448" dur="500" fill="hold">
                                          <p:stCondLst>
                                            <p:cond delay="0"/>
                                          </p:stCondLst>
                                        </p:cTn>
                                        <p:tgtEl>
                                          <p:spTgt spid="30"/>
                                        </p:tgtEl>
                                        <p:attrNameLst>
                                          <p:attrName>ppt_y</p:attrName>
                                        </p:attrNameLst>
                                      </p:cBhvr>
                                      <p:tavLst>
                                        <p:tav tm="0">
                                          <p:val>
                                            <p:strVal val="ppt_y"/>
                                          </p:val>
                                        </p:tav>
                                        <p:tav tm="100000">
                                          <p:val>
                                            <p:strVal val="#ppt_y+3.01408e-07"/>
                                          </p:val>
                                        </p:tav>
                                      </p:tavLst>
                                    </p:anim>
                                    <p:anim calcmode="lin" valueType="num">
                                      <p:cBhvr additive="base">
                                        <p:cTn id="449" dur="500" fill="hold">
                                          <p:stCondLst>
                                            <p:cond delay="0"/>
                                          </p:stCondLst>
                                        </p:cTn>
                                        <p:tgtEl>
                                          <p:spTgt spid="30"/>
                                        </p:tgtEl>
                                        <p:attrNameLst>
                                          <p:attrName>ppt_w</p:attrName>
                                        </p:attrNameLst>
                                      </p:cBhvr>
                                      <p:tavLst>
                                        <p:tav tm="0">
                                          <p:val>
                                            <p:strVal val="ppt_w"/>
                                          </p:val>
                                        </p:tav>
                                        <p:tav tm="100000">
                                          <p:val>
                                            <p:strVal val="#ppt_w+-0.0620447"/>
                                          </p:val>
                                        </p:tav>
                                      </p:tavLst>
                                    </p:anim>
                                    <p:anim calcmode="lin" valueType="num">
                                      <p:cBhvr additive="base">
                                        <p:cTn id="450" dur="500" fill="hold">
                                          <p:stCondLst>
                                            <p:cond delay="0"/>
                                          </p:stCondLst>
                                        </p:cTn>
                                        <p:tgtEl>
                                          <p:spTgt spid="30"/>
                                        </p:tgtEl>
                                        <p:attrNameLst>
                                          <p:attrName>ppt_h</p:attrName>
                                        </p:attrNameLst>
                                      </p:cBhvr>
                                      <p:tavLst>
                                        <p:tav tm="0">
                                          <p:val>
                                            <p:strVal val="ppt_h"/>
                                          </p:val>
                                        </p:tav>
                                        <p:tav tm="100000">
                                          <p:val>
                                            <p:strVal val="#ppt_h+-0.110302"/>
                                          </p:val>
                                        </p:tav>
                                      </p:tavLst>
                                    </p:anim>
                                  </p:childTnLst>
                                </p:cTn>
                              </p:par>
                              <p:par>
                                <p:cTn id="451" presetID="35" presetClass="path" presetSubtype="0" accel="50000" decel="50000" fill="hold" nodeType="withEffect">
                                  <p:stCondLst>
                                    <p:cond delay="0"/>
                                  </p:stCondLst>
                                  <p:childTnLst>
                                    <p:anim calcmode="lin" valueType="num">
                                      <p:cBhvr additive="base">
                                        <p:cTn id="452" dur="500" fill="hold">
                                          <p:stCondLst>
                                            <p:cond delay="0"/>
                                          </p:stCondLst>
                                        </p:cTn>
                                        <p:tgtEl>
                                          <p:spTgt spid="31"/>
                                        </p:tgtEl>
                                        <p:attrNameLst>
                                          <p:attrName>ppt_x</p:attrName>
                                        </p:attrNameLst>
                                      </p:cBhvr>
                                      <p:tavLst>
                                        <p:tav tm="0">
                                          <p:val>
                                            <p:strVal val="ppt_x"/>
                                          </p:val>
                                        </p:tav>
                                        <p:tav tm="100000">
                                          <p:val>
                                            <p:strVal val="#ppt_x+-0.410318"/>
                                          </p:val>
                                        </p:tav>
                                      </p:tavLst>
                                    </p:anim>
                                    <p:anim calcmode="lin" valueType="num">
                                      <p:cBhvr additive="base">
                                        <p:cTn id="453" dur="500" fill="hold">
                                          <p:stCondLst>
                                            <p:cond delay="0"/>
                                          </p:stCondLst>
                                        </p:cTn>
                                        <p:tgtEl>
                                          <p:spTgt spid="31"/>
                                        </p:tgtEl>
                                        <p:attrNameLst>
                                          <p:attrName>ppt_y</p:attrName>
                                        </p:attrNameLst>
                                      </p:cBhvr>
                                      <p:tavLst>
                                        <p:tav tm="0">
                                          <p:val>
                                            <p:strVal val="ppt_y"/>
                                          </p:val>
                                        </p:tav>
                                        <p:tav tm="100000">
                                          <p:val>
                                            <p:strVal val="#ppt_y+-2.8257e-07"/>
                                          </p:val>
                                        </p:tav>
                                      </p:tavLst>
                                    </p:anim>
                                    <p:anim calcmode="lin" valueType="num">
                                      <p:cBhvr additive="base">
                                        <p:cTn id="454" dur="500" fill="hold">
                                          <p:stCondLst>
                                            <p:cond delay="0"/>
                                          </p:stCondLst>
                                        </p:cTn>
                                        <p:tgtEl>
                                          <p:spTgt spid="31"/>
                                        </p:tgtEl>
                                        <p:attrNameLst>
                                          <p:attrName>ppt_w</p:attrName>
                                        </p:attrNameLst>
                                      </p:cBhvr>
                                      <p:tavLst>
                                        <p:tav tm="0">
                                          <p:val>
                                            <p:strVal val="ppt_w"/>
                                          </p:val>
                                        </p:tav>
                                        <p:tav tm="100000">
                                          <p:val>
                                            <p:strVal val="#ppt_w+0.062078"/>
                                          </p:val>
                                        </p:tav>
                                      </p:tavLst>
                                    </p:anim>
                                    <p:anim calcmode="lin" valueType="num">
                                      <p:cBhvr additive="base">
                                        <p:cTn id="455" dur="500" fill="hold">
                                          <p:stCondLst>
                                            <p:cond delay="0"/>
                                          </p:stCondLst>
                                        </p:cTn>
                                        <p:tgtEl>
                                          <p:spTgt spid="31"/>
                                        </p:tgtEl>
                                        <p:attrNameLst>
                                          <p:attrName>ppt_h</p:attrName>
                                        </p:attrNameLst>
                                      </p:cBhvr>
                                      <p:tavLst>
                                        <p:tav tm="0">
                                          <p:val>
                                            <p:strVal val="ppt_h"/>
                                          </p:val>
                                        </p:tav>
                                        <p:tav tm="100000">
                                          <p:val>
                                            <p:strVal val="#ppt_h+0.110361"/>
                                          </p:val>
                                        </p:tav>
                                      </p:tavLst>
                                    </p:anim>
                                  </p:childTnLst>
                                </p:cTn>
                              </p:par>
                              <p:par>
                                <p:cTn id="456" presetID="35" presetClass="path" presetSubtype="0" accel="50000" decel="50000" fill="hold" nodeType="withEffect">
                                  <p:stCondLst>
                                    <p:cond delay="0"/>
                                  </p:stCondLst>
                                  <p:childTnLst>
                                    <p:anim calcmode="lin" valueType="num">
                                      <p:cBhvr additive="base">
                                        <p:cTn id="457" dur="500" fill="hold">
                                          <p:stCondLst>
                                            <p:cond delay="0"/>
                                          </p:stCondLst>
                                        </p:cTn>
                                        <p:tgtEl>
                                          <p:spTgt spid="33"/>
                                        </p:tgtEl>
                                        <p:attrNameLst>
                                          <p:attrName>ppt_x</p:attrName>
                                        </p:attrNameLst>
                                      </p:cBhvr>
                                      <p:tavLst>
                                        <p:tav tm="0">
                                          <p:val>
                                            <p:strVal val="ppt_x"/>
                                          </p:val>
                                        </p:tav>
                                        <p:tav tm="100000">
                                          <p:val>
                                            <p:strVal val="#ppt_x+-0.379299"/>
                                          </p:val>
                                        </p:tav>
                                      </p:tavLst>
                                    </p:anim>
                                    <p:anim calcmode="lin" valueType="num">
                                      <p:cBhvr additive="base">
                                        <p:cTn id="458" dur="500" fill="hold">
                                          <p:stCondLst>
                                            <p:cond delay="0"/>
                                          </p:stCondLst>
                                        </p:cTn>
                                        <p:tgtEl>
                                          <p:spTgt spid="33"/>
                                        </p:tgtEl>
                                        <p:attrNameLst>
                                          <p:attrName>ppt_y</p:attrName>
                                        </p:attrNameLst>
                                      </p:cBhvr>
                                      <p:tavLst>
                                        <p:tav tm="0">
                                          <p:val>
                                            <p:strVal val="ppt_y"/>
                                          </p:val>
                                        </p:tav>
                                        <p:tav tm="100000">
                                          <p:val>
                                            <p:strVal val="#ppt_y+-1.8838e-08"/>
                                          </p:val>
                                        </p:tav>
                                      </p:tavLst>
                                    </p:anim>
                                    <p:anim calcmode="lin" valueType="num">
                                      <p:cBhvr additive="base">
                                        <p:cTn id="459" dur="500" fill="hold">
                                          <p:stCondLst>
                                            <p:cond delay="0"/>
                                          </p:stCondLst>
                                        </p:cTn>
                                        <p:tgtEl>
                                          <p:spTgt spid="33"/>
                                        </p:tgtEl>
                                        <p:attrNameLst>
                                          <p:attrName>ppt_w</p:attrName>
                                        </p:attrNameLst>
                                      </p:cBhvr>
                                      <p:tavLst>
                                        <p:tav tm="0">
                                          <p:val>
                                            <p:strVal val="ppt_w"/>
                                          </p:val>
                                        </p:tav>
                                        <p:tav tm="100000">
                                          <p:val>
                                            <p:strVal val="#ppt_w+-3.32514e-05"/>
                                          </p:val>
                                        </p:tav>
                                      </p:tavLst>
                                    </p:anim>
                                    <p:anim calcmode="lin" valueType="num">
                                      <p:cBhvr additive="base">
                                        <p:cTn id="460" dur="500" fill="hold">
                                          <p:stCondLst>
                                            <p:cond delay="0"/>
                                          </p:stCondLst>
                                        </p:cTn>
                                        <p:tgtEl>
                                          <p:spTgt spid="33"/>
                                        </p:tgtEl>
                                        <p:attrNameLst>
                                          <p:attrName>ppt_h</p:attrName>
                                        </p:attrNameLst>
                                      </p:cBhvr>
                                      <p:tavLst>
                                        <p:tav tm="0">
                                          <p:val>
                                            <p:strVal val="ppt_h"/>
                                          </p:val>
                                        </p:tav>
                                        <p:tav tm="100000">
                                          <p:val>
                                            <p:strVal val="#ppt_h+-5.91137e-05"/>
                                          </p:val>
                                        </p:tav>
                                      </p:tavLst>
                                    </p:anim>
                                  </p:childTnLst>
                                </p:cTn>
                              </p:par>
                              <p:par>
                                <p:cTn id="461" presetID="35" presetClass="path" presetSubtype="0" accel="50000" decel="50000" fill="hold" nodeType="withEffect">
                                  <p:stCondLst>
                                    <p:cond delay="0"/>
                                  </p:stCondLst>
                                  <p:childTnLst>
                                    <p:anim calcmode="lin" valueType="num">
                                      <p:cBhvr additive="base">
                                        <p:cTn id="462" dur="500" fill="hold">
                                          <p:stCondLst>
                                            <p:cond delay="0"/>
                                          </p:stCondLst>
                                        </p:cTn>
                                        <p:tgtEl>
                                          <p:spTgt spid="34"/>
                                        </p:tgtEl>
                                        <p:attrNameLst>
                                          <p:attrName>ppt_x</p:attrName>
                                        </p:attrNameLst>
                                      </p:cBhvr>
                                      <p:tavLst>
                                        <p:tav tm="0">
                                          <p:val>
                                            <p:strVal val="ppt_x"/>
                                          </p:val>
                                        </p:tav>
                                        <p:tav tm="100000">
                                          <p:val>
                                            <p:strVal val="#ppt_x+-0.379315"/>
                                          </p:val>
                                        </p:tav>
                                      </p:tavLst>
                                    </p:anim>
                                    <p:anim calcmode="lin" valueType="num">
                                      <p:cBhvr additive="base">
                                        <p:cTn id="463" dur="500" fill="hold">
                                          <p:stCondLst>
                                            <p:cond delay="0"/>
                                          </p:stCondLst>
                                        </p:cTn>
                                        <p:tgtEl>
                                          <p:spTgt spid="34"/>
                                        </p:tgtEl>
                                        <p:attrNameLst>
                                          <p:attrName>ppt_y</p:attrName>
                                        </p:attrNameLst>
                                      </p:cBhvr>
                                      <p:tavLst>
                                        <p:tav tm="0">
                                          <p:val>
                                            <p:strVal val="ppt_y"/>
                                          </p:val>
                                        </p:tav>
                                        <p:tav tm="100000">
                                          <p:val>
                                            <p:strVal val="#ppt_y+0"/>
                                          </p:val>
                                        </p:tav>
                                      </p:tavLst>
                                    </p:anim>
                                    <p:anim calcmode="lin" valueType="num">
                                      <p:cBhvr additive="base">
                                        <p:cTn id="464" dur="500" fill="hold">
                                          <p:stCondLst>
                                            <p:cond delay="0"/>
                                          </p:stCondLst>
                                        </p:cTn>
                                        <p:tgtEl>
                                          <p:spTgt spid="34"/>
                                        </p:tgtEl>
                                        <p:attrNameLst>
                                          <p:attrName>ppt_w</p:attrName>
                                        </p:attrNameLst>
                                      </p:cBhvr>
                                      <p:tavLst>
                                        <p:tav tm="0">
                                          <p:val>
                                            <p:strVal val="ppt_w"/>
                                          </p:val>
                                        </p:tav>
                                        <p:tav tm="100000">
                                          <p:val>
                                            <p:strVal val="#ppt_w+0"/>
                                          </p:val>
                                        </p:tav>
                                      </p:tavLst>
                                    </p:anim>
                                    <p:anim calcmode="lin" valueType="num">
                                      <p:cBhvr additive="base">
                                        <p:cTn id="465" dur="500" fill="hold">
                                          <p:stCondLst>
                                            <p:cond delay="0"/>
                                          </p:stCondLst>
                                        </p:cTn>
                                        <p:tgtEl>
                                          <p:spTgt spid="34"/>
                                        </p:tgtEl>
                                        <p:attrNameLst>
                                          <p:attrName>ppt_h</p:attrName>
                                        </p:attrNameLst>
                                      </p:cBhvr>
                                      <p:tavLst>
                                        <p:tav tm="0">
                                          <p:val>
                                            <p:strVal val="ppt_h"/>
                                          </p:val>
                                        </p:tav>
                                        <p:tav tm="100000">
                                          <p:val>
                                            <p:strVal val="#ppt_h+0"/>
                                          </p:val>
                                        </p:tav>
                                      </p:tavLst>
                                    </p:anim>
                                  </p:childTnLst>
                                </p:cTn>
                              </p:par>
                              <p:par>
                                <p:cTn id="466" presetID="35" presetClass="path" presetSubtype="0" accel="50000" decel="50000" fill="hold" nodeType="withEffect">
                                  <p:stCondLst>
                                    <p:cond delay="0"/>
                                  </p:stCondLst>
                                  <p:childTnLst>
                                    <p:anim calcmode="lin" valueType="num">
                                      <p:cBhvr additive="base">
                                        <p:cTn id="467" dur="500" fill="hold">
                                          <p:stCondLst>
                                            <p:cond delay="0"/>
                                          </p:stCondLst>
                                        </p:cTn>
                                        <p:tgtEl>
                                          <p:spTgt spid="35"/>
                                        </p:tgtEl>
                                        <p:attrNameLst>
                                          <p:attrName>ppt_x</p:attrName>
                                        </p:attrNameLst>
                                      </p:cBhvr>
                                      <p:tavLst>
                                        <p:tav tm="0">
                                          <p:val>
                                            <p:strVal val="ppt_x"/>
                                          </p:val>
                                        </p:tav>
                                        <p:tav tm="100000">
                                          <p:val>
                                            <p:strVal val="#ppt_x+-0.379315"/>
                                          </p:val>
                                        </p:tav>
                                      </p:tavLst>
                                    </p:anim>
                                    <p:anim calcmode="lin" valueType="num">
                                      <p:cBhvr additive="base">
                                        <p:cTn id="468" dur="500" fill="hold">
                                          <p:stCondLst>
                                            <p:cond delay="0"/>
                                          </p:stCondLst>
                                        </p:cTn>
                                        <p:tgtEl>
                                          <p:spTgt spid="35"/>
                                        </p:tgtEl>
                                        <p:attrNameLst>
                                          <p:attrName>ppt_y</p:attrName>
                                        </p:attrNameLst>
                                      </p:cBhvr>
                                      <p:tavLst>
                                        <p:tav tm="0">
                                          <p:val>
                                            <p:strVal val="ppt_y"/>
                                          </p:val>
                                        </p:tav>
                                        <p:tav tm="100000">
                                          <p:val>
                                            <p:strVal val="#ppt_y+0"/>
                                          </p:val>
                                        </p:tav>
                                      </p:tavLst>
                                    </p:anim>
                                    <p:anim calcmode="lin" valueType="num">
                                      <p:cBhvr additive="base">
                                        <p:cTn id="469" dur="500" fill="hold">
                                          <p:stCondLst>
                                            <p:cond delay="0"/>
                                          </p:stCondLst>
                                        </p:cTn>
                                        <p:tgtEl>
                                          <p:spTgt spid="35"/>
                                        </p:tgtEl>
                                        <p:attrNameLst>
                                          <p:attrName>ppt_w</p:attrName>
                                        </p:attrNameLst>
                                      </p:cBhvr>
                                      <p:tavLst>
                                        <p:tav tm="0">
                                          <p:val>
                                            <p:strVal val="ppt_w"/>
                                          </p:val>
                                        </p:tav>
                                        <p:tav tm="100000">
                                          <p:val>
                                            <p:strVal val="#ppt_w+0"/>
                                          </p:val>
                                        </p:tav>
                                      </p:tavLst>
                                    </p:anim>
                                    <p:anim calcmode="lin" valueType="num">
                                      <p:cBhvr additive="base">
                                        <p:cTn id="470" dur="500" fill="hold">
                                          <p:stCondLst>
                                            <p:cond delay="0"/>
                                          </p:stCondLst>
                                        </p:cTn>
                                        <p:tgtEl>
                                          <p:spTgt spid="35"/>
                                        </p:tgtEl>
                                        <p:attrNameLst>
                                          <p:attrName>ppt_h</p:attrName>
                                        </p:attrNameLst>
                                      </p:cBhvr>
                                      <p:tavLst>
                                        <p:tav tm="0">
                                          <p:val>
                                            <p:strVal val="ppt_h"/>
                                          </p:val>
                                        </p:tav>
                                        <p:tav tm="100000">
                                          <p:val>
                                            <p:strVal val="#ppt_h+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 name="文本框 29"/>
          <p:cNvSpPr txBox="1"/>
          <p:nvPr/>
        </p:nvSpPr>
        <p:spPr>
          <a:xfrm>
            <a:off x="467360" y="1779905"/>
            <a:ext cx="7959090" cy="1383665"/>
          </a:xfrm>
          <a:prstGeom prst="rect">
            <a:avLst/>
          </a:prstGeom>
          <a:noFill/>
        </p:spPr>
        <p:txBody>
          <a:bodyPr wrap="square" rtlCol="0">
            <a:spAutoFit/>
            <a:scene3d>
              <a:camera prst="orthographicFront"/>
              <a:lightRig rig="threePt" dir="t"/>
            </a:scene3d>
            <a:sp3d contourW="12700"/>
          </a:bodyPr>
          <a:lstStyle/>
          <a:p>
            <a:pPr algn="l">
              <a:lnSpc>
                <a:spcPct val="150000"/>
              </a:lnSpc>
            </a:pPr>
            <a:r>
              <a:rPr lang="en-US" alt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   </a:t>
            </a:r>
            <a:r>
              <a:rPr lang="zh-CN" altLang="en-US" sz="2800" dirty="0">
                <a:latin typeface="方正盛世楷书简体_粗" panose="02000000000000000000" charset="-122"/>
                <a:ea typeface="方正盛世楷书简体_粗" panose="02000000000000000000" charset="-122"/>
                <a:cs typeface="方正粗黑宋简体" panose="02000000000000000000" charset="-122"/>
                <a:sym typeface="+mn-ea"/>
              </a:rPr>
              <a:t>物理学研究的内容</a:t>
            </a:r>
            <a:r>
              <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声、</a:t>
            </a:r>
            <a:r>
              <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光、热、力、电等</a:t>
            </a:r>
            <a:r>
              <a:rPr lang="zh-CN" sz="2800" dirty="0">
                <a:solidFill>
                  <a:srgbClr val="FF0000"/>
                </a:solidFill>
                <a:latin typeface="方正盛世楷书简体_粗" panose="02000000000000000000" charset="-122"/>
                <a:ea typeface="方正盛世楷书简体_粗" panose="02000000000000000000" charset="-122"/>
                <a:cs typeface="方正粗黑宋简体" panose="02000000000000000000" charset="-122"/>
                <a:sym typeface="+mn-ea"/>
              </a:rPr>
              <a:t>物理现象</a:t>
            </a:r>
            <a:r>
              <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的规律和</a:t>
            </a:r>
            <a:r>
              <a:rPr lang="zh-CN" sz="2800" dirty="0">
                <a:solidFill>
                  <a:srgbClr val="FF0000"/>
                </a:solidFill>
                <a:latin typeface="方正盛世楷书简体_粗" panose="02000000000000000000" charset="-122"/>
                <a:ea typeface="方正盛世楷书简体_粗" panose="02000000000000000000" charset="-122"/>
                <a:cs typeface="方正粗黑宋简体" panose="02000000000000000000" charset="-122"/>
                <a:sym typeface="+mn-ea"/>
              </a:rPr>
              <a:t>物质结构</a:t>
            </a:r>
            <a:r>
              <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的一门科学。</a:t>
            </a:r>
            <a:endPar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780155" y="2787650"/>
            <a:ext cx="4819015" cy="770890"/>
          </a:xfrm>
        </p:spPr>
        <p:txBody>
          <a:bodyPr/>
          <a:p>
            <a:r>
              <a:rPr lang="zh-CN" altLang="en-US" sz="3200" b="1">
                <a:solidFill>
                  <a:schemeClr val="accent5">
                    <a:lumMod val="50000"/>
                  </a:schemeClr>
                </a:solidFill>
                <a:latin typeface="方正盛世楷书简体_粗" panose="02000000000000000000" charset="-122"/>
                <a:ea typeface="方正盛世楷书简体_粗" panose="02000000000000000000" charset="-122"/>
              </a:rPr>
              <a:t>物理学的作用</a:t>
            </a:r>
            <a:endParaRPr lang="zh-CN" altLang="en-US" sz="3200" b="1">
              <a:solidFill>
                <a:schemeClr val="accent5">
                  <a:lumMod val="50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3670419" y="155879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rPr>
              <a:t>3</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p:cNvSpPr/>
          <p:nvPr/>
        </p:nvSpPr>
        <p:spPr>
          <a:xfrm>
            <a:off x="3060237" y="2068369"/>
            <a:ext cx="3637280" cy="583565"/>
          </a:xfrm>
          <a:prstGeom prst="rect">
            <a:avLst/>
          </a:prstGeom>
        </p:spPr>
        <p:txBody>
          <a:bodyPr wrap="none" anchor="t">
            <a:spAutoFit/>
          </a:bodyPr>
          <a:lstStyle/>
          <a:p>
            <a:r>
              <a:rPr lang="zh-CN" altLang="en-US" sz="3200" spc="200" dirty="0">
                <a:solidFill>
                  <a:schemeClr val="tx1"/>
                </a:solidFill>
                <a:latin typeface="方正盛世楷书简体_粗" panose="02000000000000000000" charset="-122"/>
                <a:ea typeface="方正盛世楷书简体_粗" panose="02000000000000000000" charset="-122"/>
              </a:rPr>
              <a:t>为什么要学物理？</a:t>
            </a:r>
            <a:endParaRPr lang="zh-CN" altLang="en-US" sz="3200" spc="200" dirty="0">
              <a:solidFill>
                <a:schemeClr val="tx1"/>
              </a:solidFill>
              <a:latin typeface="方正盛世楷书简体_粗" panose="02000000000000000000" charset="-122"/>
              <a:ea typeface="方正盛世楷书简体_粗"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 name="文本框 29"/>
          <p:cNvSpPr txBox="1"/>
          <p:nvPr/>
        </p:nvSpPr>
        <p:spPr>
          <a:xfrm>
            <a:off x="467360" y="1779905"/>
            <a:ext cx="7959090" cy="737235"/>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en-US" alt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   </a:t>
            </a:r>
            <a:r>
              <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物理学推动了社会的发展</a:t>
            </a:r>
            <a:r>
              <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rPr>
              <a:t>。</a:t>
            </a:r>
            <a:endParaRPr lang="zh-CN" sz="2800" dirty="0">
              <a:latin typeface="方正盛世楷书简体_粗" panose="02000000000000000000" charset="-122"/>
              <a:ea typeface="方正盛世楷书简体_粗" panose="02000000000000000000" charset="-122"/>
              <a:cs typeface="方正粗黑宋简体" panose="02000000000000000000"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780155" y="2787650"/>
            <a:ext cx="4819015" cy="770890"/>
          </a:xfrm>
        </p:spPr>
        <p:txBody>
          <a:bodyPr/>
          <a:p>
            <a:r>
              <a:rPr lang="zh-CN" altLang="en-US" sz="3200" b="1">
                <a:solidFill>
                  <a:schemeClr val="accent5">
                    <a:lumMod val="50000"/>
                  </a:schemeClr>
                </a:solidFill>
                <a:latin typeface="方正盛世楷书简体_粗" panose="02000000000000000000" charset="-122"/>
                <a:ea typeface="方正盛世楷书简体_粗" panose="02000000000000000000" charset="-122"/>
              </a:rPr>
              <a:t>认识物理现象</a:t>
            </a:r>
            <a:endParaRPr lang="zh-CN" altLang="en-US" sz="3200" b="1">
              <a:solidFill>
                <a:schemeClr val="accent5">
                  <a:lumMod val="50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3670419" y="155879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rPr>
              <a:t>1</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endParaRPr>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文本框 28674"/>
          <p:cNvSpPr txBox="1"/>
          <p:nvPr/>
        </p:nvSpPr>
        <p:spPr>
          <a:xfrm>
            <a:off x="467995" y="411163"/>
            <a:ext cx="8147685" cy="521970"/>
          </a:xfrm>
          <a:prstGeom prst="rect">
            <a:avLst/>
          </a:prstGeom>
          <a:noFill/>
          <a:ln w="9525">
            <a:noFill/>
          </a:ln>
        </p:spPr>
        <p:txBody>
          <a:bodyPr wrap="none" anchor="t" anchorCtr="0">
            <a:spAutoFit/>
          </a:bodyPr>
          <a:p>
            <a:pPr>
              <a:buFontTx/>
            </a:pPr>
            <a:r>
              <a:rPr lang="en-US" altLang="zh-CN" sz="2800">
                <a:latin typeface="方正盛世楷书简体_粗" panose="02000000000000000000" charset="-122"/>
                <a:ea typeface="方正盛世楷书简体_粗" panose="02000000000000000000" charset="-122"/>
                <a:cs typeface="方正盛世楷书简体_粗" panose="02000000000000000000" charset="-122"/>
              </a:rPr>
              <a:t>1</a:t>
            </a:r>
            <a:r>
              <a:rPr lang="zh-CN" altLang="en-US" sz="2800" dirty="0">
                <a:latin typeface="方正盛世楷书简体_粗" panose="02000000000000000000" charset="-122"/>
                <a:ea typeface="方正盛世楷书简体_粗" panose="02000000000000000000" charset="-122"/>
                <a:cs typeface="方正盛世楷书简体_粗" panose="02000000000000000000" charset="-122"/>
              </a:rPr>
              <a:t>、远古的时期，古埃及人运用简单机械建造金字塔</a:t>
            </a:r>
            <a:endParaRPr lang="zh-CN" altLang="en-US" sz="2800" dirty="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28677" name="图片 28676" descr="7CD88A08BAE37C36CC47F7AB4CD604AD"/>
          <p:cNvPicPr>
            <a:picLocks noChangeAspect="1"/>
          </p:cNvPicPr>
          <p:nvPr/>
        </p:nvPicPr>
        <p:blipFill>
          <a:blip r:embed="rId1"/>
          <a:stretch>
            <a:fillRect/>
          </a:stretch>
        </p:blipFill>
        <p:spPr>
          <a:xfrm>
            <a:off x="3491865" y="1131570"/>
            <a:ext cx="5318125" cy="3693795"/>
          </a:xfrm>
          <a:prstGeom prst="rect">
            <a:avLst/>
          </a:prstGeom>
          <a:noFill/>
          <a:ln w="9525">
            <a:noFill/>
          </a:ln>
        </p:spPr>
      </p:pic>
      <p:pic>
        <p:nvPicPr>
          <p:cNvPr id="125" name="图片 124"/>
          <p:cNvPicPr/>
          <p:nvPr/>
        </p:nvPicPr>
        <p:blipFill>
          <a:blip r:embed="rId2"/>
          <a:srcRect b="20131"/>
          <a:stretch>
            <a:fillRect/>
          </a:stretch>
        </p:blipFill>
        <p:spPr>
          <a:xfrm>
            <a:off x="323850" y="3147695"/>
            <a:ext cx="2987040" cy="16706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wheel(4)">
                                      <p:cBhvr>
                                        <p:cTn id="12"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文本框 28674"/>
          <p:cNvSpPr txBox="1"/>
          <p:nvPr/>
        </p:nvSpPr>
        <p:spPr>
          <a:xfrm>
            <a:off x="467995" y="411163"/>
            <a:ext cx="5693410" cy="521970"/>
          </a:xfrm>
          <a:prstGeom prst="rect">
            <a:avLst/>
          </a:prstGeom>
          <a:noFill/>
          <a:ln w="9525">
            <a:noFill/>
          </a:ln>
        </p:spPr>
        <p:txBody>
          <a:bodyPr wrap="none" anchor="t" anchorCtr="0">
            <a:spAutoFit/>
          </a:bodyPr>
          <a:p>
            <a:pPr>
              <a:buFontTx/>
            </a:pPr>
            <a:r>
              <a:rPr lang="en-US" altLang="zh-CN" sz="2800">
                <a:latin typeface="方正盛世楷书简体_粗" panose="02000000000000000000" charset="-122"/>
                <a:ea typeface="方正盛世楷书简体_粗" panose="02000000000000000000" charset="-122"/>
                <a:cs typeface="方正盛世楷书简体_粗" panose="02000000000000000000" charset="-122"/>
              </a:rPr>
              <a:t>2</a:t>
            </a:r>
            <a:r>
              <a:rPr lang="zh-CN" altLang="en-US" sz="2800" dirty="0">
                <a:latin typeface="方正盛世楷书简体_粗" panose="02000000000000000000" charset="-122"/>
                <a:ea typeface="方正盛世楷书简体_粗" panose="02000000000000000000" charset="-122"/>
                <a:cs typeface="方正盛世楷书简体_粗" panose="02000000000000000000" charset="-122"/>
              </a:rPr>
              <a:t>、蒸汽时代，蒸汽机的发明和运用</a:t>
            </a:r>
            <a:endParaRPr lang="zh-CN" altLang="en-US" sz="2800" dirty="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29700" name="图片 29699" descr="546b1782b049e0b30df4d20b"/>
          <p:cNvPicPr>
            <a:picLocks noChangeAspect="1"/>
          </p:cNvPicPr>
          <p:nvPr/>
        </p:nvPicPr>
        <p:blipFill>
          <a:blip r:embed="rId1"/>
          <a:stretch>
            <a:fillRect/>
          </a:stretch>
        </p:blipFill>
        <p:spPr>
          <a:xfrm>
            <a:off x="323850" y="1348105"/>
            <a:ext cx="5172075" cy="3320415"/>
          </a:xfrm>
          <a:prstGeom prst="rect">
            <a:avLst/>
          </a:prstGeom>
          <a:noFill/>
          <a:ln w="9525">
            <a:noFill/>
          </a:ln>
        </p:spPr>
      </p:pic>
      <p:pic>
        <p:nvPicPr>
          <p:cNvPr id="126" name="图片 125"/>
          <p:cNvPicPr/>
          <p:nvPr/>
        </p:nvPicPr>
        <p:blipFill>
          <a:blip r:embed="rId2"/>
          <a:stretch>
            <a:fillRect/>
          </a:stretch>
        </p:blipFill>
        <p:spPr>
          <a:xfrm>
            <a:off x="5796280" y="2647950"/>
            <a:ext cx="3015615" cy="20205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文本框 28674"/>
          <p:cNvSpPr txBox="1"/>
          <p:nvPr/>
        </p:nvSpPr>
        <p:spPr>
          <a:xfrm>
            <a:off x="467995" y="411163"/>
            <a:ext cx="6049010" cy="521970"/>
          </a:xfrm>
          <a:prstGeom prst="rect">
            <a:avLst/>
          </a:prstGeom>
          <a:noFill/>
          <a:ln w="9525">
            <a:noFill/>
          </a:ln>
        </p:spPr>
        <p:txBody>
          <a:bodyPr wrap="none" anchor="t" anchorCtr="0">
            <a:spAutoFit/>
          </a:bodyPr>
          <a:p>
            <a:pPr algn="l">
              <a:buFontTx/>
            </a:pPr>
            <a:r>
              <a:rPr lang="en-US" altLang="zh-CN" sz="2800">
                <a:latin typeface="方正盛世楷书简体_粗" panose="02000000000000000000" charset="-122"/>
                <a:ea typeface="方正盛世楷书简体_粗" panose="02000000000000000000" charset="-122"/>
                <a:cs typeface="方正盛世楷书简体_粗" panose="02000000000000000000" charset="-122"/>
              </a:rPr>
              <a:t>3</a:t>
            </a:r>
            <a:r>
              <a:rPr lang="zh-CN" altLang="en-US" sz="2800" dirty="0">
                <a:latin typeface="方正盛世楷书简体_粗" panose="02000000000000000000" charset="-122"/>
                <a:ea typeface="方正盛世楷书简体_粗" panose="02000000000000000000" charset="-122"/>
                <a:cs typeface="方正盛世楷书简体_粗" panose="02000000000000000000" charset="-122"/>
              </a:rPr>
              <a:t>、电气时代，电磁学研究的巨大成就</a:t>
            </a:r>
            <a:endParaRPr lang="zh-CN" altLang="en-US" sz="2800" dirty="0">
              <a:latin typeface="方正盛世楷书简体_粗" panose="02000000000000000000" charset="-122"/>
              <a:ea typeface="方正盛世楷书简体_粗" panose="02000000000000000000" charset="-122"/>
              <a:cs typeface="方正盛世楷书简体_粗" panose="02000000000000000000" charset="-122"/>
            </a:endParaRPr>
          </a:p>
        </p:txBody>
      </p:sp>
      <p:sp>
        <p:nvSpPr>
          <p:cNvPr id="2" name="文本框 1"/>
          <p:cNvSpPr txBox="1"/>
          <p:nvPr/>
        </p:nvSpPr>
        <p:spPr>
          <a:xfrm>
            <a:off x="539750" y="1131570"/>
            <a:ext cx="8313420" cy="2999740"/>
          </a:xfrm>
          <a:prstGeom prst="rect">
            <a:avLst/>
          </a:prstGeom>
          <a:noFill/>
        </p:spPr>
        <p:txBody>
          <a:bodyPr wrap="square" rtlCol="0" anchor="t">
            <a:spAutoFit/>
          </a:bodyPr>
          <a:p>
            <a:pPr>
              <a:lnSpc>
                <a:spcPct val="150000"/>
              </a:lnSpc>
            </a:pPr>
            <a:r>
              <a:rPr lang="zh-CN" altLang="en-US" dirty="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奥斯特</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，发现电流的磁效应，后人据此发明电磁起重机；</a:t>
            </a:r>
            <a:endPar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a:lnSpc>
                <a:spcPct val="150000"/>
              </a:lnSpc>
            </a:pPr>
            <a:r>
              <a:rPr lang="zh-CN" altLang="en-US" dirty="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安培</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，发现磁对电流有力的作用，后人据此发明电动机；</a:t>
            </a:r>
            <a:endPar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a:lnSpc>
                <a:spcPct val="150000"/>
              </a:lnSpc>
            </a:pPr>
            <a:r>
              <a:rPr lang="zh-CN" altLang="en-US" dirty="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法拉第</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，发现电磁感应现象，并发明了第一台发电机；</a:t>
            </a:r>
            <a:endPar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a:lnSpc>
                <a:spcPct val="150000"/>
              </a:lnSpc>
            </a:pPr>
            <a:r>
              <a:rPr lang="zh-CN" altLang="en-US" dirty="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麦克斯韦</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，建立系统电磁理论，并预言电磁波的存在，称为电学中的</a:t>
            </a:r>
            <a:r>
              <a:rPr lang="en-US" altLang="zh-CN"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牛顿</a:t>
            </a:r>
            <a:r>
              <a:rPr lang="en-US" altLang="zh-CN"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endPar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a:lnSpc>
                <a:spcPct val="150000"/>
              </a:lnSpc>
            </a:pPr>
            <a:r>
              <a:rPr lang="zh-CN" altLang="en-US" dirty="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赫兹</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，用实验成功证实电磁波的存在；</a:t>
            </a:r>
            <a:endPar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a:lnSpc>
                <a:spcPct val="150000"/>
              </a:lnSpc>
            </a:pPr>
            <a:r>
              <a:rPr lang="zh-CN" altLang="en-US" dirty="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马可尼</a:t>
            </a: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，利用电磁波发明第一台电报机，人类开始了无线电通讯；</a:t>
            </a:r>
            <a:endPar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a:p>
            <a:pPr>
              <a:lnSpc>
                <a:spcPct val="150000"/>
              </a:lnSpc>
            </a:pPr>
            <a:r>
              <a:rPr lang="zh-CN" altLang="en-US" dirty="0">
                <a:latin typeface="方正盛世楷书简体_粗" panose="02000000000000000000" charset="-122"/>
                <a:ea typeface="方正盛世楷书简体_粗" panose="02000000000000000000" charset="-122"/>
                <a:cs typeface="方正盛世楷书简体_粗" panose="02000000000000000000" charset="-122"/>
                <a:sym typeface="+mn-ea"/>
              </a:rPr>
              <a:t>今天，电磁波的技术迅猛发展，新的发明不断涌现，电视、雷达，直到手机</a:t>
            </a:r>
            <a:r>
              <a:rPr lang="en-US" altLang="zh-CN" dirty="0">
                <a:latin typeface="方正盛世楷书简体_粗" panose="02000000000000000000" charset="-122"/>
                <a:ea typeface="方正盛世楷书简体_粗" panose="02000000000000000000" charset="-122"/>
                <a:cs typeface="方正盛世楷书简体_粗" panose="02000000000000000000" charset="-122"/>
                <a:sym typeface="+mn-ea"/>
              </a:rPr>
              <a:t>……</a:t>
            </a:r>
            <a:endParaRPr lang="en-US" altLang="zh-CN" dirty="0">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文本框 28674"/>
          <p:cNvSpPr txBox="1"/>
          <p:nvPr/>
        </p:nvSpPr>
        <p:spPr>
          <a:xfrm>
            <a:off x="467995" y="411163"/>
            <a:ext cx="5693410" cy="521970"/>
          </a:xfrm>
          <a:prstGeom prst="rect">
            <a:avLst/>
          </a:prstGeom>
          <a:noFill/>
          <a:ln w="9525">
            <a:noFill/>
          </a:ln>
        </p:spPr>
        <p:txBody>
          <a:bodyPr wrap="none" anchor="t" anchorCtr="0">
            <a:spAutoFit/>
          </a:bodyPr>
          <a:p>
            <a:pPr>
              <a:buFontTx/>
            </a:pPr>
            <a:r>
              <a:rPr sz="2800">
                <a:latin typeface="方正盛世楷书简体_粗" panose="02000000000000000000" charset="-122"/>
                <a:ea typeface="方正盛世楷书简体_粗" panose="02000000000000000000" charset="-122"/>
                <a:cs typeface="方正盛世楷书简体_粗" panose="02000000000000000000" charset="-122"/>
              </a:rPr>
              <a:t>4、智能化、信息化的高科技新时代</a:t>
            </a:r>
            <a:endParaRPr sz="2800">
              <a:latin typeface="方正盛世楷书简体_粗" panose="02000000000000000000" charset="-122"/>
              <a:ea typeface="方正盛世楷书简体_粗" panose="02000000000000000000" charset="-122"/>
              <a:cs typeface="方正盛世楷书简体_粗" panose="02000000000000000000" charset="-122"/>
            </a:endParaRPr>
          </a:p>
        </p:txBody>
      </p:sp>
      <p:sp>
        <p:nvSpPr>
          <p:cNvPr id="3" name="文本框 2"/>
          <p:cNvSpPr txBox="1"/>
          <p:nvPr/>
        </p:nvSpPr>
        <p:spPr>
          <a:xfrm>
            <a:off x="612140" y="988060"/>
            <a:ext cx="7657465" cy="922020"/>
          </a:xfrm>
          <a:prstGeom prst="rect">
            <a:avLst/>
          </a:prstGeom>
          <a:noFill/>
        </p:spPr>
        <p:txBody>
          <a:bodyPr wrap="square" rtlCol="0" anchor="t">
            <a:spAutoFit/>
          </a:bodyPr>
          <a:p>
            <a:pPr>
              <a:lnSpc>
                <a:spcPct val="150000"/>
              </a:lnSpc>
            </a:pPr>
            <a:r>
              <a:rPr lang="zh-CN" altLang="en-US">
                <a:latin typeface="方正盛世楷书简体_粗" panose="02000000000000000000" charset="-122"/>
                <a:ea typeface="方正盛世楷书简体_粗" panose="02000000000000000000" charset="-122"/>
                <a:cs typeface="方正盛世楷书简体_粗" panose="02000000000000000000" charset="-122"/>
              </a:rPr>
              <a:t>曙光“星云”超级计算机系统是中国具有自主知识产权、峰值运算速度可达每秒3000万亿次</a:t>
            </a:r>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的超级计算机系统</a:t>
            </a:r>
            <a:endParaRPr lang="zh-CN" altLang="en-US">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128" name="图片 127"/>
          <p:cNvPicPr/>
          <p:nvPr/>
        </p:nvPicPr>
        <p:blipFill>
          <a:blip r:embed="rId1"/>
          <a:stretch>
            <a:fillRect/>
          </a:stretch>
        </p:blipFill>
        <p:spPr>
          <a:xfrm>
            <a:off x="4644390" y="2169795"/>
            <a:ext cx="3406775" cy="2197100"/>
          </a:xfrm>
          <a:prstGeom prst="rect">
            <a:avLst/>
          </a:prstGeom>
          <a:noFill/>
          <a:ln w="9525">
            <a:noFill/>
          </a:ln>
        </p:spPr>
      </p:pic>
      <p:sp>
        <p:nvSpPr>
          <p:cNvPr id="4" name="文本框 3"/>
          <p:cNvSpPr txBox="1"/>
          <p:nvPr/>
        </p:nvSpPr>
        <p:spPr>
          <a:xfrm>
            <a:off x="5292090" y="4444365"/>
            <a:ext cx="2240280" cy="368300"/>
          </a:xfrm>
          <a:prstGeom prst="rect">
            <a:avLst/>
          </a:prstGeom>
          <a:noFill/>
        </p:spPr>
        <p:txBody>
          <a:bodyPr wrap="none" rtlCol="0" anchor="t">
            <a:spAutoFit/>
          </a:bodyPr>
          <a:p>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星云超级计算机系统</a:t>
            </a:r>
            <a:endParaRPr lang="zh-CN" altLang="en-US"/>
          </a:p>
        </p:txBody>
      </p:sp>
      <p:pic>
        <p:nvPicPr>
          <p:cNvPr id="129" name="图片 128"/>
          <p:cNvPicPr/>
          <p:nvPr/>
        </p:nvPicPr>
        <p:blipFill>
          <a:blip r:embed="rId2"/>
          <a:stretch>
            <a:fillRect/>
          </a:stretch>
        </p:blipFill>
        <p:spPr>
          <a:xfrm>
            <a:off x="467995" y="2284095"/>
            <a:ext cx="3733165" cy="205549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文本框 28674"/>
          <p:cNvSpPr txBox="1"/>
          <p:nvPr/>
        </p:nvSpPr>
        <p:spPr>
          <a:xfrm>
            <a:off x="467995" y="411163"/>
            <a:ext cx="5693410" cy="521970"/>
          </a:xfrm>
          <a:prstGeom prst="rect">
            <a:avLst/>
          </a:prstGeom>
          <a:noFill/>
          <a:ln w="9525">
            <a:noFill/>
          </a:ln>
        </p:spPr>
        <p:txBody>
          <a:bodyPr wrap="none" anchor="t" anchorCtr="0">
            <a:spAutoFit/>
          </a:bodyPr>
          <a:p>
            <a:pPr>
              <a:buFontTx/>
            </a:pPr>
            <a:r>
              <a:rPr sz="2800">
                <a:latin typeface="方正盛世楷书简体_粗" panose="02000000000000000000" charset="-122"/>
                <a:ea typeface="方正盛世楷书简体_粗" panose="02000000000000000000" charset="-122"/>
                <a:cs typeface="方正盛世楷书简体_粗" panose="02000000000000000000" charset="-122"/>
              </a:rPr>
              <a:t>4、智能化、信息化的高科技新时代</a:t>
            </a:r>
            <a:endParaRPr sz="2800">
              <a:latin typeface="方正盛世楷书简体_粗" panose="02000000000000000000" charset="-122"/>
              <a:ea typeface="方正盛世楷书简体_粗" panose="02000000000000000000" charset="-122"/>
              <a:cs typeface="方正盛世楷书简体_粗" panose="02000000000000000000" charset="-122"/>
            </a:endParaRPr>
          </a:p>
        </p:txBody>
      </p:sp>
      <p:sp>
        <p:nvSpPr>
          <p:cNvPr id="3" name="文本框 2"/>
          <p:cNvSpPr txBox="1"/>
          <p:nvPr/>
        </p:nvSpPr>
        <p:spPr>
          <a:xfrm>
            <a:off x="683895" y="1131570"/>
            <a:ext cx="3183890" cy="1337945"/>
          </a:xfrm>
          <a:prstGeom prst="rect">
            <a:avLst/>
          </a:prstGeom>
          <a:noFill/>
        </p:spPr>
        <p:txBody>
          <a:bodyPr wrap="square" rtlCol="0" anchor="t">
            <a:spAutoFit/>
          </a:bodyPr>
          <a:p>
            <a:pPr>
              <a:lnSpc>
                <a:spcPct val="150000"/>
              </a:lnSpc>
            </a:pPr>
            <a:r>
              <a:rPr lang="zh-CN" altLang="en-US">
                <a:latin typeface="方正盛世楷书简体_粗" panose="02000000000000000000" charset="-122"/>
                <a:ea typeface="方正盛世楷书简体_粗" panose="02000000000000000000" charset="-122"/>
                <a:cs typeface="方正盛世楷书简体_粗" panose="02000000000000000000" charset="-122"/>
              </a:rPr>
              <a:t>中国</a:t>
            </a:r>
            <a:r>
              <a:rPr lang="en-US" altLang="zh-CN">
                <a:latin typeface="方正盛世楷书简体_粗" panose="02000000000000000000" charset="-122"/>
                <a:ea typeface="方正盛世楷书简体_粗" panose="02000000000000000000" charset="-122"/>
                <a:cs typeface="方正盛世楷书简体_粗" panose="02000000000000000000" charset="-122"/>
              </a:rPr>
              <a:t>“</a:t>
            </a:r>
            <a:r>
              <a:rPr lang="zh-CN" altLang="en-US">
                <a:latin typeface="方正盛世楷书简体_粗" panose="02000000000000000000" charset="-122"/>
                <a:ea typeface="方正盛世楷书简体_粗" panose="02000000000000000000" charset="-122"/>
                <a:cs typeface="方正盛世楷书简体_粗" panose="02000000000000000000" charset="-122"/>
              </a:rPr>
              <a:t>天宫</a:t>
            </a:r>
            <a:r>
              <a:rPr lang="en-US" altLang="zh-CN">
                <a:latin typeface="方正盛世楷书简体_粗" panose="02000000000000000000" charset="-122"/>
                <a:ea typeface="方正盛世楷书简体_粗" panose="02000000000000000000" charset="-122"/>
                <a:cs typeface="方正盛世楷书简体_粗" panose="02000000000000000000" charset="-122"/>
              </a:rPr>
              <a:t>”</a:t>
            </a:r>
            <a:r>
              <a:rPr lang="zh-CN" altLang="en-US">
                <a:latin typeface="方正盛世楷书简体_粗" panose="02000000000000000000" charset="-122"/>
                <a:ea typeface="方正盛世楷书简体_粗" panose="02000000000000000000" charset="-122"/>
                <a:cs typeface="方正盛世楷书简体_粗" panose="02000000000000000000" charset="-122"/>
              </a:rPr>
              <a:t>空间站。空间站有利于开展科学实验、开发空间资源、在轨服务等。</a:t>
            </a:r>
            <a:endParaRPr lang="zh-CN" altLang="en-US">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130" name="图片 129"/>
          <p:cNvPicPr/>
          <p:nvPr/>
        </p:nvPicPr>
        <p:blipFill>
          <a:blip r:embed="rId1"/>
          <a:stretch>
            <a:fillRect/>
          </a:stretch>
        </p:blipFill>
        <p:spPr>
          <a:xfrm>
            <a:off x="4356100" y="1059815"/>
            <a:ext cx="3810635" cy="3532505"/>
          </a:xfrm>
          <a:prstGeom prst="rect">
            <a:avLst/>
          </a:prstGeom>
          <a:noFill/>
          <a:ln w="9525">
            <a:noFill/>
          </a:ln>
        </p:spPr>
      </p:pic>
      <p:pic>
        <p:nvPicPr>
          <p:cNvPr id="131" name="图片 130"/>
          <p:cNvPicPr/>
          <p:nvPr/>
        </p:nvPicPr>
        <p:blipFill>
          <a:blip r:embed="rId2"/>
          <a:stretch>
            <a:fillRect/>
          </a:stretch>
        </p:blipFill>
        <p:spPr>
          <a:xfrm>
            <a:off x="683895" y="2644140"/>
            <a:ext cx="2854960" cy="21488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文本框 28674"/>
          <p:cNvSpPr txBox="1"/>
          <p:nvPr/>
        </p:nvSpPr>
        <p:spPr>
          <a:xfrm>
            <a:off x="467995" y="411163"/>
            <a:ext cx="5693410" cy="521970"/>
          </a:xfrm>
          <a:prstGeom prst="rect">
            <a:avLst/>
          </a:prstGeom>
          <a:noFill/>
          <a:ln w="9525">
            <a:noFill/>
          </a:ln>
        </p:spPr>
        <p:txBody>
          <a:bodyPr wrap="none" anchor="t" anchorCtr="0">
            <a:spAutoFit/>
          </a:bodyPr>
          <a:p>
            <a:pPr>
              <a:buFontTx/>
            </a:pPr>
            <a:r>
              <a:rPr sz="2800">
                <a:latin typeface="方正盛世楷书简体_粗" panose="02000000000000000000" charset="-122"/>
                <a:ea typeface="方正盛世楷书简体_粗" panose="02000000000000000000" charset="-122"/>
                <a:cs typeface="方正盛世楷书简体_粗" panose="02000000000000000000" charset="-122"/>
              </a:rPr>
              <a:t>4、智能化、信息化的高科技新时代</a:t>
            </a:r>
            <a:endParaRPr sz="2800">
              <a:latin typeface="方正盛世楷书简体_粗" panose="02000000000000000000" charset="-122"/>
              <a:ea typeface="方正盛世楷书简体_粗" panose="02000000000000000000" charset="-122"/>
              <a:cs typeface="方正盛世楷书简体_粗" panose="02000000000000000000" charset="-122"/>
            </a:endParaRPr>
          </a:p>
        </p:txBody>
      </p:sp>
      <p:sp>
        <p:nvSpPr>
          <p:cNvPr id="3" name="文本框 2"/>
          <p:cNvSpPr txBox="1"/>
          <p:nvPr/>
        </p:nvSpPr>
        <p:spPr>
          <a:xfrm>
            <a:off x="755650" y="1779905"/>
            <a:ext cx="3183890" cy="1753235"/>
          </a:xfrm>
          <a:prstGeom prst="rect">
            <a:avLst/>
          </a:prstGeom>
          <a:noFill/>
        </p:spPr>
        <p:txBody>
          <a:bodyPr wrap="square" rtlCol="0" anchor="t">
            <a:spAutoFit/>
          </a:bodyPr>
          <a:p>
            <a:pPr>
              <a:lnSpc>
                <a:spcPct val="150000"/>
              </a:lnSpc>
            </a:pPr>
            <a:r>
              <a:rPr>
                <a:latin typeface="方正盛世楷书简体_粗" panose="02000000000000000000" charset="-122"/>
                <a:ea typeface="方正盛世楷书简体_粗" panose="02000000000000000000" charset="-122"/>
                <a:cs typeface="方正盛世楷书简体_粗" panose="02000000000000000000" charset="-122"/>
              </a:rPr>
              <a:t>未来十几年间，将新开工建设40台以上的百万千瓦级核电机组，到时候将有</a:t>
            </a:r>
            <a:r>
              <a:rPr lang="en-US">
                <a:latin typeface="方正盛世楷书简体_粗" panose="02000000000000000000" charset="-122"/>
                <a:ea typeface="方正盛世楷书简体_粗" panose="02000000000000000000" charset="-122"/>
                <a:cs typeface="方正盛世楷书简体_粗" panose="02000000000000000000" charset="-122"/>
              </a:rPr>
              <a:t>2</a:t>
            </a:r>
            <a:r>
              <a:rPr>
                <a:latin typeface="方正盛世楷书简体_粗" panose="02000000000000000000" charset="-122"/>
                <a:ea typeface="方正盛世楷书简体_粗" panose="02000000000000000000" charset="-122"/>
                <a:cs typeface="方正盛世楷书简体_粗" panose="02000000000000000000" charset="-122"/>
              </a:rPr>
              <a:t>0个大亚湾</a:t>
            </a:r>
            <a:r>
              <a:rPr lang="zh-CN">
                <a:latin typeface="方正盛世楷书简体_粗" panose="02000000000000000000" charset="-122"/>
                <a:ea typeface="方正盛世楷书简体_粗" panose="02000000000000000000" charset="-122"/>
                <a:cs typeface="方正盛世楷书简体_粗" panose="02000000000000000000" charset="-122"/>
              </a:rPr>
              <a:t>核电站。</a:t>
            </a:r>
            <a:endParaRPr lang="zh-CN">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132" name="图片 131"/>
          <p:cNvPicPr/>
          <p:nvPr/>
        </p:nvPicPr>
        <p:blipFill>
          <a:blip r:embed="rId1"/>
          <a:stretch>
            <a:fillRect/>
          </a:stretch>
        </p:blipFill>
        <p:spPr>
          <a:xfrm>
            <a:off x="4428490" y="1203960"/>
            <a:ext cx="4326890" cy="3145790"/>
          </a:xfrm>
          <a:prstGeom prst="rect">
            <a:avLst/>
          </a:prstGeom>
          <a:noFill/>
          <a:ln w="9525">
            <a:noFill/>
          </a:ln>
        </p:spPr>
      </p:pic>
      <p:sp>
        <p:nvSpPr>
          <p:cNvPr id="4" name="文本框 3"/>
          <p:cNvSpPr txBox="1"/>
          <p:nvPr/>
        </p:nvSpPr>
        <p:spPr>
          <a:xfrm>
            <a:off x="4356100" y="4443730"/>
            <a:ext cx="4297680" cy="368300"/>
          </a:xfrm>
          <a:prstGeom prst="rect">
            <a:avLst/>
          </a:prstGeom>
          <a:noFill/>
        </p:spPr>
        <p:txBody>
          <a:bodyPr wrap="none" rtlCol="0" anchor="t">
            <a:spAutoFit/>
          </a:bodyPr>
          <a:p>
            <a:pPr algn="l"/>
            <a:r>
              <a:rPr lang="zh-CN" altLang="en-US">
                <a:latin typeface="方正盛世楷书简体_粗" panose="02000000000000000000" charset="-122"/>
                <a:ea typeface="方正盛世楷书简体_粗" panose="02000000000000000000" charset="-122"/>
                <a:cs typeface="方正盛世楷书简体_粗" panose="02000000000000000000" charset="-122"/>
                <a:sym typeface="+mn-ea"/>
              </a:rPr>
              <a:t>我国大陆首座大型核电站：大亚湾核电站</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1015" y="1491615"/>
            <a:ext cx="8142605" cy="1198880"/>
          </a:xfrm>
          <a:prstGeom prst="rect">
            <a:avLst/>
          </a:prstGeom>
          <a:noFill/>
        </p:spPr>
        <p:txBody>
          <a:bodyPr wrap="square" rtlCol="0" anchor="t">
            <a:spAutoFit/>
          </a:bodyPr>
          <a:p>
            <a:pPr>
              <a:lnSpc>
                <a:spcPct val="150000"/>
              </a:lnSpc>
            </a:pPr>
            <a:r>
              <a:rPr lang="en-US" altLang="zh-CN" sz="2400">
                <a:solidFill>
                  <a:schemeClr val="tx1"/>
                </a:solidFill>
                <a:latin typeface="方正盛世楷书简体_粗" panose="02000000000000000000" charset="-122"/>
                <a:ea typeface="方正盛世楷书简体_粗" panose="02000000000000000000" charset="-122"/>
                <a:sym typeface="+mn-ea"/>
              </a:rPr>
              <a:t>    </a:t>
            </a:r>
            <a:r>
              <a:rPr lang="zh-CN" altLang="en-US" sz="2400">
                <a:solidFill>
                  <a:schemeClr val="tx1"/>
                </a:solidFill>
                <a:latin typeface="方正盛世楷书简体_粗" panose="02000000000000000000" charset="-122"/>
                <a:ea typeface="方正盛世楷书简体_粗" panose="02000000000000000000" charset="-122"/>
                <a:sym typeface="+mn-ea"/>
              </a:rPr>
              <a:t>综观历史，物理学许多重要的发现，有力的推动了社会生产力的发展．物理学对人类社会的进步，可谓功勋卓著。</a:t>
            </a:r>
            <a:endParaRPr lang="zh-CN" altLang="en-US" sz="2400">
              <a:solidFill>
                <a:schemeClr val="tx1"/>
              </a:solidFill>
              <a:latin typeface="方正盛世楷书简体_粗" panose="02000000000000000000" charset="-122"/>
              <a:ea typeface="方正盛世楷书简体_粗"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074420" y="2140109"/>
            <a:ext cx="6995160" cy="1800225"/>
          </a:xfrm>
          <a:prstGeom prst="rect">
            <a:avLst/>
          </a:prstGeom>
        </p:spPr>
      </p:pic>
      <p:sp>
        <p:nvSpPr>
          <p:cNvPr id="10" name="标题"/>
          <p:cNvSpPr/>
          <p:nvPr/>
        </p:nvSpPr>
        <p:spPr>
          <a:xfrm>
            <a:off x="899808" y="987441"/>
            <a:ext cx="7458075" cy="521970"/>
          </a:xfrm>
          <a:prstGeom prst="rect">
            <a:avLst/>
          </a:prstGeom>
        </p:spPr>
        <p:txBody>
          <a:bodyPr wrap="none" anchor="t">
            <a:spAutoFit/>
          </a:bodyPr>
          <a:p>
            <a:r>
              <a:rPr lang="zh-CN" altLang="en-US" sz="2800" b="1" spc="200" dirty="0">
                <a:solidFill>
                  <a:srgbClr val="FF0000"/>
                </a:solidFill>
                <a:latin typeface="方正盛世楷书简体_粗" panose="02000000000000000000" charset="-122"/>
                <a:ea typeface="方正盛世楷书简体_粗" panose="02000000000000000000" charset="-122"/>
              </a:rPr>
              <a:t>未来社会，需要更多的物理学家和工程师。</a:t>
            </a:r>
            <a:endParaRPr lang="zh-CN" altLang="en-US" sz="2800" b="1" spc="200" dirty="0">
              <a:solidFill>
                <a:srgbClr val="FF0000"/>
              </a:solidFill>
              <a:latin typeface="方正盛世楷书简体_粗" panose="02000000000000000000" charset="-122"/>
              <a:ea typeface="方正盛世楷书简体_粗"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780155" y="2787650"/>
            <a:ext cx="4819015" cy="770890"/>
          </a:xfrm>
        </p:spPr>
        <p:txBody>
          <a:bodyPr/>
          <a:p>
            <a:r>
              <a:rPr lang="zh-CN" altLang="en-US" sz="3200" b="1">
                <a:solidFill>
                  <a:schemeClr val="accent5">
                    <a:lumMod val="50000"/>
                  </a:schemeClr>
                </a:solidFill>
                <a:latin typeface="方正盛世楷书简体_粗" panose="02000000000000000000" charset="-122"/>
                <a:ea typeface="方正盛世楷书简体_粗" panose="02000000000000000000" charset="-122"/>
              </a:rPr>
              <a:t>学习物理学的方法</a:t>
            </a:r>
            <a:endParaRPr lang="zh-CN" altLang="en-US" sz="3200" b="1">
              <a:solidFill>
                <a:schemeClr val="accent5">
                  <a:lumMod val="50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3670419" y="155879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rPr>
              <a:t>4</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2" charset="0"/>
              <a:ea typeface="汉仪铁线黑-35简" charset="0"/>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p:cNvSpPr/>
          <p:nvPr/>
        </p:nvSpPr>
        <p:spPr>
          <a:xfrm>
            <a:off x="611994" y="844089"/>
            <a:ext cx="7777480" cy="829945"/>
          </a:xfrm>
          <a:prstGeom prst="rect">
            <a:avLst/>
          </a:prstGeom>
        </p:spPr>
        <p:txBody>
          <a:bodyPr wrap="none" anchor="t">
            <a:spAutoFit/>
          </a:bodyPr>
          <a:lstStyle/>
          <a:p>
            <a:endParaRPr lang="zh-CN" altLang="en-US" sz="2400" spc="200" dirty="0">
              <a:solidFill>
                <a:schemeClr val="tx1"/>
              </a:solidFill>
              <a:latin typeface="方正盛世楷书简体_粗" panose="02000000000000000000" charset="-122"/>
              <a:ea typeface="方正盛世楷书简体_粗" panose="02000000000000000000" charset="-122"/>
            </a:endParaRPr>
          </a:p>
          <a:p>
            <a:r>
              <a:rPr lang="zh-CN" altLang="en-US" sz="2400" spc="200" dirty="0">
                <a:solidFill>
                  <a:schemeClr val="tx1"/>
                </a:solidFill>
                <a:latin typeface="方正盛世楷书简体_粗" panose="02000000000000000000" charset="-122"/>
                <a:ea typeface="方正盛世楷书简体_粗" panose="02000000000000000000" charset="-122"/>
              </a:rPr>
              <a:t>三名里程碑式的物理学家：伽俐略、牛顿、爱因斯坦</a:t>
            </a:r>
            <a:endParaRPr lang="zh-CN" altLang="en-US" sz="2400" spc="200" dirty="0">
              <a:solidFill>
                <a:schemeClr val="tx1"/>
              </a:solidFill>
              <a:latin typeface="方正盛世楷书简体_粗" panose="02000000000000000000" charset="-122"/>
              <a:ea typeface="方正盛世楷书简体_粗" panose="02000000000000000000" charset="-122"/>
            </a:endParaRPr>
          </a:p>
        </p:txBody>
      </p:sp>
      <p:pic>
        <p:nvPicPr>
          <p:cNvPr id="2" name="图片 1"/>
          <p:cNvPicPr>
            <a:picLocks noChangeAspect="1"/>
          </p:cNvPicPr>
          <p:nvPr>
            <p:custDataLst>
              <p:tags r:id="rId1"/>
            </p:custDataLst>
          </p:nvPr>
        </p:nvPicPr>
        <p:blipFill>
          <a:blip r:embed="rId2"/>
          <a:srcRect b="30232"/>
          <a:stretch>
            <a:fillRect/>
          </a:stretch>
        </p:blipFill>
        <p:spPr>
          <a:xfrm>
            <a:off x="834866" y="2303621"/>
            <a:ext cx="2281238" cy="2090261"/>
          </a:xfrm>
          <a:prstGeom prst="rect">
            <a:avLst/>
          </a:prstGeom>
        </p:spPr>
      </p:pic>
      <p:pic>
        <p:nvPicPr>
          <p:cNvPr id="3" name="图片 2"/>
          <p:cNvPicPr>
            <a:picLocks noChangeAspect="1"/>
          </p:cNvPicPr>
          <p:nvPr/>
        </p:nvPicPr>
        <p:blipFill>
          <a:blip r:embed="rId3"/>
          <a:srcRect l="17431" r="22962"/>
          <a:stretch>
            <a:fillRect/>
          </a:stretch>
        </p:blipFill>
        <p:spPr>
          <a:xfrm>
            <a:off x="3708400" y="2304098"/>
            <a:ext cx="2376964" cy="2089785"/>
          </a:xfrm>
          <a:prstGeom prst="rect">
            <a:avLst/>
          </a:prstGeom>
        </p:spPr>
      </p:pic>
      <p:pic>
        <p:nvPicPr>
          <p:cNvPr id="4" name="图片 3"/>
          <p:cNvPicPr>
            <a:picLocks noChangeAspect="1"/>
          </p:cNvPicPr>
          <p:nvPr/>
        </p:nvPicPr>
        <p:blipFill>
          <a:blip r:embed="rId4"/>
          <a:stretch>
            <a:fillRect/>
          </a:stretch>
        </p:blipFill>
        <p:spPr>
          <a:xfrm>
            <a:off x="6580346" y="2303145"/>
            <a:ext cx="2140744" cy="20907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标题 63489"/>
          <p:cNvSpPr/>
          <p:nvPr/>
        </p:nvSpPr>
        <p:spPr>
          <a:xfrm>
            <a:off x="899795" y="843915"/>
            <a:ext cx="7538085" cy="1923415"/>
          </a:xfrm>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buClr>
                <a:srgbClr val="FF9900"/>
              </a:buClr>
              <a:buFont typeface="Wingdings" panose="05000000000000000000" pitchFamily="2" charset="2"/>
              <a:buNone/>
            </a:pPr>
            <a:r>
              <a:rPr lang="zh-CN" altLang="en-US" sz="2800" dirty="0">
                <a:solidFill>
                  <a:schemeClr val="tx1"/>
                </a:solidFill>
                <a:latin typeface="方正盛世楷书简体_粗" panose="02000000000000000000" charset="-122"/>
                <a:ea typeface="方正盛世楷书简体_粗" panose="02000000000000000000" charset="-122"/>
              </a:rPr>
              <a:t>我们的身边有很多精彩的</a:t>
            </a:r>
            <a:r>
              <a:rPr lang="zh-CN" altLang="en-US" sz="2800" dirty="0">
                <a:solidFill>
                  <a:srgbClr val="FF0000"/>
                </a:solidFill>
                <a:latin typeface="方正盛世楷书简体_粗" panose="02000000000000000000" charset="-122"/>
                <a:ea typeface="方正盛世楷书简体_粗" panose="02000000000000000000" charset="-122"/>
              </a:rPr>
              <a:t>物理现象</a:t>
            </a:r>
            <a:r>
              <a:rPr lang="zh-CN" altLang="en-US" sz="2800" dirty="0">
                <a:solidFill>
                  <a:schemeClr val="tx1"/>
                </a:solidFill>
                <a:latin typeface="方正盛世楷书简体_粗" panose="02000000000000000000" charset="-122"/>
                <a:ea typeface="方正盛世楷书简体_粗" panose="02000000000000000000" charset="-122"/>
              </a:rPr>
              <a:t>，比如声现象、光现象、热现象、力现象、电现象。</a:t>
            </a:r>
            <a:endParaRPr lang="zh-CN" altLang="en-US" sz="2800" dirty="0">
              <a:solidFill>
                <a:schemeClr val="tx1"/>
              </a:solidFill>
              <a:latin typeface="方正盛世楷书简体_粗" panose="02000000000000000000" charset="-122"/>
              <a:ea typeface="方正盛世楷书简体_粗" panose="02000000000000000000" charset="-122"/>
            </a:endParaRPr>
          </a:p>
        </p:txBody>
      </p:sp>
      <p:sp>
        <p:nvSpPr>
          <p:cNvPr id="2" name="文本框 1"/>
          <p:cNvSpPr txBox="1"/>
          <p:nvPr/>
        </p:nvSpPr>
        <p:spPr>
          <a:xfrm>
            <a:off x="827405" y="4300220"/>
            <a:ext cx="5059680" cy="460375"/>
          </a:xfrm>
          <a:prstGeom prst="rect">
            <a:avLst/>
          </a:prstGeom>
          <a:noFill/>
        </p:spPr>
        <p:txBody>
          <a:bodyPr wrap="none" rtlCol="0" anchor="t">
            <a:spAutoFit/>
          </a:bodyPr>
          <a:p>
            <a:pPr algn="l"/>
            <a:r>
              <a:rPr lang="zh-CN" sz="2400" dirty="0">
                <a:solidFill>
                  <a:srgbClr val="FF0000"/>
                </a:solidFill>
                <a:latin typeface="方正盛世楷书简体_粗" panose="02000000000000000000" charset="-122"/>
                <a:ea typeface="方正盛世楷书简体_粗" panose="02000000000000000000" charset="-122"/>
                <a:cs typeface="方正粗黑宋简体" panose="02000000000000000000" charset="-122"/>
                <a:sym typeface="+mn-ea"/>
              </a:rPr>
              <a:t>注：</a:t>
            </a:r>
            <a:r>
              <a:rPr lang="zh-CN" sz="2400" dirty="0">
                <a:latin typeface="方正盛世楷书简体_粗" panose="02000000000000000000" charset="-122"/>
                <a:ea typeface="方正盛世楷书简体_粗" panose="02000000000000000000" charset="-122"/>
                <a:cs typeface="方正粗黑宋简体" panose="02000000000000000000" charset="-122"/>
                <a:sym typeface="+mn-ea"/>
              </a:rPr>
              <a:t>磁现象本质上是电现象的一种。</a:t>
            </a:r>
            <a:endParaRPr lang="zh-CN" altLang="en-US" sz="2400" dirty="0">
              <a:latin typeface="方正盛世楷书简体_粗" panose="02000000000000000000" charset="-122"/>
              <a:ea typeface="方正盛世楷书简体_粗"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checkerboard(across)">
                                      <p:cBhvr>
                                        <p:cTn id="7" dur="500"/>
                                        <p:tgtEl>
                                          <p:spTgt spid="63490"/>
                                        </p:tgtEl>
                                      </p:cBhvr>
                                    </p:animEffect>
                                  </p:childTnLst>
                                  <p:subTnLst>
                                    <p:audio>
                                      <p:cMediaNode>
                                        <p:cTn display="0" masterRel="sameClick">
                                          <p:stCondLst>
                                            <p:cond evt="begin" delay="0">
                                              <p:tn val="5"/>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p:cNvSpPr/>
          <p:nvPr/>
        </p:nvSpPr>
        <p:spPr>
          <a:xfrm>
            <a:off x="790575" y="1391285"/>
            <a:ext cx="5144135" cy="1568450"/>
          </a:xfrm>
          <a:prstGeom prst="rect">
            <a:avLst/>
          </a:prstGeom>
        </p:spPr>
        <p:txBody>
          <a:bodyPr wrap="square" anchor="t">
            <a:spAutoFit/>
          </a:bodyPr>
          <a:lstStyle/>
          <a:p>
            <a:pPr algn="l"/>
            <a:endParaRPr lang="zh-CN" altLang="en-US" sz="2400" b="1" spc="200" dirty="0">
              <a:solidFill>
                <a:schemeClr val="accent1"/>
              </a:solidFill>
              <a:latin typeface="方正盛世楷书简体_粗" panose="02000000000000000000" charset="-122"/>
              <a:ea typeface="方正盛世楷书简体_粗" panose="02000000000000000000" charset="-122"/>
            </a:endParaRPr>
          </a:p>
          <a:p>
            <a:pPr algn="l"/>
            <a:r>
              <a:rPr lang="zh-CN" altLang="en-US" sz="2400" b="1" spc="200" dirty="0">
                <a:solidFill>
                  <a:schemeClr val="accent1"/>
                </a:solidFill>
                <a:latin typeface="方正盛世楷书简体_粗" panose="02000000000000000000" charset="-122"/>
                <a:ea typeface="方正盛世楷书简体_粗" panose="02000000000000000000" charset="-122"/>
              </a:rPr>
              <a:t>伽俐略：</a:t>
            </a:r>
            <a:r>
              <a:rPr lang="zh-CN" altLang="en-US" sz="2400" b="1" spc="200" dirty="0">
                <a:solidFill>
                  <a:srgbClr val="FF0000"/>
                </a:solidFill>
                <a:latin typeface="方正盛世楷书简体_粗" panose="02000000000000000000" charset="-122"/>
                <a:ea typeface="方正盛世楷书简体_粗" panose="02000000000000000000" charset="-122"/>
              </a:rPr>
              <a:t>观察和实验</a:t>
            </a:r>
            <a:r>
              <a:rPr lang="zh-CN" altLang="en-US" sz="2400" b="1" spc="200" dirty="0">
                <a:solidFill>
                  <a:schemeClr val="accent1"/>
                </a:solidFill>
                <a:latin typeface="方正盛世楷书简体_粗" panose="02000000000000000000" charset="-122"/>
                <a:ea typeface="方正盛世楷书简体_粗" panose="02000000000000000000" charset="-122"/>
              </a:rPr>
              <a:t>是进行科学探究的基本方法，也是通向正确认识的重要途径。</a:t>
            </a:r>
            <a:endParaRPr lang="zh-CN" altLang="en-US" sz="2400" b="1" spc="200" dirty="0">
              <a:solidFill>
                <a:schemeClr val="accent1"/>
              </a:solidFill>
              <a:latin typeface="方正盛世楷书简体_粗" panose="02000000000000000000" charset="-122"/>
              <a:ea typeface="方正盛世楷书简体_粗" panose="02000000000000000000" charset="-122"/>
            </a:endParaRPr>
          </a:p>
        </p:txBody>
      </p:sp>
      <p:pic>
        <p:nvPicPr>
          <p:cNvPr id="2" name="图片 1"/>
          <p:cNvPicPr>
            <a:picLocks noChangeAspect="1"/>
          </p:cNvPicPr>
          <p:nvPr>
            <p:custDataLst>
              <p:tags r:id="rId1"/>
            </p:custDataLst>
          </p:nvPr>
        </p:nvPicPr>
        <p:blipFill>
          <a:blip r:embed="rId2"/>
          <a:srcRect b="30232"/>
          <a:stretch>
            <a:fillRect/>
          </a:stretch>
        </p:blipFill>
        <p:spPr>
          <a:xfrm>
            <a:off x="6445568" y="1436370"/>
            <a:ext cx="2281238" cy="2090261"/>
          </a:xfrm>
          <a:prstGeom prst="rect">
            <a:avLst/>
          </a:prstGeom>
        </p:spPr>
      </p:pic>
      <p:sp>
        <p:nvSpPr>
          <p:cNvPr id="3" name="文本框 2"/>
          <p:cNvSpPr txBox="1"/>
          <p:nvPr/>
        </p:nvSpPr>
        <p:spPr>
          <a:xfrm>
            <a:off x="766286" y="3976211"/>
            <a:ext cx="8013859" cy="1026160"/>
          </a:xfrm>
          <a:prstGeom prst="rect">
            <a:avLst/>
          </a:prstGeom>
          <a:noFill/>
        </p:spPr>
        <p:txBody>
          <a:bodyPr wrap="square" rtlCol="0" anchor="t">
            <a:spAutoFit/>
          </a:bodyPr>
          <a:p>
            <a:pPr>
              <a:lnSpc>
                <a:spcPct val="150000"/>
              </a:lnSpc>
            </a:pPr>
            <a:r>
              <a:rPr lang="zh-CN" altLang="en-US" sz="1350">
                <a:latin typeface="方正盛世楷书简体_粗" panose="02000000000000000000" charset="-122"/>
                <a:ea typeface="方正盛世楷书简体_粗" panose="02000000000000000000" charset="-122"/>
              </a:rPr>
              <a:t>伽利略是实验科学的创始人，他在物理学和天文学上做出了杰出的贡献。他开创了以实验事实为基础并具有严密逻辑体系和数学表述形式的近代科学，并因此推翻</a:t>
            </a:r>
            <a:r>
              <a:rPr lang="en-US" altLang="zh-CN" sz="1350">
                <a:latin typeface="方正盛世楷书简体_粗" panose="02000000000000000000" charset="-122"/>
                <a:ea typeface="方正盛世楷书简体_粗" panose="02000000000000000000" charset="-122"/>
              </a:rPr>
              <a:t>2000</a:t>
            </a:r>
            <a:r>
              <a:rPr lang="zh-CN" altLang="en-US" sz="1350">
                <a:latin typeface="方正盛世楷书简体_粗" panose="02000000000000000000" charset="-122"/>
                <a:ea typeface="方正盛世楷书简体_粗" panose="02000000000000000000" charset="-122"/>
              </a:rPr>
              <a:t>多年来亚里士多德的错误论点对人类思想的禁锢（比如对落体运动的研究），因此被誉为“近代科学之父”，属于物理学上里程碑式的人物。</a:t>
            </a:r>
            <a:endParaRPr lang="zh-CN" altLang="en-US" sz="1350">
              <a:latin typeface="方正盛世楷书简体_粗" panose="02000000000000000000" charset="-122"/>
              <a:ea typeface="方正盛世楷书简体_粗"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p:cNvSpPr/>
          <p:nvPr/>
        </p:nvSpPr>
        <p:spPr>
          <a:xfrm>
            <a:off x="972185" y="1131570"/>
            <a:ext cx="4710430" cy="2122805"/>
          </a:xfrm>
          <a:prstGeom prst="rect">
            <a:avLst/>
          </a:prstGeom>
        </p:spPr>
        <p:txBody>
          <a:bodyPr wrap="square" anchor="t">
            <a:spAutoFit/>
          </a:bodyPr>
          <a:lstStyle/>
          <a:p>
            <a:pPr algn="l"/>
            <a:endParaRPr lang="zh-CN" altLang="en-US" sz="2400" b="1" spc="200" dirty="0">
              <a:solidFill>
                <a:schemeClr val="accent1"/>
              </a:solidFill>
              <a:latin typeface="方正盛世楷书简体_粗" panose="02000000000000000000" charset="-122"/>
              <a:ea typeface="方正盛世楷书简体_粗" panose="02000000000000000000" charset="-122"/>
            </a:endParaRPr>
          </a:p>
          <a:p>
            <a:pPr algn="l">
              <a:lnSpc>
                <a:spcPct val="150000"/>
              </a:lnSpc>
            </a:pPr>
            <a:r>
              <a:rPr lang="zh-CN" altLang="en-US" sz="2400" b="1" spc="200" dirty="0">
                <a:solidFill>
                  <a:schemeClr val="accent1"/>
                </a:solidFill>
                <a:latin typeface="方正盛世楷书简体_粗" panose="02000000000000000000" charset="-122"/>
                <a:ea typeface="方正盛世楷书简体_粗" panose="02000000000000000000" charset="-122"/>
              </a:rPr>
              <a:t>牛顿：善于</a:t>
            </a:r>
            <a:r>
              <a:rPr lang="zh-CN" altLang="en-US" sz="2400" b="1" spc="200" dirty="0">
                <a:solidFill>
                  <a:srgbClr val="FF0000"/>
                </a:solidFill>
                <a:latin typeface="方正盛世楷书简体_粗" panose="02000000000000000000" charset="-122"/>
                <a:ea typeface="方正盛世楷书简体_粗" panose="02000000000000000000" charset="-122"/>
              </a:rPr>
              <a:t>观察</a:t>
            </a:r>
            <a:r>
              <a:rPr lang="zh-CN" altLang="en-US" sz="2400" b="1" spc="200" dirty="0">
                <a:solidFill>
                  <a:schemeClr val="accent1"/>
                </a:solidFill>
                <a:latin typeface="方正盛世楷书简体_粗" panose="02000000000000000000" charset="-122"/>
                <a:ea typeface="方正盛世楷书简体_粗" panose="02000000000000000000" charset="-122"/>
              </a:rPr>
              <a:t>并运用归纳和数学分析的方法,建立科学的物理概念。</a:t>
            </a:r>
            <a:endParaRPr lang="zh-CN" altLang="en-US" sz="2400" b="1" spc="200" dirty="0">
              <a:solidFill>
                <a:schemeClr val="accent1"/>
              </a:solidFill>
              <a:latin typeface="方正盛世楷书简体_粗" panose="02000000000000000000" charset="-122"/>
              <a:ea typeface="方正盛世楷书简体_粗" panose="02000000000000000000" charset="-122"/>
            </a:endParaRPr>
          </a:p>
        </p:txBody>
      </p:sp>
      <p:sp>
        <p:nvSpPr>
          <p:cNvPr id="3" name="文本框 2"/>
          <p:cNvSpPr txBox="1"/>
          <p:nvPr/>
        </p:nvSpPr>
        <p:spPr>
          <a:xfrm>
            <a:off x="766286" y="3976211"/>
            <a:ext cx="8013859" cy="1026160"/>
          </a:xfrm>
          <a:prstGeom prst="rect">
            <a:avLst/>
          </a:prstGeom>
          <a:noFill/>
        </p:spPr>
        <p:txBody>
          <a:bodyPr wrap="square" rtlCol="0" anchor="t">
            <a:spAutoFit/>
          </a:bodyPr>
          <a:p>
            <a:pPr>
              <a:lnSpc>
                <a:spcPct val="150000"/>
              </a:lnSpc>
            </a:pPr>
            <a:r>
              <a:rPr lang="zh-CN" altLang="en-US" sz="1350">
                <a:latin typeface="方正盛世楷书简体_粗" panose="02000000000000000000" charset="-122"/>
                <a:ea typeface="方正盛世楷书简体_粗" panose="02000000000000000000" charset="-122"/>
                <a:cs typeface="方正盛世楷书简体_粗" panose="02000000000000000000" charset="-122"/>
              </a:rPr>
              <a:t>牛顿在数学（微积分）、光学（太阳光谱）、力学（牛顿三大定律）、天文学（万有引力定律）等领域都有划时代的发现。万有引力定律发现，开辟了天文学的新纪元；</a:t>
            </a:r>
            <a:r>
              <a:rPr lang="zh-CN" altLang="en-US" sz="1350">
                <a:latin typeface="方正盛世楷书简体_粗" panose="02000000000000000000" charset="-122"/>
                <a:ea typeface="方正盛世楷书简体_粗" panose="02000000000000000000" charset="-122"/>
                <a:cs typeface="方正盛世楷书简体_粗" panose="02000000000000000000" charset="-122"/>
                <a:sym typeface="+mn-ea"/>
              </a:rPr>
              <a:t>宏观物体的运动</a:t>
            </a:r>
            <a:r>
              <a:rPr lang="zh-CN" altLang="en-US" sz="1350">
                <a:latin typeface="方正盛世楷书简体_粗" panose="02000000000000000000" charset="-122"/>
                <a:ea typeface="方正盛世楷书简体_粗" panose="02000000000000000000" charset="-122"/>
                <a:cs typeface="方正盛世楷书简体_粗" panose="02000000000000000000" charset="-122"/>
              </a:rPr>
              <a:t>三大定律的总结，从而创造了完整的牛顿力学体系（比如牛顿成功推算出彗星的轨道和运转周期）。</a:t>
            </a:r>
            <a:endParaRPr lang="zh-CN" altLang="en-US" sz="135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4" name="图片 3"/>
          <p:cNvPicPr>
            <a:picLocks noChangeAspect="1"/>
          </p:cNvPicPr>
          <p:nvPr/>
        </p:nvPicPr>
        <p:blipFill>
          <a:blip r:embed="rId1"/>
          <a:srcRect l="17431" r="22962"/>
          <a:stretch>
            <a:fillRect/>
          </a:stretch>
        </p:blipFill>
        <p:spPr>
          <a:xfrm>
            <a:off x="5940425" y="1275398"/>
            <a:ext cx="2376964" cy="2089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p:cNvSpPr/>
          <p:nvPr/>
        </p:nvSpPr>
        <p:spPr>
          <a:xfrm>
            <a:off x="1115695" y="1275715"/>
            <a:ext cx="4232275" cy="1568450"/>
          </a:xfrm>
          <a:prstGeom prst="rect">
            <a:avLst/>
          </a:prstGeom>
        </p:spPr>
        <p:txBody>
          <a:bodyPr wrap="square" anchor="t">
            <a:spAutoFit/>
          </a:bodyPr>
          <a:lstStyle/>
          <a:p>
            <a:pPr algn="l"/>
            <a:endParaRPr lang="zh-CN" altLang="en-US" sz="2400" b="1" spc="200" dirty="0">
              <a:solidFill>
                <a:schemeClr val="accent1"/>
              </a:solidFill>
              <a:latin typeface="方正盛世楷书简体_粗" panose="02000000000000000000" charset="-122"/>
              <a:ea typeface="方正盛世楷书简体_粗" panose="02000000000000000000" charset="-122"/>
            </a:endParaRPr>
          </a:p>
          <a:p>
            <a:pPr algn="l"/>
            <a:r>
              <a:rPr lang="zh-CN" altLang="en-US" sz="2400" b="1" spc="200" dirty="0">
                <a:solidFill>
                  <a:schemeClr val="accent1"/>
                </a:solidFill>
                <a:latin typeface="方正盛世楷书简体_粗" panose="02000000000000000000" charset="-122"/>
                <a:ea typeface="方正盛世楷书简体_粗" panose="02000000000000000000" charset="-122"/>
              </a:rPr>
              <a:t>爱因斯坦：学习物理学，既离不开</a:t>
            </a:r>
            <a:r>
              <a:rPr lang="zh-CN" altLang="en-US" sz="2400" b="1" spc="200" dirty="0">
                <a:solidFill>
                  <a:srgbClr val="FF0000"/>
                </a:solidFill>
                <a:latin typeface="方正盛世楷书简体_粗" panose="02000000000000000000" charset="-122"/>
                <a:ea typeface="方正盛世楷书简体_粗" panose="02000000000000000000" charset="-122"/>
              </a:rPr>
              <a:t>观察与实验</a:t>
            </a:r>
            <a:r>
              <a:rPr lang="zh-CN" altLang="en-US" sz="2400" b="1" spc="200" dirty="0">
                <a:solidFill>
                  <a:schemeClr val="accent1"/>
                </a:solidFill>
                <a:latin typeface="方正盛世楷书简体_粗" panose="02000000000000000000" charset="-122"/>
                <a:ea typeface="方正盛世楷书简体_粗" panose="02000000000000000000" charset="-122"/>
              </a:rPr>
              <a:t>，也离不开</a:t>
            </a:r>
            <a:r>
              <a:rPr lang="zh-CN" altLang="en-US" sz="2400" b="1" spc="200" dirty="0">
                <a:solidFill>
                  <a:srgbClr val="FF0000"/>
                </a:solidFill>
                <a:latin typeface="方正盛世楷书简体_粗" panose="02000000000000000000" charset="-122"/>
                <a:ea typeface="方正盛世楷书简体_粗" panose="02000000000000000000" charset="-122"/>
              </a:rPr>
              <a:t>理性思考</a:t>
            </a:r>
            <a:r>
              <a:rPr lang="zh-CN" altLang="en-US" sz="2400" b="1" spc="200" dirty="0">
                <a:solidFill>
                  <a:schemeClr val="accent1"/>
                </a:solidFill>
                <a:latin typeface="方正盛世楷书简体_粗" panose="02000000000000000000" charset="-122"/>
                <a:ea typeface="方正盛世楷书简体_粗" panose="02000000000000000000" charset="-122"/>
              </a:rPr>
              <a:t>。</a:t>
            </a:r>
            <a:endParaRPr lang="zh-CN" altLang="en-US" sz="2400" b="1" spc="200" dirty="0">
              <a:solidFill>
                <a:schemeClr val="accent1"/>
              </a:solidFill>
              <a:latin typeface="方正盛世楷书简体_粗" panose="02000000000000000000" charset="-122"/>
              <a:ea typeface="方正盛世楷书简体_粗" panose="02000000000000000000" charset="-122"/>
            </a:endParaRPr>
          </a:p>
        </p:txBody>
      </p:sp>
      <p:sp>
        <p:nvSpPr>
          <p:cNvPr id="3" name="文本框 2"/>
          <p:cNvSpPr txBox="1"/>
          <p:nvPr/>
        </p:nvSpPr>
        <p:spPr>
          <a:xfrm>
            <a:off x="766286" y="3976211"/>
            <a:ext cx="8013859" cy="1026160"/>
          </a:xfrm>
          <a:prstGeom prst="rect">
            <a:avLst/>
          </a:prstGeom>
          <a:noFill/>
        </p:spPr>
        <p:txBody>
          <a:bodyPr wrap="square" rtlCol="0" anchor="t">
            <a:spAutoFit/>
          </a:bodyPr>
          <a:p>
            <a:pPr>
              <a:lnSpc>
                <a:spcPct val="150000"/>
              </a:lnSpc>
            </a:pPr>
            <a:r>
              <a:rPr lang="zh-CN" altLang="en-US" sz="1350">
                <a:latin typeface="方正盛世楷书简体_粗" panose="02000000000000000000" charset="-122"/>
                <a:ea typeface="方正盛世楷书简体_粗" panose="02000000000000000000" charset="-122"/>
              </a:rPr>
              <a:t>他建立的相对论</a:t>
            </a:r>
            <a:r>
              <a:rPr lang="zh-CN" altLang="en-US" sz="1350">
                <a:latin typeface="方正盛世楷书简体_粗" panose="02000000000000000000" charset="-122"/>
                <a:ea typeface="方正盛世楷书简体_粗" panose="02000000000000000000" charset="-122"/>
                <a:sym typeface="+mn-ea"/>
              </a:rPr>
              <a:t>颠覆了</a:t>
            </a:r>
            <a:r>
              <a:rPr lang="zh-CN" altLang="en-US" sz="1350">
                <a:latin typeface="方正盛世楷书简体_粗" panose="02000000000000000000" charset="-122"/>
                <a:ea typeface="方正盛世楷书简体_粗" panose="02000000000000000000" charset="-122"/>
              </a:rPr>
              <a:t>人们对空间、时间、质量、能量等基本概念的常识性认识，开辟了物理学的新纪元（比如他利用质能相当性解释放射性元素镭能辐射出大量能量的原因）。爱因斯坦提出光量子假设，成功解释了光电效应，成为量子理论三元老之一。相对论与量子理论已经是今天物理学的两大支柱。</a:t>
            </a:r>
            <a:endParaRPr lang="zh-CN" altLang="en-US" sz="1350">
              <a:latin typeface="方正盛世楷书简体_粗" panose="02000000000000000000" charset="-122"/>
              <a:ea typeface="方正盛世楷书简体_粗" panose="02000000000000000000" charset="-122"/>
            </a:endParaRPr>
          </a:p>
        </p:txBody>
      </p:sp>
      <p:pic>
        <p:nvPicPr>
          <p:cNvPr id="4" name="图片 3"/>
          <p:cNvPicPr>
            <a:picLocks noChangeAspect="1"/>
          </p:cNvPicPr>
          <p:nvPr/>
        </p:nvPicPr>
        <p:blipFill>
          <a:blip r:embed="rId1"/>
          <a:stretch>
            <a:fillRect/>
          </a:stretch>
        </p:blipFill>
        <p:spPr>
          <a:xfrm>
            <a:off x="6300311" y="1347470"/>
            <a:ext cx="2140744" cy="20907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5650" y="1635760"/>
            <a:ext cx="7544435" cy="1198880"/>
          </a:xfrm>
          <a:prstGeom prst="rect">
            <a:avLst/>
          </a:prstGeom>
          <a:noFill/>
        </p:spPr>
        <p:txBody>
          <a:bodyPr wrap="square" rtlCol="0" anchor="t">
            <a:spAutoFit/>
          </a:bodyPr>
          <a:p>
            <a:pPr>
              <a:lnSpc>
                <a:spcPct val="150000"/>
              </a:lnSpc>
            </a:pPr>
            <a:r>
              <a:rPr lang="zh-CN" altLang="en-US" sz="240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结论：</a:t>
            </a:r>
            <a:r>
              <a:rPr lang="zh-CN" altLang="en-US" sz="2400" u="sng">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观察</a:t>
            </a:r>
            <a:r>
              <a:rPr lang="zh-CN" altLang="en-US" sz="240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和</a:t>
            </a:r>
            <a:r>
              <a:rPr lang="zh-CN" altLang="en-US" sz="2400" u="sng">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实验</a:t>
            </a:r>
            <a:r>
              <a:rPr lang="zh-CN" altLang="en-US" sz="240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是进行科学探究的基本方法，</a:t>
            </a:r>
            <a:r>
              <a:rPr lang="zh-CN" altLang="en-US" sz="240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也是通向正确认识的重要途径。</a:t>
            </a:r>
            <a:endParaRPr lang="zh-CN" altLang="en-US" sz="240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7678" y="411480"/>
            <a:ext cx="4277678" cy="521970"/>
          </a:xfrm>
          <a:prstGeom prst="rect">
            <a:avLst/>
          </a:prstGeom>
          <a:noFill/>
        </p:spPr>
        <p:txBody>
          <a:bodyPr wrap="square" rtlCol="0" anchor="t">
            <a:spAutoFit/>
          </a:bodyPr>
          <a:p>
            <a:r>
              <a:rPr lang="zh-CN" altLang="en-US" sz="2800">
                <a:latin typeface="方正盛世楷书简体_粗" panose="02000000000000000000" charset="-122"/>
                <a:ea typeface="方正盛世楷书简体_粗" panose="02000000000000000000" charset="-122"/>
              </a:rPr>
              <a:t>中国最好的物理学家们：</a:t>
            </a:r>
            <a:endParaRPr lang="zh-CN" altLang="en-US" sz="2800">
              <a:latin typeface="方正盛世楷书简体_粗" panose="02000000000000000000" charset="-122"/>
              <a:ea typeface="方正盛世楷书简体_粗" panose="02000000000000000000" charset="-122"/>
            </a:endParaRPr>
          </a:p>
        </p:txBody>
      </p:sp>
      <p:sp>
        <p:nvSpPr>
          <p:cNvPr id="3" name="文本框 2"/>
          <p:cNvSpPr txBox="1"/>
          <p:nvPr/>
        </p:nvSpPr>
        <p:spPr>
          <a:xfrm>
            <a:off x="539433" y="1275715"/>
            <a:ext cx="5943600" cy="3784600"/>
          </a:xfrm>
          <a:prstGeom prst="rect">
            <a:avLst/>
          </a:prstGeom>
          <a:noFill/>
        </p:spPr>
        <p:txBody>
          <a:bodyPr wrap="square" rtlCol="0" anchor="t">
            <a:spAutoFit/>
          </a:bodyPr>
          <a:p>
            <a:pPr>
              <a:lnSpc>
                <a:spcPct val="200000"/>
              </a:lnSpc>
            </a:pPr>
            <a:r>
              <a:rPr lang="zh-CN" altLang="en-US" sz="2000">
                <a:solidFill>
                  <a:srgbClr val="FF0000"/>
                </a:solidFill>
                <a:latin typeface="方正盛世楷书简体_粗" panose="02000000000000000000" charset="-122"/>
                <a:ea typeface="方正盛世楷书简体_粗" panose="02000000000000000000" charset="-122"/>
              </a:rPr>
              <a:t>杨振宁</a:t>
            </a:r>
            <a:r>
              <a:rPr lang="zh-CN" altLang="en-US" sz="2000">
                <a:latin typeface="方正盛世楷书简体_粗" panose="02000000000000000000" charset="-122"/>
                <a:ea typeface="方正盛世楷书简体_粗" panose="02000000000000000000" charset="-122"/>
              </a:rPr>
              <a:t>，提出宇称不守恒理论和规范场理论，曾</a:t>
            </a:r>
            <a:r>
              <a:rPr lang="zh-CN" altLang="en-US" sz="2000">
                <a:latin typeface="方正盛世楷书简体_粗" panose="02000000000000000000" charset="-122"/>
                <a:ea typeface="方正盛世楷书简体_粗" panose="02000000000000000000" charset="-122"/>
                <a:sym typeface="+mn-ea"/>
              </a:rPr>
              <a:t>获诺贝尔物理学奖</a:t>
            </a:r>
            <a:r>
              <a:rPr lang="zh-CN" altLang="en-US" sz="2000">
                <a:latin typeface="方正盛世楷书简体_粗" panose="02000000000000000000" charset="-122"/>
                <a:ea typeface="方正盛世楷书简体_粗" panose="02000000000000000000" charset="-122"/>
              </a:rPr>
              <a:t>。</a:t>
            </a:r>
            <a:endParaRPr lang="zh-CN" altLang="en-US">
              <a:latin typeface="方正盛世楷书简体_粗" panose="02000000000000000000" charset="-122"/>
              <a:ea typeface="方正盛世楷书简体_粗" panose="02000000000000000000" charset="-122"/>
              <a:sym typeface="+mn-ea"/>
            </a:endParaRPr>
          </a:p>
          <a:p>
            <a:pPr>
              <a:lnSpc>
                <a:spcPct val="200000"/>
              </a:lnSpc>
            </a:pPr>
            <a:r>
              <a:rPr lang="zh-CN" altLang="en-US" sz="1600">
                <a:latin typeface="方正盛世楷书简体_粗" panose="02000000000000000000" charset="-122"/>
                <a:ea typeface="方正盛世楷书简体_粗" panose="02000000000000000000" charset="-122"/>
                <a:sym typeface="+mn-ea"/>
              </a:rPr>
              <a:t>丁肇中先生说过，提到20世纪物理学的里程碑，首先想到三件事：一是相对论（爱因斯坦），二是量子力学（狄拉克），三是规范场（杨振宁）。</a:t>
            </a:r>
            <a:endParaRPr lang="zh-CN" altLang="en-US" sz="1600">
              <a:latin typeface="方正盛世楷书简体_粗" panose="02000000000000000000" charset="-122"/>
              <a:ea typeface="方正盛世楷书简体_粗" panose="02000000000000000000" charset="-122"/>
              <a:sym typeface="+mn-ea"/>
            </a:endParaRPr>
          </a:p>
          <a:p>
            <a:pPr>
              <a:lnSpc>
                <a:spcPct val="200000"/>
              </a:lnSpc>
            </a:pPr>
            <a:r>
              <a:rPr lang="zh-CN" altLang="en-US" sz="1600">
                <a:latin typeface="方正盛世楷书简体_粗" panose="02000000000000000000" charset="-122"/>
                <a:ea typeface="方正盛世楷书简体_粗" panose="02000000000000000000" charset="-122"/>
                <a:sym typeface="+mn-ea"/>
              </a:rPr>
              <a:t>谢希德，吴健雄，李政道，高锟，王竹溪，丁肇中，崔琦，饶毓泰，叶企孙，赵忠尧等。</a:t>
            </a:r>
            <a:endParaRPr lang="zh-CN" altLang="en-US" sz="1600">
              <a:latin typeface="方正盛世楷书简体_粗" panose="02000000000000000000" charset="-122"/>
              <a:ea typeface="方正盛世楷书简体_粗" panose="02000000000000000000" charset="-122"/>
            </a:endParaRPr>
          </a:p>
        </p:txBody>
      </p:sp>
      <p:pic>
        <p:nvPicPr>
          <p:cNvPr id="4" name="图片 3"/>
          <p:cNvPicPr>
            <a:picLocks noChangeAspect="1"/>
          </p:cNvPicPr>
          <p:nvPr/>
        </p:nvPicPr>
        <p:blipFill>
          <a:blip r:embed="rId1"/>
          <a:stretch>
            <a:fillRect/>
          </a:stretch>
        </p:blipFill>
        <p:spPr>
          <a:xfrm>
            <a:off x="6804660" y="1131570"/>
            <a:ext cx="1863090" cy="2454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244" r="40362"/>
          <a:stretch>
            <a:fillRect/>
          </a:stretch>
        </p:blipFill>
        <p:spPr>
          <a:xfrm>
            <a:off x="0" y="1"/>
            <a:ext cx="4023360" cy="4515966"/>
          </a:xfrm>
          <a:prstGeom prst="rect">
            <a:avLst/>
          </a:prstGeom>
        </p:spPr>
      </p:pic>
      <p:sp>
        <p:nvSpPr>
          <p:cNvPr id="7" name="矩形 6"/>
          <p:cNvSpPr/>
          <p:nvPr/>
        </p:nvSpPr>
        <p:spPr>
          <a:xfrm>
            <a:off x="0" y="5020022"/>
            <a:ext cx="9144000" cy="1234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1" name="矩形 30"/>
          <p:cNvSpPr/>
          <p:nvPr/>
        </p:nvSpPr>
        <p:spPr>
          <a:xfrm>
            <a:off x="1975676" y="0"/>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2" name="矩形 31"/>
          <p:cNvSpPr/>
          <p:nvPr/>
        </p:nvSpPr>
        <p:spPr>
          <a:xfrm rot="16200000">
            <a:off x="2221979" y="2"/>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6" name="PA-文本框 3"/>
          <p:cNvSpPr/>
          <p:nvPr/>
        </p:nvSpPr>
        <p:spPr>
          <a:xfrm>
            <a:off x="1975485" y="1711325"/>
            <a:ext cx="6715760" cy="1093470"/>
          </a:xfrm>
          <a:prstGeom prst="rect">
            <a:avLst/>
          </a:prstGeom>
        </p:spPr>
        <p:txBody>
          <a:bodyPr vert="horz" lIns="90000" tIns="46800" rIns="90000" bIns="46800" rtlCol="0" anchor="b" anchorCtr="0">
            <a:noAutofit/>
          </a:bodyPr>
          <a:p>
            <a:pPr lvl="0" algn="ctr">
              <a:buClrTx/>
              <a:buSzTx/>
              <a:buFontTx/>
            </a:pPr>
            <a:r>
              <a:rPr lang="zh-CN" altLang="en-US" sz="5400" b="1" dirty="0">
                <a:solidFill>
                  <a:srgbClr val="04528B"/>
                </a:solidFill>
                <a:uFillTx/>
                <a:latin typeface="Arial" panose="020B0604020202020204" pitchFamily="34" charset="0"/>
                <a:ea typeface="微软雅黑" panose="020B0503020204020204" charset="-122"/>
                <a:cs typeface="+mj-cs"/>
                <a:sym typeface="+mn-ea"/>
              </a:rPr>
              <a:t>有梦想</a:t>
            </a:r>
            <a:r>
              <a:rPr lang="en-US" altLang="zh-CN" sz="5400" b="1" dirty="0">
                <a:solidFill>
                  <a:srgbClr val="04528B"/>
                </a:solidFill>
                <a:uFillTx/>
                <a:latin typeface="Arial" panose="020B0604020202020204" pitchFamily="34" charset="0"/>
                <a:ea typeface="微软雅黑" panose="020B0503020204020204" charset="-122"/>
                <a:cs typeface="+mj-cs"/>
                <a:sym typeface="+mn-ea"/>
              </a:rPr>
              <a:t>   </a:t>
            </a:r>
            <a:r>
              <a:rPr lang="zh-CN" altLang="en-US" sz="5400" b="1" dirty="0">
                <a:solidFill>
                  <a:srgbClr val="04528B"/>
                </a:solidFill>
                <a:uFillTx/>
                <a:latin typeface="Arial" panose="020B0604020202020204" pitchFamily="34" charset="0"/>
                <a:ea typeface="微软雅黑" panose="020B0503020204020204" charset="-122"/>
                <a:cs typeface="+mj-cs"/>
                <a:sym typeface="+mn-ea"/>
              </a:rPr>
              <a:t>才有力量</a:t>
            </a:r>
            <a:endParaRPr lang="zh-CN" altLang="en-US" sz="5400" b="1" dirty="0">
              <a:solidFill>
                <a:srgbClr val="04528B"/>
              </a:solidFill>
              <a:uFillTx/>
              <a:latin typeface="Arial" panose="020B0604020202020204" pitchFamily="34" charset="0"/>
              <a:ea typeface="微软雅黑" panose="020B0503020204020204" charset="-122"/>
              <a:cs typeface="+mj-cs"/>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decel="70000" fill="hold" grpId="0" nodeType="clickEffect">
                                  <p:stCondLst>
                                    <p:cond delay="0"/>
                                  </p:stCondLst>
                                  <p:iterate type="lt">
                                    <p:tmPct val="10000"/>
                                  </p:iterate>
                                  <p:childTnLst>
                                    <p:set>
                                      <p:cBhvr>
                                        <p:cTn id="6" dur="855" fill="hold">
                                          <p:stCondLst>
                                            <p:cond delay="1"/>
                                          </p:stCondLst>
                                        </p:cTn>
                                        <p:tgtEl>
                                          <p:spTgt spid="6"/>
                                        </p:tgtEl>
                                        <p:attrNameLst>
                                          <p:attrName>style.visibility</p:attrName>
                                        </p:attrNameLst>
                                      </p:cBhvr>
                                      <p:to>
                                        <p:strVal val="visible"/>
                                      </p:to>
                                    </p:set>
                                    <p:anim to="" calcmode="lin" valueType="num">
                                      <p:cBhvr>
                                        <p:cTn id="7" dur="1" fill="hold">
                                          <p:stCondLst>
                                            <p:cond delay="0"/>
                                          </p:stCondLst>
                                        </p:cTn>
                                        <p:tgtEl>
                                          <p:spTgt spid="6"/>
                                        </p:tgtEl>
                                        <p:attrNameLst>
                                          <p:attrName>ppt_x</p:attrName>
                                        </p:attrNameLst>
                                      </p:cBhvr>
                                      <p:tavLst>
                                        <p:tav tm="0">
                                          <p:val>
                                            <p:strVal val="#ppt_x"/>
                                          </p:val>
                                        </p:tav>
                                        <p:tav tm="100000">
                                          <p:val>
                                            <p:strVal val="#ppt_x+0.15*sin(rand(0-360)+0)+2"/>
                                          </p:val>
                                        </p:tav>
                                      </p:tavLst>
                                    </p:anim>
                                    <p:anim to="" calcmode="lin" valueType="num">
                                      <p:cBhvr>
                                        <p:cTn id="8" dur="1" fill="hold">
                                          <p:stCondLst>
                                            <p:cond delay="0"/>
                                          </p:stCondLst>
                                        </p:cTn>
                                        <p:tgtEl>
                                          <p:spTgt spid="6"/>
                                        </p:tgtEl>
                                        <p:attrNameLst>
                                          <p:attrName>ppt_y</p:attrName>
                                        </p:attrNameLst>
                                      </p:cBhvr>
                                      <p:tavLst>
                                        <p:tav tm="0">
                                          <p:val>
                                            <p:strVal val="#ppt_y"/>
                                          </p:val>
                                        </p:tav>
                                        <p:tav tm="100000">
                                          <p:val>
                                            <p:strVal val="#ppt_y+0.15*sin(rand(0-360)+0)+2"/>
                                          </p:val>
                                        </p:tav>
                                      </p:tavLst>
                                    </p:anim>
                                    <p:anim to="" calcmode="lin" valueType="num">
                                      <p:cBhvr>
                                        <p:cTn id="9" dur="998" fill="hold">
                                          <p:stCondLst>
                                            <p:cond delay="2"/>
                                          </p:stCondLst>
                                        </p:cTn>
                                        <p:tgtEl>
                                          <p:spTgt spid="6"/>
                                        </p:tgtEl>
                                        <p:attrNameLst>
                                          <p:attrName>style.opacity</p:attrName>
                                        </p:attrNameLst>
                                      </p:cBhvr>
                                      <p:tavLst>
                                        <p:tav tm="0">
                                          <p:val>
                                            <p:fltVal val="0"/>
                                          </p:val>
                                        </p:tav>
                                        <p:tav tm="100000">
                                          <p:val>
                                            <p:fltVal val="1"/>
                                          </p:val>
                                        </p:tav>
                                      </p:tavLst>
                                    </p:anim>
                                    <p:animScale>
                                      <p:cBhvr>
                                        <p:cTn id="10" dur="998" fill="hold">
                                          <p:stCondLst>
                                            <p:cond delay="1"/>
                                          </p:stCondLst>
                                        </p:cTn>
                                        <p:tgtEl>
                                          <p:spTgt spid="6"/>
                                        </p:tgtEl>
                                      </p:cBhvr>
                                      <p:from x="500000" y="500000"/>
                                      <p:to x="100000" y="100000"/>
                                    </p:animScale>
                                    <p:anim to="" calcmode="lin" valueType="num">
                                      <p:cBhvr>
                                        <p:cTn id="11" dur="714" fill="hold">
                                          <p:stCondLst>
                                            <p:cond delay="286"/>
                                          </p:stCondLst>
                                        </p:cTn>
                                        <p:tgtEl>
                                          <p:spTgt spid="6"/>
                                        </p:tgtEl>
                                        <p:attrNameLst>
                                          <p:attrName>ppt_x</p:attrName>
                                        </p:attrNameLst>
                                      </p:cBhvr>
                                      <p:tavLst>
                                        <p:tav tm="0">
                                          <p:val>
                                            <p:strVal val="ppt_x-2"/>
                                          </p:val>
                                        </p:tav>
                                        <p:tav tm="100000">
                                          <p:val>
                                            <p:strVal val="#ppt_x"/>
                                          </p:val>
                                        </p:tav>
                                      </p:tavLst>
                                    </p:anim>
                                    <p:anim to="" calcmode="lin" valueType="num">
                                      <p:cBhvr>
                                        <p:cTn id="12" dur="714" fill="hold">
                                          <p:stCondLst>
                                            <p:cond delay="286"/>
                                          </p:stCondLst>
                                        </p:cTn>
                                        <p:tgtEl>
                                          <p:spTgt spid="6"/>
                                        </p:tgtEl>
                                        <p:attrNameLst>
                                          <p:attrName>ppt_y</p:attrName>
                                        </p:attrNameLst>
                                      </p:cBhvr>
                                      <p:tavLst>
                                        <p:tav tm="0">
                                          <p:val>
                                            <p:strVal val="ppt_y-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11505" y="483870"/>
            <a:ext cx="7861935" cy="645160"/>
          </a:xfrm>
          <a:prstGeom prst="rect">
            <a:avLst/>
          </a:prstGeom>
          <a:noFill/>
        </p:spPr>
        <p:txBody>
          <a:bodyPr wrap="square" rtlCol="0" anchor="t">
            <a:spAutoFit/>
          </a:bodyPr>
          <a:p>
            <a:pPr>
              <a:lnSpc>
                <a:spcPct val="150000"/>
              </a:lnSpc>
            </a:pP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蝙蝠通过发射和接收</a:t>
            </a:r>
            <a:r>
              <a:rPr lang="zh-CN" altLang="en-US" sz="24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rPr>
              <a:t>超声波</a:t>
            </a: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来定位猎物，超声波是声现象。</a:t>
            </a:r>
            <a:endParaRPr lang="zh-CN" altLang="en-US" sz="2400">
              <a:latin typeface="方正盛世楷书简体_粗" panose="02000000000000000000" charset="-122"/>
              <a:ea typeface="方正盛世楷书简体_粗" panose="02000000000000000000" charset="-122"/>
              <a:cs typeface="方正盛世楷书简体_粗" panose="02000000000000000000" charset="-122"/>
            </a:endParaRPr>
          </a:p>
        </p:txBody>
      </p:sp>
      <p:grpSp>
        <p:nvGrpSpPr>
          <p:cNvPr id="6" name="组合 5"/>
          <p:cNvGrpSpPr/>
          <p:nvPr/>
        </p:nvGrpSpPr>
        <p:grpSpPr>
          <a:xfrm>
            <a:off x="1259840" y="1347470"/>
            <a:ext cx="6282690" cy="3412490"/>
            <a:chOff x="1984" y="2122"/>
            <a:chExt cx="9894" cy="5374"/>
          </a:xfrm>
        </p:grpSpPr>
        <p:pic>
          <p:nvPicPr>
            <p:cNvPr id="2" name="图片 1" descr="C:\Users\samon-ks\Desktop\图片4.png图片4"/>
            <p:cNvPicPr>
              <a:picLocks noChangeAspect="1"/>
            </p:cNvPicPr>
            <p:nvPr/>
          </p:nvPicPr>
          <p:blipFill>
            <a:blip r:embed="rId1"/>
            <a:srcRect/>
            <a:stretch>
              <a:fillRect/>
            </a:stretch>
          </p:blipFill>
          <p:spPr>
            <a:xfrm>
              <a:off x="1984" y="2122"/>
              <a:ext cx="9895" cy="5374"/>
            </a:xfrm>
            <a:prstGeom prst="rect">
              <a:avLst/>
            </a:prstGeom>
          </p:spPr>
        </p:pic>
        <p:sp>
          <p:nvSpPr>
            <p:cNvPr id="5" name="矩形 4"/>
            <p:cNvSpPr/>
            <p:nvPr/>
          </p:nvSpPr>
          <p:spPr>
            <a:xfrm>
              <a:off x="9355" y="6772"/>
              <a:ext cx="2381" cy="567"/>
            </a:xfrm>
            <a:prstGeom prst="rect">
              <a:avLst/>
            </a:prstGeom>
            <a:solidFill>
              <a:srgbClr val="1B1B1B"/>
            </a:solidFill>
            <a:ln>
              <a:solidFill>
                <a:srgbClr val="1B1B1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800">
                <a:cs typeface="+mn-ea"/>
              </a:endParaRPr>
            </a:p>
          </p:txBody>
        </p:sp>
      </p:grpSp>
    </p:spTree>
  </p:cSld>
  <p:clrMapOvr>
    <a:masterClrMapping/>
  </p:clrMapOvr>
  <p:transition>
    <p:checke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67360" y="627380"/>
            <a:ext cx="4994275" cy="2306955"/>
          </a:xfrm>
          <a:prstGeom prst="rect">
            <a:avLst/>
          </a:prstGeom>
          <a:noFill/>
        </p:spPr>
        <p:txBody>
          <a:bodyPr wrap="square" rtlCol="0" anchor="t">
            <a:spAutoFit/>
          </a:bodyPr>
          <a:p>
            <a:pPr>
              <a:lnSpc>
                <a:spcPct val="150000"/>
              </a:lnSpc>
            </a:pP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2022年7月12日，在海南海口的市民在南沙路附近拍摄到</a:t>
            </a:r>
            <a:r>
              <a:rPr lang="zh-CN" altLang="en-US" sz="24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rPr>
              <a:t>海市蜃楼</a:t>
            </a: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奇景，海市蜃楼现象的形成属于光的折射，是光现象。</a:t>
            </a:r>
            <a:endParaRPr lang="zh-CN" altLang="en-US" sz="240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4" name="图片 3" descr="图片1"/>
          <p:cNvPicPr>
            <a:picLocks noChangeAspect="1"/>
          </p:cNvPicPr>
          <p:nvPr/>
        </p:nvPicPr>
        <p:blipFill>
          <a:blip r:embed="rId1"/>
          <a:stretch>
            <a:fillRect/>
          </a:stretch>
        </p:blipFill>
        <p:spPr>
          <a:xfrm>
            <a:off x="6372225" y="267335"/>
            <a:ext cx="2586990" cy="4747260"/>
          </a:xfrm>
          <a:prstGeom prst="rect">
            <a:avLst/>
          </a:prstGeom>
        </p:spPr>
      </p:pic>
      <p:pic>
        <p:nvPicPr>
          <p:cNvPr id="100" name="图片 99"/>
          <p:cNvPicPr/>
          <p:nvPr>
            <p:custDataLst>
              <p:tags r:id="rId2"/>
            </p:custDataLst>
          </p:nvPr>
        </p:nvPicPr>
        <p:blipFill>
          <a:blip r:embed="rId3"/>
          <a:stretch>
            <a:fillRect/>
          </a:stretch>
        </p:blipFill>
        <p:spPr>
          <a:xfrm>
            <a:off x="683895" y="3147695"/>
            <a:ext cx="4634230" cy="1838960"/>
          </a:xfrm>
          <a:prstGeom prst="rect">
            <a:avLst/>
          </a:prstGeom>
          <a:noFill/>
          <a:ln w="9525">
            <a:noFill/>
          </a:ln>
        </p:spPr>
      </p:pic>
    </p:spTree>
  </p:cSld>
  <p:clrMapOvr>
    <a:masterClrMapping/>
  </p:clrMapOvr>
  <p:transition>
    <p:checke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95605" y="483235"/>
            <a:ext cx="3301365" cy="2306955"/>
          </a:xfrm>
          <a:prstGeom prst="rect">
            <a:avLst/>
          </a:prstGeom>
          <a:noFill/>
        </p:spPr>
        <p:txBody>
          <a:bodyPr wrap="square" rtlCol="0" anchor="t">
            <a:spAutoFit/>
          </a:bodyPr>
          <a:p>
            <a:pPr>
              <a:lnSpc>
                <a:spcPct val="150000"/>
              </a:lnSpc>
            </a:pP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瀑布附近经常会看到美丽的</a:t>
            </a:r>
            <a:r>
              <a:rPr lang="zh-CN" altLang="en-US" sz="24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rPr>
              <a:t>彩虹</a:t>
            </a: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景观，彩虹的形成属于光的色散，是光现象。</a:t>
            </a:r>
            <a:endParaRPr lang="zh-CN" altLang="en-US" sz="240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104" name="图片 103"/>
          <p:cNvPicPr/>
          <p:nvPr/>
        </p:nvPicPr>
        <p:blipFill>
          <a:blip r:embed="rId1"/>
          <a:stretch>
            <a:fillRect/>
          </a:stretch>
        </p:blipFill>
        <p:spPr>
          <a:xfrm>
            <a:off x="3851910" y="987425"/>
            <a:ext cx="5220335" cy="3378200"/>
          </a:xfrm>
          <a:prstGeom prst="rect">
            <a:avLst/>
          </a:prstGeom>
          <a:noFill/>
          <a:ln w="9525">
            <a:noFill/>
          </a:ln>
        </p:spPr>
      </p:pic>
      <p:pic>
        <p:nvPicPr>
          <p:cNvPr id="105" name="图片 104"/>
          <p:cNvPicPr/>
          <p:nvPr/>
        </p:nvPicPr>
        <p:blipFill>
          <a:blip r:embed="rId2"/>
          <a:stretch>
            <a:fillRect/>
          </a:stretch>
        </p:blipFill>
        <p:spPr>
          <a:xfrm>
            <a:off x="323850" y="3363595"/>
            <a:ext cx="3431540" cy="1688465"/>
          </a:xfrm>
          <a:prstGeom prst="rect">
            <a:avLst/>
          </a:prstGeom>
          <a:noFill/>
          <a:ln w="9525">
            <a:noFill/>
          </a:ln>
        </p:spPr>
      </p:pic>
    </p:spTree>
  </p:cSld>
  <p:clrMapOvr>
    <a:masterClrMapping/>
  </p:clrMapOvr>
  <p:transition>
    <p:checke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95605" y="339725"/>
            <a:ext cx="8084820" cy="1198880"/>
          </a:xfrm>
          <a:prstGeom prst="rect">
            <a:avLst/>
          </a:prstGeom>
          <a:noFill/>
        </p:spPr>
        <p:txBody>
          <a:bodyPr wrap="square" rtlCol="0" anchor="t">
            <a:spAutoFit/>
          </a:bodyPr>
          <a:p>
            <a:pPr>
              <a:lnSpc>
                <a:spcPct val="150000"/>
              </a:lnSpc>
            </a:pP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在清晨时刻，我们经常会看到江面上出现</a:t>
            </a:r>
            <a:r>
              <a:rPr lang="zh-CN" altLang="en-US" sz="24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rPr>
              <a:t>云雾缭绕</a:t>
            </a:r>
            <a:r>
              <a:rPr lang="zh-CN" altLang="en-US" sz="2400">
                <a:latin typeface="方正盛世楷书简体_粗" panose="02000000000000000000" charset="-122"/>
                <a:ea typeface="方正盛世楷书简体_粗" panose="02000000000000000000" charset="-122"/>
                <a:cs typeface="方正盛世楷书简体_粗" panose="02000000000000000000" charset="-122"/>
              </a:rPr>
              <a:t>的景观，云雾的形成来自水蒸气的液化，属于热现象。。</a:t>
            </a:r>
            <a:endParaRPr lang="zh-CN" altLang="en-US" sz="240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2" name="图片 1" descr="C:\Users\samon-ks\Desktop\图片5.png图片5"/>
          <p:cNvPicPr>
            <a:picLocks noChangeAspect="1"/>
          </p:cNvPicPr>
          <p:nvPr/>
        </p:nvPicPr>
        <p:blipFill>
          <a:blip r:embed="rId1"/>
          <a:srcRect/>
          <a:stretch>
            <a:fillRect/>
          </a:stretch>
        </p:blipFill>
        <p:spPr>
          <a:xfrm>
            <a:off x="1403985" y="1779905"/>
            <a:ext cx="5963285" cy="3275330"/>
          </a:xfrm>
          <a:prstGeom prst="rect">
            <a:avLst/>
          </a:prstGeom>
        </p:spPr>
      </p:pic>
    </p:spTree>
  </p:cSld>
  <p:clrMapOvr>
    <a:masterClrMapping/>
  </p:clrMapOvr>
  <p:transition>
    <p:checke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23850" y="267335"/>
            <a:ext cx="8241030" cy="1938020"/>
          </a:xfrm>
          <a:prstGeom prst="rect">
            <a:avLst/>
          </a:prstGeom>
          <a:noFill/>
        </p:spPr>
        <p:txBody>
          <a:bodyPr wrap="square" rtlCol="0" anchor="t">
            <a:spAutoFit/>
          </a:bodyPr>
          <a:p>
            <a:pPr>
              <a:lnSpc>
                <a:spcPct val="150000"/>
              </a:lnSpc>
            </a:pPr>
            <a:r>
              <a:rPr lang="zh-CN" altLang="en-US" sz="2000">
                <a:latin typeface="方正盛世楷书简体_粗" panose="02000000000000000000" charset="-122"/>
                <a:ea typeface="方正盛世楷书简体_粗" panose="02000000000000000000" charset="-122"/>
                <a:cs typeface="方正盛世楷书简体_粗" panose="02000000000000000000" charset="-122"/>
              </a:rPr>
              <a:t>农历八月十八，很多游客都会到杭州的钱塘江的江畔来观赏</a:t>
            </a:r>
            <a:r>
              <a:rPr lang="zh-CN" altLang="en-US" sz="20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rPr>
              <a:t>钱塘江大潮</a:t>
            </a:r>
            <a:r>
              <a:rPr lang="zh-CN" altLang="en-US" sz="2000">
                <a:latin typeface="方正盛世楷书简体_粗" panose="02000000000000000000" charset="-122"/>
                <a:ea typeface="方正盛世楷书简体_粗" panose="02000000000000000000" charset="-122"/>
                <a:cs typeface="方正盛世楷书简体_粗" panose="02000000000000000000" charset="-122"/>
              </a:rPr>
              <a:t>。每年的这一天，地球距太阳最近且地球、太阳、月球正好在一条直线上时，太阳和月球的引力合在一起，力量特别强大，从而产生特大涨潮，这是力现象。</a:t>
            </a:r>
            <a:endParaRPr lang="zh-CN" altLang="en-US" sz="2000">
              <a:latin typeface="方正盛世楷书简体_粗" panose="02000000000000000000" charset="-122"/>
              <a:ea typeface="方正盛世楷书简体_粗" panose="02000000000000000000" charset="-122"/>
              <a:cs typeface="方正盛世楷书简体_粗" panose="02000000000000000000" charset="-122"/>
            </a:endParaRPr>
          </a:p>
        </p:txBody>
      </p:sp>
      <p:pic>
        <p:nvPicPr>
          <p:cNvPr id="2" name="图片 1" descr="图片2"/>
          <p:cNvPicPr>
            <a:picLocks noChangeAspect="1"/>
          </p:cNvPicPr>
          <p:nvPr/>
        </p:nvPicPr>
        <p:blipFill>
          <a:blip r:embed="rId1"/>
          <a:srcRect r="7310"/>
          <a:stretch>
            <a:fillRect/>
          </a:stretch>
        </p:blipFill>
        <p:spPr>
          <a:xfrm>
            <a:off x="251460" y="2571750"/>
            <a:ext cx="4629785" cy="2261235"/>
          </a:xfrm>
          <a:prstGeom prst="rect">
            <a:avLst/>
          </a:prstGeom>
        </p:spPr>
      </p:pic>
      <p:pic>
        <p:nvPicPr>
          <p:cNvPr id="101" name="图片 100"/>
          <p:cNvPicPr/>
          <p:nvPr/>
        </p:nvPicPr>
        <p:blipFill>
          <a:blip r:embed="rId2"/>
          <a:srcRect b="7535"/>
          <a:stretch>
            <a:fillRect/>
          </a:stretch>
        </p:blipFill>
        <p:spPr>
          <a:xfrm>
            <a:off x="5076190" y="2572385"/>
            <a:ext cx="3752215" cy="2260600"/>
          </a:xfrm>
          <a:prstGeom prst="rect">
            <a:avLst/>
          </a:prstGeom>
          <a:noFill/>
          <a:ln w="9525">
            <a:noFill/>
          </a:ln>
        </p:spPr>
      </p:pic>
    </p:spTree>
  </p:cSld>
  <p:clrMapOvr>
    <a:masterClrMapping/>
  </p:clrMapOvr>
  <p:transition>
    <p:checke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23850" y="240030"/>
            <a:ext cx="2863215" cy="4399915"/>
          </a:xfrm>
          <a:prstGeom prst="rect">
            <a:avLst/>
          </a:prstGeom>
          <a:noFill/>
        </p:spPr>
        <p:txBody>
          <a:bodyPr wrap="square" rtlCol="0" anchor="t">
            <a:spAutoFit/>
          </a:bodyPr>
          <a:p>
            <a:r>
              <a:rPr lang="zh-CN" altLang="en-US" sz="2000">
                <a:solidFill>
                  <a:schemeClr val="tx1"/>
                </a:solidFill>
                <a:latin typeface="方正盛世楷书简体_粗" panose="02000000000000000000" charset="-122"/>
                <a:ea typeface="方正盛世楷书简体_粗" panose="02000000000000000000" charset="-122"/>
                <a:cs typeface="方正盛世楷书简体_粗" panose="02000000000000000000" charset="-122"/>
                <a:sym typeface="+mn-ea"/>
              </a:rPr>
              <a:t>夏季下雨时，常会出现</a:t>
            </a:r>
            <a:r>
              <a:rPr lang="zh-CN" altLang="en-US" sz="20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电闪雷鸣</a:t>
            </a:r>
            <a:r>
              <a:rPr lang="zh-CN" altLang="en-US" sz="2000">
                <a:latin typeface="方正盛世楷书简体_粗" panose="02000000000000000000" charset="-122"/>
                <a:ea typeface="方正盛世楷书简体_粗" panose="02000000000000000000" charset="-122"/>
                <a:cs typeface="方正盛世楷书简体_粗" panose="02000000000000000000" charset="-122"/>
                <a:sym typeface="+mn-ea"/>
              </a:rPr>
              <a:t>现象，这是因为天上的云层带有电荷，当积累到一定程度时，电荷会击穿空气流向大地或流向另外的云层（放电现象），放电过程中会发出光（即闪电），同时又放出很大的热量，使周围的空气</a:t>
            </a:r>
            <a:r>
              <a:rPr lang="zh-CN" altLang="en-US" sz="2000">
                <a:latin typeface="方正盛世楷书简体_粗" panose="02000000000000000000" charset="-122"/>
                <a:ea typeface="方正盛世楷书简体_粗" panose="02000000000000000000" charset="-122"/>
                <a:cs typeface="方正盛世楷书简体_粗" panose="02000000000000000000" charset="-122"/>
                <a:sym typeface="+mn-ea"/>
              </a:rPr>
              <a:t>瞬间</a:t>
            </a:r>
            <a:r>
              <a:rPr lang="zh-CN" altLang="en-US" sz="2000">
                <a:latin typeface="方正盛世楷书简体_粗" panose="02000000000000000000" charset="-122"/>
                <a:ea typeface="方正盛世楷书简体_粗" panose="02000000000000000000" charset="-122"/>
                <a:cs typeface="方正盛世楷书简体_粗" panose="02000000000000000000" charset="-122"/>
                <a:sym typeface="+mn-ea"/>
              </a:rPr>
              <a:t>受热膨胀，引发空气振动发声，这就是雷声。电闪雷鸣属于</a:t>
            </a:r>
            <a:r>
              <a:rPr lang="zh-CN" altLang="en-US" sz="2000">
                <a:solidFill>
                  <a:srgbClr val="FF0000"/>
                </a:solidFill>
                <a:latin typeface="方正盛世楷书简体_粗" panose="02000000000000000000" charset="-122"/>
                <a:ea typeface="方正盛世楷书简体_粗" panose="02000000000000000000" charset="-122"/>
                <a:cs typeface="方正盛世楷书简体_粗" panose="02000000000000000000" charset="-122"/>
                <a:sym typeface="+mn-ea"/>
              </a:rPr>
              <a:t>电现象，光现象，声现象</a:t>
            </a:r>
            <a:r>
              <a:rPr lang="zh-CN" altLang="en-US" sz="2000">
                <a:latin typeface="方正盛世楷书简体_粗" panose="02000000000000000000" charset="-122"/>
                <a:ea typeface="方正盛世楷书简体_粗" panose="02000000000000000000" charset="-122"/>
                <a:cs typeface="方正盛世楷书简体_粗" panose="02000000000000000000" charset="-122"/>
                <a:sym typeface="+mn-ea"/>
              </a:rPr>
              <a:t>。</a:t>
            </a:r>
            <a:endParaRPr lang="zh-CN" altLang="en-US" sz="2000">
              <a:latin typeface="方正盛世楷书简体_粗" panose="02000000000000000000" charset="-122"/>
              <a:ea typeface="方正盛世楷书简体_粗" panose="02000000000000000000" charset="-122"/>
              <a:cs typeface="方正盛世楷书简体_粗" panose="02000000000000000000" charset="-122"/>
              <a:sym typeface="+mn-ea"/>
            </a:endParaRPr>
          </a:p>
        </p:txBody>
      </p:sp>
      <p:pic>
        <p:nvPicPr>
          <p:cNvPr id="103" name="图片 102"/>
          <p:cNvPicPr/>
          <p:nvPr/>
        </p:nvPicPr>
        <p:blipFill>
          <a:blip r:embed="rId1"/>
          <a:stretch>
            <a:fillRect/>
          </a:stretch>
        </p:blipFill>
        <p:spPr>
          <a:xfrm>
            <a:off x="3275965" y="771525"/>
            <a:ext cx="5492115" cy="3531870"/>
          </a:xfrm>
          <a:prstGeom prst="rect">
            <a:avLst/>
          </a:prstGeom>
          <a:noFill/>
          <a:ln w="9525">
            <a:noFill/>
          </a:ln>
        </p:spPr>
      </p:pic>
    </p:spTree>
  </p:cSld>
  <p:clrMapOvr>
    <a:masterClrMapping/>
  </p:clrMapOvr>
  <p:transition>
    <p:checker dir="vert"/>
  </p:transition>
  <p:timing>
    <p:tnLst>
      <p:par>
        <p:cTn id="1" dur="indefinite" restart="never" nodeType="tmRoot"/>
      </p:par>
    </p:tnLst>
  </p:timing>
</p:sld>
</file>

<file path=ppt/tags/tag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2*i*1"/>
  <p:tag name="KSO_WM_BEAUTIFY_FLAG" val="#wm#"/>
  <p:tag name="KSO_WM_TAG_VERSION" val="1.0"/>
  <p:tag name="KSO_WM_CHIP_GROUPID" val="62f9ee69295c1bf6da923790"/>
  <p:tag name="KSO_WM_CHIP_XID" val="62f9eeb6295c1bf6da9237a7"/>
  <p:tag name="KSO_WM_UNIT_DEC_AREA_ID" val="5897a4522c414ade8256fa0ed182883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b8831efcd2d46a68b9dbeb55d3e9fb6"/>
</p:tagLst>
</file>

<file path=ppt/tags/tag10.xml><?xml version="1.0" encoding="utf-8"?>
<p:tagLst xmlns:p="http://schemas.openxmlformats.org/presentationml/2006/main">
  <p:tag name="KSO_WM_UNIT_PRESET_TEXT" val="TITLE"/>
  <p:tag name="KSO_WM_UNIT_NOCLEAR" val="0"/>
  <p:tag name="KSO_WM_UNIT_VALUE" val="8"/>
  <p:tag name="KSO_WM_UNIT_HIGHLIGHT" val="0"/>
  <p:tag name="KSO_WM_UNIT_COMPATIBLE" val="0"/>
  <p:tag name="KSO_WM_UNIT_DIAGRAM_ISNUMVISUAL" val="0"/>
  <p:tag name="KSO_WM_UNIT_DIAGRAM_ISREFERUNIT" val="0"/>
  <p:tag name="KSO_WM_UNIT_TYPE" val="b"/>
  <p:tag name="KSO_WM_UNIT_INDEX" val="1"/>
  <p:tag name="KSO_WM_UNIT_ID" val="custom20226299_1*b*1"/>
  <p:tag name="KSO_WM_TEMPLATE_CATEGORY" val="custom"/>
  <p:tag name="KSO_WM_TEMPLATE_INDEX" val="20226299"/>
  <p:tag name="KSO_WM_UNIT_LAYERLEVEL" val="1"/>
  <p:tag name="KSO_WM_TAG_VERSION" val="1.0"/>
  <p:tag name="KSO_WM_BEAUTIFY_FLAG" val="#wm#"/>
  <p:tag name="KSO_WM_UNIT_DEFAULT_FONT" val="32;48;2"/>
  <p:tag name="KSO_WM_UNIT_BLOCK" val="0"/>
  <p:tag name="KSO_WM_UNIT_DEC_AREA_ID" val="b6be065c3468434687bca9810daeecd0"/>
  <p:tag name="KSO_WM_UNIT_ISCONTENTSTITLE" val="0"/>
  <p:tag name="KSO_WM_UNIT_ISNUMDGMTITLE" val="0"/>
  <p:tag name="KSO_WM_CHIP_GROUPID" val="615163aed3dcef8fee32c2a0"/>
  <p:tag name="KSO_WM_CHIP_XID" val="615163aed3dcef8fee32c2a1"/>
  <p:tag name="KSO_WM_CHIP_FILLAREA_FILL_RULE" val="{&quot;fill_align&quot;:&quot;rb&quot;,&quot;fill_mode&quot;:&quot;adaptive&quot;,&quot;sacle_strategy&quot;:&quot;smart&quot;}"/>
  <p:tag name="KSO_WM_ASSEMBLE_CHIP_INDEX" val="998e039a60d34b2997ba3faa8ae20a4c"/>
  <p:tag name="KSO_WM_UNIT_TEXT_FILL_FORE_SCHEMECOLOR_INDEX_BRIGHTNESS" val="0.15"/>
  <p:tag name="KSO_WM_UNIT_TEXT_FILL_FORE_SCHEMECOLOR_INDEX" val="13"/>
  <p:tag name="KSO_WM_UNIT_TEXT_FILL_TYPE" val="1"/>
  <p:tag name="KSO_WM_TEMPLATE_ASSEMBLE_XID" val="62faf596295c1bf6da939216"/>
  <p:tag name="KSO_WM_TEMPLATE_ASSEMBLE_GROUPID" val="62f9ee69295c1bf6da923790"/>
</p:tagLst>
</file>

<file path=ppt/tags/tag100.xml><?xml version="1.0" encoding="utf-8"?>
<p:tagLst xmlns:p="http://schemas.openxmlformats.org/presentationml/2006/main">
  <p:tag name="KSO_WM_UNIT_BLOCK" val="0"/>
  <p:tag name="KSO_WM_UNIT_DEC_AREA_ID" val="ec4c3d2328bd4afca7a02f0ccdbf889f"/>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6299_1*a*1"/>
  <p:tag name="KSO_WM_TEMPLATE_CATEGORY" val="custom"/>
  <p:tag name="KSO_WM_TEMPLATE_INDEX" val="20226299"/>
  <p:tag name="KSO_WM_UNIT_LAYERLEVEL" val="1"/>
  <p:tag name="KSO_WM_TAG_VERSION" val="1.0"/>
  <p:tag name="KSO_WM_BEAUTIFY_FLAG" val="#wm#"/>
  <p:tag name="KSO_WM_UNIT_DEFAULT_FONT" val="66;72;2"/>
  <p:tag name="KSO_WM_CHIP_GROUPID" val="614314e91e630cfd8f11395a"/>
  <p:tag name="KSO_WM_CHIP_XID" val="614314e91e630cfd8f11395b"/>
  <p:tag name="KSO_WM_CHIP_FILLAREA_FILL_RULE" val="{&quot;fill_align&quot;:&quot;cm&quot;,&quot;fill_mode&quot;:&quot;adaptive&quot;,&quot;sacle_strategy&quot;:&quot;smart&quot;}"/>
  <p:tag name="KSO_WM_ASSEMBLE_CHIP_INDEX" val="d9cc931b57cb40f4a3f0eeff9b15eafc"/>
  <p:tag name="KSO_WM_UNIT_TEXT_FILL_FORE_SCHEMECOLOR_INDEX_BRIGHTNESS" val="0.15"/>
  <p:tag name="KSO_WM_UNIT_TEXT_FILL_FORE_SCHEMECOLOR_INDEX" val="13"/>
  <p:tag name="KSO_WM_UNIT_TEXT_FILL_TYPE" val="1"/>
  <p:tag name="KSO_WM_TEMPLATE_ASSEMBLE_XID" val="62faf596295c1bf6da93919d"/>
  <p:tag name="KSO_WM_TEMPLATE_ASSEMBLE_GROUPID" val="62f9ee69295c1bf6da923790"/>
</p:tagLst>
</file>

<file path=ppt/tags/tag101.xml><?xml version="1.0" encoding="utf-8"?>
<p:tagLst xmlns:p="http://schemas.openxmlformats.org/presentationml/2006/main">
  <p:tag name="KSO_WM_UNIT_BLOCK" val="0"/>
  <p:tag name="KSO_WM_UNIT_DEC_AREA_ID" val="a409eea3357e43af8a3496c8e41183f4"/>
  <p:tag name="KSO_WM_UNIT_SUBTYPE" val="a"/>
  <p:tag name="KSO_WM_UNIT_PRESET_TEXT" val="单击此处添加正文，文字是您思想的提炼，请尽量言简意赅的阐述观点。"/>
  <p:tag name="KSO_WM_UNIT_NOCLEAR" val="0"/>
  <p:tag name="KSO_WM_UNIT_VALUE" val="48"/>
  <p:tag name="KSO_WM_UNIT_HIGHLIGHT" val="0"/>
  <p:tag name="KSO_WM_UNIT_COMPATIBLE" val="0"/>
  <p:tag name="KSO_WM_UNIT_DIAGRAM_ISNUMVISUAL" val="0"/>
  <p:tag name="KSO_WM_UNIT_DIAGRAM_ISREFERUNIT" val="0"/>
  <p:tag name="KSO_WM_UNIT_TYPE" val="f"/>
  <p:tag name="KSO_WM_UNIT_INDEX" val="1"/>
  <p:tag name="KSO_WM_UNIT_ID" val="custom20226299_1*f*1"/>
  <p:tag name="KSO_WM_TEMPLATE_CATEGORY" val="custom"/>
  <p:tag name="KSO_WM_TEMPLATE_INDEX" val="20226299"/>
  <p:tag name="KSO_WM_UNIT_LAYERLEVEL" val="1"/>
  <p:tag name="KSO_WM_TAG_VERSION" val="1.0"/>
  <p:tag name="KSO_WM_BEAUTIFY_FLAG" val="#wm#"/>
  <p:tag name="KSO_WM_UNIT_DEFAULT_FONT" val="14;18;2"/>
  <p:tag name="KSO_WM_CHIP_GROUPID" val="614314e91e630cfd8f11395a"/>
  <p:tag name="KSO_WM_CHIP_XID" val="614314e91e630cfd8f11395b"/>
  <p:tag name="KSO_WM_CHIP_FILLAREA_FILL_RULE" val="{&quot;fill_align&quot;:&quot;cm&quot;,&quot;fill_mode&quot;:&quot;adaptive&quot;,&quot;sacle_strategy&quot;:&quot;smart&quot;}"/>
  <p:tag name="KSO_WM_ASSEMBLE_CHIP_INDEX" val="d9cc931b57cb40f4a3f0eeff9b15eafc"/>
  <p:tag name="KSO_WM_UNIT_TEXT_FILL_FORE_SCHEMECOLOR_INDEX_BRIGHTNESS" val="0.15"/>
  <p:tag name="KSO_WM_UNIT_TEXT_FILL_FORE_SCHEMECOLOR_INDEX" val="13"/>
  <p:tag name="KSO_WM_UNIT_TEXT_FILL_TYPE" val="1"/>
  <p:tag name="KSO_WM_TEMPLATE_ASSEMBLE_XID" val="62faf596295c1bf6da93919d"/>
  <p:tag name="KSO_WM_TEMPLATE_ASSEMBLE_GROUPID" val="62f9ee69295c1bf6da923790"/>
</p:tagLst>
</file>

<file path=ppt/tags/tag102.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 name="KSO_WM_SLIDE_BACKGROUND_TYPE" val="general"/>
</p:tagLst>
</file>

<file path=ppt/tags/tag10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 name="KSO_WM_SLIDE_BACKGROUND_TYPE" val="general"/>
</p:tagLst>
</file>

<file path=ppt/tags/tag10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 name="KSO_WM_SLIDE_BACKGROUND_TYPE" val="general"/>
</p:tagLst>
</file>

<file path=ppt/tags/tag105.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 name="KSO_WM_SLIDE_BACKGROUND_TYPE" val="general"/>
</p:tagLst>
</file>

<file path=ppt/tags/tag106.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 name="KSO_WM_SLIDE_BACKGROUND_TYPE" val="general"/>
</p:tagLst>
</file>

<file path=ppt/tags/tag107.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08.xml><?xml version="1.0" encoding="utf-8"?>
<p:tagLst xmlns:p="http://schemas.openxmlformats.org/presentationml/2006/main">
  <p:tag name="KSO_WM_SLIDE_BACKGROUND_TYPE" val="general"/>
  <p:tag name="KSO_WM_UNIT_TEXT_FILL_FORE_SCHEMECOLOR_INDEX_BRIGHTNESS" val="0.15"/>
  <p:tag name="KSO_WM_UNIT_TEXT_FILL_FORE_SCHEMECOLOR_INDEX" val="1"/>
  <p:tag name="KSO_WM_UNIT_TEXT_FILL_TYPE" val="1"/>
</p:tagLst>
</file>

<file path=ppt/tags/tag109.xml><?xml version="1.0" encoding="utf-8"?>
<p:tagLst xmlns:p="http://schemas.openxmlformats.org/presentationml/2006/main">
  <p:tag name="KSO_WM_SLIDE_BACKGROUND_TYPE" val="general"/>
  <p:tag name="KSO_WM_UNIT_TEXT_FILL_FORE_SCHEMECOLOR_INDEX_BRIGHTNESS" val="0.15"/>
  <p:tag name="KSO_WM_UNIT_TEXT_FILL_FORE_SCHEMECOLOR_INDEX" val="1"/>
  <p:tag name="KSO_WM_UNIT_TEXT_FILL_TYPE" val="1"/>
</p:tagLst>
</file>

<file path=ppt/tags/tag1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Lst>
</file>

<file path=ppt/tags/tag110.xml><?xml version="1.0" encoding="utf-8"?>
<p:tagLst xmlns:p="http://schemas.openxmlformats.org/presentationml/2006/main">
  <p:tag name="KSO_WM_SLIDE_BACKGROUND_TYPE" val="general"/>
  <p:tag name="KSO_WM_UNIT_TEXT_FILL_FORE_SCHEMECOLOR_INDEX_BRIGHTNESS" val="0.15"/>
  <p:tag name="KSO_WM_UNIT_TEXT_FILL_FORE_SCHEMECOLOR_INDEX" val="1"/>
  <p:tag name="KSO_WM_UNIT_TEXT_FILL_TYPE" val="1"/>
</p:tagLst>
</file>

<file path=ppt/tags/tag11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a5785b807b7f4d66ac00be2ad60cf87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670915857814bec9363d3a911269ecd"/>
  <p:tag name="KSO_WM_SLIDE_BACKGROUND_TYPE" val="frame"/>
</p:tagLst>
</file>

<file path=ppt/tags/tag112.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68a9a9c33f374bbf83ec5623615b5aa2"/>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d0eef91b3beb49bda820e2e6bcbe957c"/>
  <p:tag name="KSO_WM_SLIDE_BACKGROUND_TYPE" val="frame"/>
</p:tagLst>
</file>

<file path=ppt/tags/tag11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12553495921941829402dc07d3aa68d5"/>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df504a49192644f59adca39bc1ceda14"/>
  <p:tag name="KSO_WM_SLIDE_BACKGROUND_TYPE" val="frame"/>
</p:tagLst>
</file>

<file path=ppt/tags/tag11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0bac117dc1be4dd4b50d92b766929f25"/>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a086e488c5684e0e8e16f0ad4e426af1"/>
  <p:tag name="KSO_WM_SLIDE_BACKGROUND_TYPE" val="frame"/>
</p:tagLst>
</file>

<file path=ppt/tags/tag115.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89196fd4fcd24be79e30e11c54e0555f"/>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7b911e1960964f9eb661561278a2f62a"/>
  <p:tag name="KSO_WM_SLIDE_BACKGROUND_TYPE" val="frame"/>
</p:tagLst>
</file>

<file path=ppt/tags/tag11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1144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1144"/>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35dcf14e69e7f8bccfd"/>
  <p:tag name="KSO_WM_CHIP_XID" val="62788cb9a0f60d12b19e6074"/>
</p:tagLst>
</file>

<file path=ppt/tags/tag117.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SLIDE_BACKGROUND_TYPE" val="frame"/>
  <p:tag name="KSO_WM_UNIT_TEXT_FILL_FORE_SCHEMECOLOR_INDEX_BRIGHTNESS" val="0.15"/>
  <p:tag name="KSO_WM_UNIT_TEXT_FILL_FORE_SCHEMECOLOR_INDEX" val="1"/>
  <p:tag name="KSO_WM_UNIT_TEXT_FILL_TYPE" val="1"/>
</p:tagLst>
</file>

<file path=ppt/tags/tag12.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Lst>
</file>

<file path=ppt/tags/tag120.xml><?xml version="1.0" encoding="utf-8"?>
<p:tagLst xmlns:p="http://schemas.openxmlformats.org/presentationml/2006/main">
  <p:tag name="KSO_WM_SLIDE_BACKGROUND_TYPE" val="frame"/>
  <p:tag name="KSO_WM_UNIT_TEXT_FILL_FORE_SCHEMECOLOR_INDEX_BRIGHTNESS" val="0.15"/>
  <p:tag name="KSO_WM_UNIT_TEXT_FILL_FORE_SCHEMECOLOR_INDEX" val="1"/>
  <p:tag name="KSO_WM_UNIT_TEXT_FILL_TYPE" val="1"/>
</p:tagLst>
</file>

<file path=ppt/tags/tag121.xml><?xml version="1.0" encoding="utf-8"?>
<p:tagLst xmlns:p="http://schemas.openxmlformats.org/presentationml/2006/main">
  <p:tag name="KSO_WM_SLIDE_BACKGROUND_TYPE" val="frame"/>
  <p:tag name="KSO_WM_UNIT_TEXT_FILL_FORE_SCHEMECOLOR_INDEX_BRIGHTNESS" val="0.15"/>
  <p:tag name="KSO_WM_UNIT_TEXT_FILL_FORE_SCHEMECOLOR_INDEX" val="1"/>
  <p:tag name="KSO_WM_UNIT_TEXT_FILL_TYPE" val="1"/>
</p:tagLst>
</file>

<file path=ppt/tags/tag122.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869a888b8ca74dc180881266f89b798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92d6681b37b472dae17b2edc9b7275c"/>
  <p:tag name="KSO_WM_SLIDE_BACKGROUND_TYPE" val="leftRight"/>
</p:tagLst>
</file>

<file path=ppt/tags/tag12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1144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44"/>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35dcf14e69e7f8bccfd"/>
  <p:tag name="KSO_WM_CHIP_XID" val="62788cb9a0f60d12b19e6075"/>
</p:tagLst>
</file>

<file path=ppt/tags/tag12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c0931d3e4235489faa33693fce373b2f"/>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bae5b59300494bfa9919654ba7b2ebf8"/>
  <p:tag name="KSO_WM_SLIDE_BACKGROUND_TYPE" val="leftRight"/>
</p:tagLst>
</file>

<file path=ppt/tags/tag125.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c41d76038ddb4ea1a3f0e81709f0385c"/>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372c73d194bc40daa10fdd6e9b22ad18"/>
  <p:tag name="KSO_WM_SLIDE_BACKGROUND_TYPE" val="leftRight"/>
</p:tagLst>
</file>

<file path=ppt/tags/tag126.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SLIDE_BACKGROUND_TYPE" val="leftRight"/>
  <p:tag name="KSO_WM_UNIT_TEXT_FILL_FORE_SCHEMECOLOR_INDEX_BRIGHTNESS" val="0.15"/>
  <p:tag name="KSO_WM_UNIT_TEXT_FILL_FORE_SCHEMECOLOR_INDEX" val="1"/>
  <p:tag name="KSO_WM_UNIT_TEXT_FILL_TYPE" val="1"/>
</p:tagLst>
</file>

<file path=ppt/tags/tag128.xml><?xml version="1.0" encoding="utf-8"?>
<p:tagLst xmlns:p="http://schemas.openxmlformats.org/presentationml/2006/main">
  <p:tag name="KSO_WM_SLIDE_BACKGROUND_TYPE" val="leftRight"/>
  <p:tag name="KSO_WM_UNIT_TEXT_FILL_FORE_SCHEMECOLOR_INDEX_BRIGHTNESS" val="0.15"/>
  <p:tag name="KSO_WM_UNIT_TEXT_FILL_FORE_SCHEMECOLOR_INDEX" val="1"/>
  <p:tag name="KSO_WM_UNIT_TEXT_FILL_TYPE" val="1"/>
</p:tagLst>
</file>

<file path=ppt/tags/tag129.xml><?xml version="1.0" encoding="utf-8"?>
<p:tagLst xmlns:p="http://schemas.openxmlformats.org/presentationml/2006/main">
  <p:tag name="KSO_WM_SLIDE_BACKGROUND_TYPE" val="leftRight"/>
  <p:tag name="KSO_WM_UNIT_TEXT_FILL_FORE_SCHEMECOLOR_INDEX_BRIGHTNESS" val="0.15"/>
  <p:tag name="KSO_WM_UNIT_TEXT_FILL_FORE_SCHEMECOLOR_INDEX" val="1"/>
  <p:tag name="KSO_WM_UNIT_TEXT_FILL_TYPE" val="1"/>
</p:tagLst>
</file>

<file path=ppt/tags/tag1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Lst>
</file>

<file path=ppt/tags/tag13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95e2f282d4c24e3a89fbe5c7bb1c8e1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ff49f7f3d874bab898c7e5064f8dd2a"/>
  <p:tag name="KSO_WM_SLIDE_BACKGROUND_TYPE" val="topBottom"/>
</p:tagLst>
</file>

<file path=ppt/tags/tag13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1144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44"/>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35dcf14e69e7f8bccfd"/>
  <p:tag name="KSO_WM_CHIP_XID" val="62788cb9a0f60d12b19e6076"/>
</p:tagLst>
</file>

<file path=ppt/tags/tag13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6a9fb85265bc4544ba96b5060f0f7daa"/>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9f10553903de41ed9846dd278b60ac4f"/>
  <p:tag name="KSO_WM_SLIDE_BACKGROUND_TYPE" val="topBottom"/>
</p:tagLst>
</file>

<file path=ppt/tags/tag135.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SLIDE_BACKGROUND_TYPE" val="topBottom"/>
  <p:tag name="KSO_WM_UNIT_TEXT_FILL_FORE_SCHEMECOLOR_INDEX_BRIGHTNESS" val="0.15"/>
  <p:tag name="KSO_WM_UNIT_TEXT_FILL_FORE_SCHEMECOLOR_INDEX" val="1"/>
  <p:tag name="KSO_WM_UNIT_TEXT_FILL_TYPE" val="1"/>
</p:tagLst>
</file>

<file path=ppt/tags/tag137.xml><?xml version="1.0" encoding="utf-8"?>
<p:tagLst xmlns:p="http://schemas.openxmlformats.org/presentationml/2006/main">
  <p:tag name="KSO_WM_SLIDE_BACKGROUND_TYPE" val="topBottom"/>
  <p:tag name="KSO_WM_UNIT_TEXT_FILL_FORE_SCHEMECOLOR_INDEX_BRIGHTNESS" val="0.15"/>
  <p:tag name="KSO_WM_UNIT_TEXT_FILL_FORE_SCHEMECOLOR_INDEX" val="1"/>
  <p:tag name="KSO_WM_UNIT_TEXT_FILL_TYPE" val="1"/>
</p:tagLst>
</file>

<file path=ppt/tags/tag138.xml><?xml version="1.0" encoding="utf-8"?>
<p:tagLst xmlns:p="http://schemas.openxmlformats.org/presentationml/2006/main">
  <p:tag name="KSO_WM_SLIDE_BACKGROUND_TYPE" val="topBottom"/>
  <p:tag name="KSO_WM_UNIT_TEXT_FILL_FORE_SCHEMECOLOR_INDEX_BRIGHTNESS" val="0.15"/>
  <p:tag name="KSO_WM_UNIT_TEXT_FILL_FORE_SCHEMECOLOR_INDEX" val="1"/>
  <p:tag name="KSO_WM_UNIT_TEXT_FILL_TYPE" val="1"/>
</p:tagLst>
</file>

<file path=ppt/tags/tag13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Lst>
</file>

<file path=ppt/tags/tag140.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4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30554965c07647cb85c4d55818669e1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08552bc01c74063b8b18e7d016b67d4"/>
  <p:tag name="KSO_WM_SLIDE_BACKGROUND_TYPE" val="bottomTop"/>
</p:tagLst>
</file>

<file path=ppt/tags/tag14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1144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44"/>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35dcf14e69e7f8bccfd"/>
  <p:tag name="KSO_WM_CHIP_XID" val="62788cb9a0f60d12b19e6077"/>
</p:tagLst>
</file>

<file path=ppt/tags/tag14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a731731c556e466b8d289e7b407750aa"/>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038a5a890d504797b1fdf9aa1451310a"/>
  <p:tag name="KSO_WM_SLIDE_BACKGROUND_TYPE" val="bottomTop"/>
</p:tagLst>
</file>

<file path=ppt/tags/tag14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56417979430d48f397584c5f0c0dad8b"/>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f12b6d867148456f8f9749c98544f064"/>
  <p:tag name="KSO_WM_SLIDE_BACKGROUND_TYPE" val="bottomTop"/>
</p:tagLst>
</file>

<file path=ppt/tags/tag145.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6.xml><?xml version="1.0" encoding="utf-8"?>
<p:tagLst xmlns:p="http://schemas.openxmlformats.org/presentationml/2006/main">
  <p:tag name="KSO_WM_SLIDE_BACKGROUND_TYPE" val="bottomTop"/>
  <p:tag name="KSO_WM_UNIT_TEXT_FILL_FORE_SCHEMECOLOR_INDEX_BRIGHTNESS" val="0.15"/>
  <p:tag name="KSO_WM_UNIT_TEXT_FILL_FORE_SCHEMECOLOR_INDEX" val="1"/>
  <p:tag name="KSO_WM_UNIT_TEXT_FILL_TYPE" val="1"/>
</p:tagLst>
</file>

<file path=ppt/tags/tag147.xml><?xml version="1.0" encoding="utf-8"?>
<p:tagLst xmlns:p="http://schemas.openxmlformats.org/presentationml/2006/main">
  <p:tag name="KSO_WM_SLIDE_BACKGROUND_TYPE" val="bottomTop"/>
  <p:tag name="KSO_WM_UNIT_TEXT_FILL_FORE_SCHEMECOLOR_INDEX_BRIGHTNESS" val="0.15"/>
  <p:tag name="KSO_WM_UNIT_TEXT_FILL_FORE_SCHEMECOLOR_INDEX" val="1"/>
  <p:tag name="KSO_WM_UNIT_TEXT_FILL_TYPE" val="1"/>
</p:tagLst>
</file>

<file path=ppt/tags/tag148.xml><?xml version="1.0" encoding="utf-8"?>
<p:tagLst xmlns:p="http://schemas.openxmlformats.org/presentationml/2006/main">
  <p:tag name="KSO_WM_SLIDE_BACKGROUND_TYPE" val="bottomTop"/>
  <p:tag name="KSO_WM_UNIT_TEXT_FILL_FORE_SCHEMECOLOR_INDEX_BRIGHTNESS" val="0.15"/>
  <p:tag name="KSO_WM_UNIT_TEXT_FILL_FORE_SCHEMECOLOR_INDEX" val="1"/>
  <p:tag name="KSO_WM_UNIT_TEXT_FILL_TYPE" val="1"/>
</p:tagLst>
</file>

<file path=ppt/tags/tag149.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Lst>
</file>

<file path=ppt/tags/tag150.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9fa2fb4911c443ab8e120e7285dd137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c3a2a027c245d983f3d20fa588a046"/>
  <p:tag name="KSO_WM_SLIDE_BACKGROUND_TYPE" val="navigation"/>
</p:tagLst>
</file>

<file path=ppt/tags/tag15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1144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44"/>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35dcf14e69e7f8bccfd"/>
  <p:tag name="KSO_WM_CHIP_XID" val="62788cb9a0f60d12b19e6078"/>
</p:tagLst>
</file>

<file path=ppt/tags/tag15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fc34419801a94676b68228bf92615372"/>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d3e786eaf464f7e83d423ca7ec3efdb"/>
  <p:tag name="KSO_WM_SLIDE_BACKGROUND_TYPE" val="navigation"/>
</p:tagLst>
</file>

<file path=ppt/tags/tag15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2da7a868e98440f388a2baa805544b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299ac6f71ce94f33a5a75f29f45e5a39"/>
  <p:tag name="KSO_WM_SLIDE_BACKGROUND_TYPE" val="navigation"/>
</p:tagLst>
</file>

<file path=ppt/tags/tag15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6.xml><?xml version="1.0" encoding="utf-8"?>
<p:tagLst xmlns:p="http://schemas.openxmlformats.org/presentationml/2006/main">
  <p:tag name="KSO_WM_SLIDE_BACKGROUND_TYPE" val="navigation"/>
  <p:tag name="KSO_WM_UNIT_TEXT_FILL_FORE_SCHEMECOLOR_INDEX_BRIGHTNESS" val="0.15"/>
  <p:tag name="KSO_WM_UNIT_TEXT_FILL_FORE_SCHEMECOLOR_INDEX" val="1"/>
  <p:tag name="KSO_WM_UNIT_TEXT_FILL_TYPE" val="1"/>
</p:tagLst>
</file>

<file path=ppt/tags/tag157.xml><?xml version="1.0" encoding="utf-8"?>
<p:tagLst xmlns:p="http://schemas.openxmlformats.org/presentationml/2006/main">
  <p:tag name="KSO_WM_SLIDE_BACKGROUND_TYPE" val="navigation"/>
  <p:tag name="KSO_WM_UNIT_TEXT_FILL_FORE_SCHEMECOLOR_INDEX_BRIGHTNESS" val="0.15"/>
  <p:tag name="KSO_WM_UNIT_TEXT_FILL_FORE_SCHEMECOLOR_INDEX" val="1"/>
  <p:tag name="KSO_WM_UNIT_TEXT_FILL_TYPE" val="1"/>
</p:tagLst>
</file>

<file path=ppt/tags/tag158.xml><?xml version="1.0" encoding="utf-8"?>
<p:tagLst xmlns:p="http://schemas.openxmlformats.org/presentationml/2006/main">
  <p:tag name="KSO_WM_SLIDE_BACKGROUND_TYPE" val="navigation"/>
  <p:tag name="KSO_WM_UNIT_TEXT_FILL_FORE_SCHEMECOLOR_INDEX_BRIGHTNESS" val="0.15"/>
  <p:tag name="KSO_WM_UNIT_TEXT_FILL_FORE_SCHEMECOLOR_INDEX" val="1"/>
  <p:tag name="KSO_WM_UNIT_TEXT_FILL_TYPE" val="1"/>
</p:tagLst>
</file>

<file path=ppt/tags/tag15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6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62.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63.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9322ed5bb14945b386d9310cc21c63b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5cc7ef03bc54e318db87ce140f63415"/>
  <p:tag name="KSO_WM_SLIDE_BACKGROUND_TYPE" val="belt"/>
</p:tagLst>
</file>

<file path=ppt/tags/tag16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1144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44"/>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35dcf14e69e7f8bccfd"/>
  <p:tag name="KSO_WM_CHIP_XID" val="62788cb9a0f60d12b19e6079"/>
</p:tagLst>
</file>

<file path=ppt/tags/tag165.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0c659a3db9774204bc16aa7d9380c703"/>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0ad99d9be57f4172ab61a1aed627afe8"/>
  <p:tag name="KSO_WM_SLIDE_BACKGROUND_TYPE" val="belt"/>
</p:tagLst>
</file>

<file path=ppt/tags/tag166.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67.xml><?xml version="1.0" encoding="utf-8"?>
<p:tagLst xmlns:p="http://schemas.openxmlformats.org/presentationml/2006/main">
  <p:tag name="KSO_WM_SLIDE_BACKGROUND_TYPE" val="belt"/>
  <p:tag name="KSO_WM_UNIT_TEXT_FILL_FORE_SCHEMECOLOR_INDEX_BRIGHTNESS" val="0.15"/>
  <p:tag name="KSO_WM_UNIT_TEXT_FILL_FORE_SCHEMECOLOR_INDEX" val="1"/>
  <p:tag name="KSO_WM_UNIT_TEXT_FILL_TYPE" val="1"/>
</p:tagLst>
</file>

<file path=ppt/tags/tag168.xml><?xml version="1.0" encoding="utf-8"?>
<p:tagLst xmlns:p="http://schemas.openxmlformats.org/presentationml/2006/main">
  <p:tag name="KSO_WM_SLIDE_BACKGROUND_TYPE" val="belt"/>
  <p:tag name="KSO_WM_UNIT_TEXT_FILL_FORE_SCHEMECOLOR_INDEX_BRIGHTNESS" val="0.15"/>
  <p:tag name="KSO_WM_UNIT_TEXT_FILL_FORE_SCHEMECOLOR_INDEX" val="1"/>
  <p:tag name="KSO_WM_UNIT_TEXT_FILL_TYPE" val="1"/>
</p:tagLst>
</file>

<file path=ppt/tags/tag169.xml><?xml version="1.0" encoding="utf-8"?>
<p:tagLst xmlns:p="http://schemas.openxmlformats.org/presentationml/2006/main">
  <p:tag name="KSO_WM_SLIDE_BACKGROUND_TYPE" val="belt"/>
  <p:tag name="KSO_WM_UNIT_TEXT_FILL_FORE_SCHEMECOLOR_INDEX_BRIGHTNESS" val="0.15"/>
  <p:tag name="KSO_WM_UNIT_TEXT_FILL_FORE_SCHEMECOLOR_INDEX" val="1"/>
  <p:tag name="KSO_WM_UNIT_TEXT_FILL_TYPE" val="1"/>
</p:tagLst>
</file>

<file path=ppt/tags/tag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0.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6299"/>
</p:tagLst>
</file>

<file path=ppt/tags/tag17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6299"/>
</p:tagLst>
</file>

<file path=ppt/tags/tag1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6.xml><?xml version="1.0" encoding="utf-8"?>
<p:tagLst xmlns:p="http://schemas.openxmlformats.org/presentationml/2006/main">
  <p:tag name="KSO_WM_BEAUTIFY_FLAG" val="#wm#"/>
  <p:tag name="KSO_WM_TAG_VERSION" val="1.0"/>
  <p:tag name="KSO_WM_TEMPLATE_CATEGORY" val="custom"/>
  <p:tag name="KSO_WM_TEMPLATE_INDEX" val="20226299"/>
  <p:tag name="KSO_WM_CHIP_COLORING" val="1"/>
</p:tagLst>
</file>

<file path=ppt/tags/tag177.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78.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79.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18.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180.xml><?xml version="1.0" encoding="utf-8"?>
<p:tagLst xmlns:p="http://schemas.openxmlformats.org/presentationml/2006/main">
  <p:tag name="KSO_WM_UNIT_PLACING_PICTURE_USER_VIEWPORT" val="{&quot;height&quot;:5540,&quot;width&quot;:12800}"/>
</p:tagLst>
</file>

<file path=ppt/tags/tag181.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82.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83.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184.xml><?xml version="1.0" encoding="utf-8"?>
<p:tagLst xmlns:p="http://schemas.openxmlformats.org/presentationml/2006/main">
  <p:tag name="KSO_WM_UNIT_FLASH_PICTURE_TYPE" val="1"/>
</p:tagLst>
</file>

<file path=ppt/tags/tag185.xml><?xml version="1.0" encoding="utf-8"?>
<p:tagLst xmlns:p="http://schemas.openxmlformats.org/presentationml/2006/main">
  <p:tag name="KSO_WM_UNIT_FLASH_PICTURE_TYPE" val="1"/>
</p:tagLst>
</file>

<file path=ppt/tags/tag186.xml><?xml version="1.0" encoding="utf-8"?>
<p:tagLst xmlns:p="http://schemas.openxmlformats.org/presentationml/2006/main">
  <p:tag name="KSO_WM_UNIT_FLASH_PICTURE_TYPE" val="1"/>
</p:tagLst>
</file>

<file path=ppt/tags/tag187.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SUBTYPE" val="f"/>
  <p:tag name="KSO_WM_UNIT_TYPE" val="ζ_i"/>
  <p:tag name="KSO_WM_UNIT_INDEX" val="1_1"/>
  <p:tag name="KSO_WM_UNIT_ID" val="mixed20199739_1*ζ_i*1_1"/>
  <p:tag name="KSO_WM_TEMPLATE_CATEGORY" val="mixed"/>
  <p:tag name="KSO_WM_TEMPLATE_INDEX" val="20199739"/>
  <p:tag name="KSO_WM_UNIT_LAYERLEVEL" val="1_1"/>
  <p:tag name="KSO_WM_TAG_VERSION" val="1.0"/>
  <p:tag name="KSO_WM_BEAUTIFY_FLAG" val="#wm#"/>
</p:tagLst>
</file>

<file path=ppt/tags/tag188.xml><?xml version="1.0" encoding="utf-8"?>
<p:tagLst xmlns:p="http://schemas.openxmlformats.org/presentationml/2006/main">
  <p:tag name="KSO_WM_UNIT_DIAGRAM_MODELTYPE" val="flashPicture"/>
  <p:tag name="KSO_WM_UNIT_VALUE" val="896*896"/>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39_1*ζ_h_d*1_2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89.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39_1*ζ_h_d*1_3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190.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39_1*ζ_h_d*1_1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1.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39_1*ζ_h_d*1_4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2.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5_1"/>
  <p:tag name="KSO_WM_UNIT_ID" val="mixed20199739_1*ζ_h_d*1_5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3.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6_1"/>
  <p:tag name="KSO_WM_UNIT_ID" val="mixed20199739_1*ζ_h_d*1_6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4.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7_1"/>
  <p:tag name="KSO_WM_UNIT_ID" val="mixed20199739_1*ζ_h_d*1_7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5.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8_1"/>
  <p:tag name="KSO_WM_UNIT_ID" val="mixed20199739_1*ζ_h_d*1_8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6.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9_1"/>
  <p:tag name="KSO_WM_UNIT_ID" val="mixed20199739_1*ζ_h_d*1_9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7.xml><?xml version="1.0" encoding="utf-8"?>
<p:tagLst xmlns:p="http://schemas.openxmlformats.org/presentationml/2006/main">
  <p:tag name="KSO_WM_UNIT_DIAGRAM_MODELTYPE" val="flashPicture"/>
  <p:tag name="KSO_WM_UNIT_VALUE" val="750*750"/>
  <p:tag name="KSO_WM_UNIT_HIGHLIGHT" val="0"/>
  <p:tag name="KSO_WM_UNIT_COMPATIBLE" val="0"/>
  <p:tag name="KSO_WM_UNIT_DIAGRAM_ISNUMVISUAL" val="0"/>
  <p:tag name="KSO_WM_UNIT_DIAGRAM_ISREFERUNIT" val="0"/>
  <p:tag name="KSO_WM_DIAGRAM_GROUP_CODE" val="ζ1-1"/>
  <p:tag name="KSO_WM_UNIT_TYPE" val="ζ_h_d"/>
  <p:tag name="KSO_WM_UNIT_INDEX" val="1_10_1"/>
  <p:tag name="KSO_WM_UNIT_ID" val="mixed20199739_1*ζ_h_d*1_10_1"/>
  <p:tag name="KSO_WM_TEMPLATE_CATEGORY" val="mixed"/>
  <p:tag name="KSO_WM_TEMPLATE_INDEX" val="20199739"/>
  <p:tag name="KSO_WM_UNIT_LAYERLEVEL" val="1_1_1"/>
  <p:tag name="KSO_WM_TAG_VERSION" val="1.0"/>
  <p:tag name="KSO_WM_BEAUTIFY_FLAG" val="#wm#"/>
  <p:tag name="PA" val="v5.2.10"/>
  <p:tag name="RESOURCELIBID_ANIM" val="557083"/>
  <p:tag name="KSO_WM_UNIT_FLASH_PICTURE_RATE" val="2"/>
</p:tagLst>
</file>

<file path=ppt/tags/tag198.xml><?xml version="1.0" encoding="utf-8"?>
<p:tagLst xmlns:p="http://schemas.openxmlformats.org/presentationml/2006/main">
  <p:tag name="KSO_WM_SLIDE_ID" val="diagram20200529_1"/>
  <p:tag name="KSO_WM_TEMPLATE_SUBCATEGORY" val="10"/>
  <p:tag name="KSO_WM_SLIDE_TYPE" val="text"/>
  <p:tag name="KSO_WM_SLIDE_SUBTYPE" val="picTxt"/>
  <p:tag name="KSO_WM_SLIDE_ITEM_CNT" val="5"/>
  <p:tag name="KSO_WM_SLIDE_INDEX" val="1"/>
  <p:tag name="KSO_WM_SLIDE_SIZE" val="960.002*213.799"/>
  <p:tag name="KSO_WM_SLIDE_POSITION" val="-1*159.895"/>
  <p:tag name="KSO_WM_DIAGRAM_GROUP_CODE" val="ζ1-1"/>
  <p:tag name="KSO_WM_SLIDE_DIAGTYPE" val="ζ"/>
  <p:tag name="KSO_WM_TAG_VERSION" val="1.0"/>
  <p:tag name="KSO_WM_BEAUTIFY_FLAG" val="#wm#"/>
  <p:tag name="KSO_WM_TEMPLATE_CATEGORY" val="diagram"/>
  <p:tag name="KSO_WM_TEMPLATE_INDEX" val="20200529"/>
  <p:tag name="KSO_WM_SLIDE_LAYOUT" val="a_f_ζ"/>
  <p:tag name="KSO_WM_SLIDE_LAYOUT_CNT" val="1_2_1"/>
  <p:tag name="KSO_WM_UNIT_FLASH_PICTURE_TYPE" val="1"/>
</p:tagLst>
</file>

<file path=ppt/tags/tag199.xml><?xml version="1.0" encoding="utf-8"?>
<p:tagLst xmlns:p="http://schemas.openxmlformats.org/presentationml/2006/main">
  <p:tag name="KSO_WM_UNIT_FLASH_PICTURE_TYPE" val="1"/>
</p:tagLst>
</file>

<file path=ppt/tags/tag2.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3*i*1"/>
  <p:tag name="KSO_WM_BEAUTIFY_FLAG" val="#wm#"/>
  <p:tag name="KSO_WM_TAG_VERSION" val="1.0"/>
  <p:tag name="KSO_WM_CHIP_GROUPID" val="62f9ee69295c1bf6da923790"/>
  <p:tag name="KSO_WM_CHIP_XID" val="62f9eeb6295c1bf6da9237a8"/>
  <p:tag name="KSO_WM_UNIT_DEC_AREA_ID" val="993642d7a0864e019708071a46594773"/>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2ea7e84b45746559c4c7cb9a2776497"/>
</p:tagLst>
</file>

<file path=ppt/tags/tag20.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00.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201.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202.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203.xml><?xml version="1.0" encoding="utf-8"?>
<p:tagLst xmlns:p="http://schemas.openxmlformats.org/presentationml/2006/main">
  <p:tag name="KSO_WM_UNIT_FLASH_PICTURE_TYPE" val="1"/>
</p:tagLst>
</file>

<file path=ppt/tags/tag204.xml><?xml version="1.0" encoding="utf-8"?>
<p:tagLst xmlns:p="http://schemas.openxmlformats.org/presentationml/2006/main">
  <p:tag name="KSO_WM_UNIT_PLACING_PICTURE_USER_VIEWPORT" val="{&quot;height&quot;:2835,&quot;width&quot;:11016}"/>
</p:tagLst>
</file>

<file path=ppt/tags/tag205.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206.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207.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208.xml><?xml version="1.0" encoding="utf-8"?>
<p:tagLst xmlns:p="http://schemas.openxmlformats.org/presentationml/2006/main">
  <p:tag name="KSO_WM_UNIT_PLACING_PICTURE_USER_VIEWPORT" val="{&quot;height&quot;:4224,&quot;width&quot;:3216}"/>
</p:tagLst>
</file>

<file path=ppt/tags/tag209.xml><?xml version="1.0" encoding="utf-8"?>
<p:tagLst xmlns:p="http://schemas.openxmlformats.org/presentationml/2006/main">
  <p:tag name="KSO_WM_UNIT_PLACING_PICTURE_USER_VIEWPORT" val="{&quot;height&quot;:4224,&quot;width&quot;:3216}"/>
</p:tagLst>
</file>

<file path=ppt/tags/tag2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1*i*1"/>
  <p:tag name="KSO_WM_BEAUTIFY_FLAG" val="#wm#"/>
  <p:tag name="KSO_WM_TAG_VERSION" val="1.0"/>
  <p:tag name="KSO_WM_CHIP_GROUPID" val="62f9ee69295c1bf6da923790"/>
  <p:tag name="KSO_WM_CHIP_XID" val="62f9eeb6295c1bf6da9237a0"/>
  <p:tag name="KSO_WM_UNIT_DEC_AREA_ID" val="7c1aed2094c84b0e8c962fb02855ff0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94d61ccb6164efb9f38496ecffd48be"/>
</p:tagLst>
</file>

<file path=ppt/tags/tag210.xml><?xml version="1.0" encoding="utf-8"?>
<p:tagLst xmlns:p="http://schemas.openxmlformats.org/presentationml/2006/main">
  <p:tag name="ISPRING_PRESENTATION_TITLE" val="PowerPoint 演示文稿"/>
  <p:tag name="MH_CONTENTSID" val="1283"/>
  <p:tag name="MH_SECTIONID" val="1284,1285,"/>
  <p:tag name="COMMONDATA" val="eyJjb3VudCI6MjAsImhkaWQiOiJkYmNkNzZjMGUxYzFkMzk3MTlkMzVkMTM4MTljZGNjZSIsInVzZXJDb3VudCI6Mn0="/>
  <p:tag name="KSO_WPP_MARK_KEY" val="5e1e8098-bb16-4886-8d63-dba4b41b3a4e"/>
</p:tagLst>
</file>

<file path=ppt/tags/tag22.xml><?xml version="1.0" encoding="utf-8"?>
<p:tagLst xmlns:p="http://schemas.openxmlformats.org/presentationml/2006/main">
  <p:tag name="KSO_WM_UNIT_SUBTYPE" val="u"/>
  <p:tag name="KSO_WM_TEMPLATE_CATEGORY" val="chip"/>
  <p:tag name="KSO_WM_TEMPLATE_INDEX" val="20226299"/>
  <p:tag name="KSO_WM_UNIT_TYPE" val="i"/>
  <p:tag name="KSO_WM_UNIT_INDEX" val="1"/>
  <p:tag name="KSO_WM_UNIT_ID" val="chip20226299_12*i*1"/>
  <p:tag name="KSO_WM_BEAUTIFY_FLAG" val="#wm#"/>
  <p:tag name="KSO_WM_TAG_VERSION" val="1.0"/>
  <p:tag name="KSO_WM_CHIP_GROUPID" val="62f9ee69295c1bf6da923790"/>
  <p:tag name="KSO_WM_CHIP_XID" val="62f9eeb6295c1bf6da92379f"/>
  <p:tag name="KSO_WM_UNIT_DEC_AREA_ID" val="da6db079681647d8872ac207672e77aa"/>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5be0ebccc86479cb9eb3feaed9d37d4"/>
</p:tagLst>
</file>

<file path=ppt/tags/tag2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3*i*1"/>
  <p:tag name="KSO_WM_BEAUTIFY_FLAG" val="#wm#"/>
  <p:tag name="KSO_WM_TAG_VERSION" val="1.0"/>
  <p:tag name="KSO_WM_CHIP_GROUPID" val="62f9ee69295c1bf6da923790"/>
  <p:tag name="KSO_WM_CHIP_XID" val="62f9eeb6295c1bf6da92379d"/>
  <p:tag name="KSO_WM_UNIT_DEC_AREA_ID" val="fa7c995781d44be5b18a1d55c273918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d26895860041435283393d5b57a68672"/>
</p:tagLst>
</file>

<file path=ppt/tags/tag2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4*i*1"/>
  <p:tag name="KSO_WM_BEAUTIFY_FLAG" val="#wm#"/>
  <p:tag name="KSO_WM_TAG_VERSION" val="1.0"/>
  <p:tag name="KSO_WM_CHIP_GROUPID" val="62f9ee69295c1bf6da923790"/>
  <p:tag name="KSO_WM_CHIP_XID" val="62f9eeb6295c1bf6da92379e"/>
  <p:tag name="KSO_WM_UNIT_DEC_AREA_ID" val="a3b76c1f1c6c4600afb0a62fd7f72e33"/>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7eae9f48fe6490d9ab2ed64a09d845c"/>
</p:tagLst>
</file>

<file path=ppt/tags/tag2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8.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1*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 name="KSO_WM_TEMPLATE_ASSEMBLE_XID" val="62faf596295c1bf6da93927b"/>
  <p:tag name="KSO_WM_TEMPLATE_ASSEMBLE_GROUPID" val="62f9ee69295c1bf6da923790"/>
</p:tagLst>
</file>

<file path=ppt/tags/tag29.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Lst>
</file>

<file path=ppt/tags/tag3.xml><?xml version="1.0" encoding="utf-8"?>
<p:tagLst xmlns:p="http://schemas.openxmlformats.org/presentationml/2006/main">
  <p:tag name="KSO_WM_UNIT_SUBTYPE" val="u"/>
  <p:tag name="KSO_WM_TEMPLATE_CATEGORY" val="chip"/>
  <p:tag name="KSO_WM_TEMPLATE_INDEX" val="20226299"/>
  <p:tag name="KSO_WM_UNIT_TYPE" val="i"/>
  <p:tag name="KSO_WM_UNIT_INDEX" val="1"/>
  <p:tag name="KSO_WM_UNIT_ID" val="chip20226299_4*i*1"/>
  <p:tag name="KSO_WM_BEAUTIFY_FLAG" val="#wm#"/>
  <p:tag name="KSO_WM_TAG_VERSION" val="1.0"/>
  <p:tag name="KSO_WM_CHIP_GROUPID" val="62f9ee69295c1bf6da923790"/>
  <p:tag name="KSO_WM_CHIP_XID" val="62f9eeb6295c1bf6da9237a6"/>
  <p:tag name="KSO_WM_UNIT_DEC_AREA_ID" val="13db7ca7563f4f759d6c1901ac8eb2ac"/>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23c68c35bb5642f494af08b05b033f34"/>
</p:tagLst>
</file>

<file path=ppt/tags/tag30.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Lst>
</file>

<file path=ppt/tags/tag31.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Lst>
</file>

<file path=ppt/tags/tag32.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Lst>
</file>

<file path=ppt/tags/tag3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Lst>
</file>

<file path=ppt/tags/tag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38.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39.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40.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Lst>
</file>

<file path=ppt/tags/tag41.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Lst>
</file>

<file path=ppt/tags/tag42.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Lst>
</file>

<file path=ppt/tags/tag4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Lst>
</file>

<file path=ppt/tags/tag4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Lst>
</file>

<file path=ppt/tags/tag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0.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3.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6*i*1"/>
  <p:tag name="KSO_WM_BEAUTIFY_FLAG" val="#wm#"/>
  <p:tag name="KSO_WM_TAG_VERSION" val="1.0"/>
  <p:tag name="KSO_WM_CHIP_GROUPID" val="62f9ee69295c1bf6da923790"/>
  <p:tag name="KSO_WM_CHIP_XID" val="62f9eeb6295c1bf6da923799"/>
  <p:tag name="KSO_WM_UNIT_DEC_AREA_ID" val="89588c47547f41e3abcfd8f7b1b62f7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81c5a57c36c4cef9a2cedbc3bb7e24b"/>
</p:tagLst>
</file>

<file path=ppt/tags/tag5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7*i*1"/>
  <p:tag name="KSO_WM_BEAUTIFY_FLAG" val="#wm#"/>
  <p:tag name="KSO_WM_TAG_VERSION" val="1.0"/>
  <p:tag name="KSO_WM_CHIP_GROUPID" val="62f9ee69295c1bf6da923790"/>
  <p:tag name="KSO_WM_CHIP_XID" val="62f9eeb6295c1bf6da923796"/>
  <p:tag name="KSO_WM_UNIT_DEC_AREA_ID" val="9efa343ff00440a4b5ea26c390302829"/>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0f7b2a26ba8c45769557a502955fc97b"/>
</p:tagLst>
</file>

<file path=ppt/tags/tag55.xml><?xml version="1.0" encoding="utf-8"?>
<p:tagLst xmlns:p="http://schemas.openxmlformats.org/presentationml/2006/main">
  <p:tag name="KSO_WM_UNIT_SUBTYPE" val="u"/>
  <p:tag name="KSO_WM_TEMPLATE_CATEGORY" val="chip"/>
  <p:tag name="KSO_WM_TEMPLATE_INDEX" val="20226299"/>
  <p:tag name="KSO_WM_UNIT_TYPE" val="i"/>
  <p:tag name="KSO_WM_UNIT_INDEX" val="1"/>
  <p:tag name="KSO_WM_UNIT_ID" val="chip20226299_8*i*1"/>
  <p:tag name="KSO_WM_BEAUTIFY_FLAG" val="#wm#"/>
  <p:tag name="KSO_WM_TAG_VERSION" val="1.0"/>
  <p:tag name="KSO_WM_CHIP_GROUPID" val="62f9ee69295c1bf6da923790"/>
  <p:tag name="KSO_WM_CHIP_XID" val="62f9eeb6295c1bf6da923797"/>
  <p:tag name="KSO_WM_UNIT_DEC_AREA_ID" val="3184de2798a44003b7b44bc805d15f71"/>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ba0f4d5ae2ab4a70919e2fbee5d4238a"/>
</p:tagLst>
</file>

<file path=ppt/tags/tag56.xml><?xml version="1.0" encoding="utf-8"?>
<p:tagLst xmlns:p="http://schemas.openxmlformats.org/presentationml/2006/main">
  <p:tag name="KSO_WM_UNIT_SUBTYPE" val="u"/>
  <p:tag name="KSO_WM_TEMPLATE_CATEGORY" val="chip"/>
  <p:tag name="KSO_WM_TEMPLATE_INDEX" val="20226299"/>
  <p:tag name="KSO_WM_UNIT_TYPE" val="i"/>
  <p:tag name="KSO_WM_UNIT_INDEX" val="1"/>
  <p:tag name="KSO_WM_UNIT_ID" val="chip20226299_9*i*1"/>
  <p:tag name="KSO_WM_BEAUTIFY_FLAG" val="#wm#"/>
  <p:tag name="KSO_WM_TAG_VERSION" val="1.0"/>
  <p:tag name="KSO_WM_CHIP_GROUPID" val="62f9ee69295c1bf6da923790"/>
  <p:tag name="KSO_WM_CHIP_XID" val="62f9eeb6295c1bf6da923798"/>
  <p:tag name="KSO_WM_UNIT_DEC_AREA_ID" val="ad5b3652f97c4239af1a19fcc7b2d7b1"/>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a2b13e10441a4f08955de94a330761cf"/>
</p:tagLst>
</file>

<file path=ppt/tags/tag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9.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0.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4.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Lst>
</file>

<file path=ppt/tags/tag65.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Lst>
</file>

<file path=ppt/tags/tag66.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Lst>
</file>

<file path=ppt/tags/tag67.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Lst>
</file>

<file path=ppt/tags/tag68.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26299_1*i*1"/>
  <p:tag name="KSO_WM_TEMPLATE_CATEGORY" val="custom"/>
  <p:tag name="KSO_WM_TEMPLATE_INDEX" val="20226299"/>
  <p:tag name="KSO_WM_UNIT_LAYERLEVEL" val="1"/>
  <p:tag name="KSO_WM_TAG_VERSION" val="1.0"/>
  <p:tag name="KSO_WM_BEAUTIFY_FLAG" val="#wm#"/>
  <p:tag name="KSO_WM_UNIT_BLOCK" val="0"/>
  <p:tag name="KSO_WM_UNIT_SM_LIMIT_TYPE" val="3"/>
  <p:tag name="KSO_WM_UNIT_DEC_AREA_ID" val="33b547f8536b4c1496b8bb0d4b37e98c"/>
  <p:tag name="KSO_WM_UNIT_DECORATE_INFO" val="{&quot;DecorateInfoH&quot;:{&quot;IsAbs&quot;:true},&quot;DecorateInfoW&quot;:{&quot;IsAbs&quot;:false},&quot;DecorateInfoX&quot;:{&quot;IsAbs&quot;:true,&quot;Pos&quot;:2},&quot;DecorateInfoY&quot;:{&quot;IsAbs&quot;:true,&quot;Pos&quot;:0},&quot;ReferentInfo&quot;:{&quot;Id&quot;:&quot;b5a03fb6cfc9432ab88b4d95c578755d&quot;,&quot;X&quot;:{&quot;Pos&quot;:2},&quot;Y&quot;:{&quot;Pos&quot;:2}},&quot;whChangeMode&quot;:0}"/>
  <p:tag name="KSO_WM_CHIP_GROUPID" val="615163aed3dcef8fee32c2a0"/>
  <p:tag name="KSO_WM_CHIP_XID" val="615163aed3dcef8fee32c2a1"/>
  <p:tag name="KSO_WM_CHIP_FILLAREA_FILL_RULE" val="{&quot;fill_align&quot;:&quot;rb&quot;,&quot;fill_mode&quot;:&quot;adaptive&quot;,&quot;sacle_strategy&quot;:&quot;smart&quot;}"/>
  <p:tag name="KSO_WM_UNIT_DEC_SUPPORTCHANGEPIC" val="0"/>
  <p:tag name="KSO_WM_UNIT_DEC_CHANGEPICRESERVED" val="0"/>
  <p:tag name="KSO_WM_ASSEMBLE_CHIP_INDEX" val="998e039a60d34b2997ba3faa8ae20a4c"/>
  <p:tag name="KSO_WM_UNIT_LINE_FORE_SCHEMECOLOR_INDEX_1_BRIGHTNESS" val="0"/>
  <p:tag name="KSO_WM_UNIT_LINE_FORE_SCHEMECOLOR_INDEX_1" val="13"/>
  <p:tag name="KSO_WM_UNIT_LINE_FORE_SCHEMECOLOR_INDEX_1_POS" val="0.07"/>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1"/>
  <p:tag name="KSO_WM_UNIT_LINE_GRADIENT_TYPE" val="0"/>
  <p:tag name="KSO_WM_UNIT_LINE_GRADIENT_ANGLE" val="180"/>
  <p:tag name="KSO_WM_UNIT_LINE_GRADIENT_Direction" val="4"/>
  <p:tag name="KSO_WM_UNIT_LINE_FILL_TYPE" val="5"/>
  <p:tag name="KSO_WM_TEMPLATE_ASSEMBLE_XID" val="62faf596295c1bf6da939216"/>
  <p:tag name="KSO_WM_TEMPLATE_ASSEMBLE_GROUPID" val="62f9ee69295c1bf6da923790"/>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5.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Lst>
</file>

<file path=ppt/tags/tag76.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Lst>
</file>

<file path=ppt/tags/tag77.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Lst>
</file>

<file path=ppt/tags/tag78.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Lst>
</file>

<file path=ppt/tags/tag79.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Lst>
</file>

<file path=ppt/tags/tag8.xml><?xml version="1.0" encoding="utf-8"?>
<p:tagLst xmlns:p="http://schemas.openxmlformats.org/presentationml/2006/main">
  <p:tag name="KSO_WM_UNIT_ISCONTENTSTITLE" val="0"/>
  <p:tag name="KSO_WM_UNIT_ISNUMDGMTITLE" val="0"/>
  <p:tag name="KSO_WM_UNIT_PRESET_TEXT" val="简约风主题家长会"/>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6299_1*a*1"/>
  <p:tag name="KSO_WM_TEMPLATE_CATEGORY" val="custom"/>
  <p:tag name="KSO_WM_TEMPLATE_INDEX" val="20226299"/>
  <p:tag name="KSO_WM_UNIT_LAYERLEVEL" val="1"/>
  <p:tag name="KSO_WM_TAG_VERSION" val="1.0"/>
  <p:tag name="KSO_WM_BEAUTIFY_FLAG" val="#wm#"/>
  <p:tag name="KSO_WM_UNIT_DEFAULT_FONT" val="54;66;2"/>
  <p:tag name="KSO_WM_UNIT_BLOCK" val="0"/>
  <p:tag name="KSO_WM_UNIT_DEC_AREA_ID" val="b5a03fb6cfc9432ab88b4d95c578755d"/>
  <p:tag name="KSO_WM_CHIP_GROUPID" val="615163aed3dcef8fee32c2a0"/>
  <p:tag name="KSO_WM_CHIP_XID" val="615163aed3dcef8fee32c2a1"/>
  <p:tag name="KSO_WM_CHIP_FILLAREA_FILL_RULE" val="{&quot;fill_align&quot;:&quot;rb&quot;,&quot;fill_mode&quot;:&quot;adaptive&quot;,&quot;sacle_strategy&quot;:&quot;smart&quot;}"/>
  <p:tag name="KSO_WM_ASSEMBLE_CHIP_INDEX" val="998e039a60d34b2997ba3faa8ae20a4c"/>
  <p:tag name="KSO_WM_UNIT_TEXT_FILL_FORE_SCHEMECOLOR_INDEX_BRIGHTNESS" val="0.15"/>
  <p:tag name="KSO_WM_UNIT_TEXT_FILL_FORE_SCHEMECOLOR_INDEX" val="13"/>
  <p:tag name="KSO_WM_UNIT_TEXT_FILL_TYPE" val="1"/>
  <p:tag name="KSO_WM_TEMPLATE_ASSEMBLE_XID" val="62faf596295c1bf6da939216"/>
  <p:tag name="KSO_WM_TEMPLATE_ASSEMBLE_GROUPID" val="62f9ee69295c1bf6da923790"/>
</p:tagLst>
</file>

<file path=ppt/tags/tag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5.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6*i*1"/>
  <p:tag name="KSO_WM_BEAUTIFY_FLAG" val="#wm#"/>
  <p:tag name="KSO_WM_TAG_VERSION" val="1.0"/>
  <p:tag name="KSO_WM_CHIP_GROUPID" val="62f9ee69295c1bf6da923790"/>
  <p:tag name="KSO_WM_CHIP_XID" val="62f9eeb6295c1bf6da9237a5"/>
  <p:tag name="KSO_WM_UNIT_DEC_AREA_ID" val="ccc0eefc74524149a8d234469bbe4e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ea81b95f5e04f7ea40fecaa1f203229"/>
</p:tagLst>
</file>

<file path=ppt/tags/tag86.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7*i*1"/>
  <p:tag name="KSO_WM_BEAUTIFY_FLAG" val="#wm#"/>
  <p:tag name="KSO_WM_TAG_VERSION" val="1.0"/>
  <p:tag name="KSO_WM_CHIP_GROUPID" val="62f9ee69295c1bf6da923790"/>
  <p:tag name="KSO_WM_CHIP_XID" val="62f9eeb6295c1bf6da9237a1"/>
  <p:tag name="KSO_WM_UNIT_DEC_AREA_ID" val="f33230abbe6f49e3a4f347884fde4e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8d4c36bc0e647b1820f1c8d1d9c153b"/>
</p:tagLst>
</file>

<file path=ppt/tags/tag87.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9*i*1"/>
  <p:tag name="KSO_WM_BEAUTIFY_FLAG" val="#wm#"/>
  <p:tag name="KSO_WM_TAG_VERSION" val="1.0"/>
  <p:tag name="KSO_WM_CHIP_GROUPID" val="62f9ee69295c1bf6da923790"/>
  <p:tag name="KSO_WM_CHIP_XID" val="62f9eeb6295c1bf6da9237a3"/>
  <p:tag name="KSO_WM_UNIT_DEC_AREA_ID" val="457430e17a8c4c79b1d1b9712fa2a87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f186f91f7d04aa790a91b0962040fd3"/>
</p:tagLst>
</file>

<file path=ppt/tags/tag88.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8*i*1"/>
  <p:tag name="KSO_WM_BEAUTIFY_FLAG" val="#wm#"/>
  <p:tag name="KSO_WM_TAG_VERSION" val="1.0"/>
  <p:tag name="KSO_WM_CHIP_GROUPID" val="62f9ee69295c1bf6da923790"/>
  <p:tag name="KSO_WM_CHIP_XID" val="62f9eeb6295c1bf6da9237a2"/>
  <p:tag name="KSO_WM_UNIT_DEC_AREA_ID" val="9bf3df7b629f47e68fbae3f738de84e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4a8310ca6434850acc8580aa9cfc9f1"/>
</p:tagLst>
</file>

<file path=ppt/tags/tag89.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20*i*1"/>
  <p:tag name="KSO_WM_BEAUTIFY_FLAG" val="#wm#"/>
  <p:tag name="KSO_WM_TAG_VERSION" val="1.0"/>
  <p:tag name="KSO_WM_CHIP_GROUPID" val="62f9ee69295c1bf6da923790"/>
  <p:tag name="KSO_WM_CHIP_XID" val="62f9eeb6295c1bf6da9237a4"/>
  <p:tag name="KSO_WM_UNIT_DEC_AREA_ID" val="359652c3324d41cba44ba87eeb06e87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f106b01b7200476496c02390b2ab8287"/>
</p:tagLst>
</file>

<file path=ppt/tags/tag9.xml><?xml version="1.0" encoding="utf-8"?>
<p:tagLst xmlns:p="http://schemas.openxmlformats.org/presentationml/2006/main">
  <p:tag name="KSO_WM_UNIT_ISCONTENTSTITLE" val="0"/>
  <p:tag name="KSO_WM_UNIT_ISNUMDGMTITLE" val="0"/>
  <p:tag name="KSO_WM_UNIT_PRESET_TEXT" val="演讲人姓名"/>
  <p:tag name="KSO_WM_UNIT_NOCLEAR" val="0"/>
  <p:tag name="KSO_WM_UNIT_VALUE" val="30"/>
  <p:tag name="KSO_WM_UNIT_HIGHLIGHT" val="0"/>
  <p:tag name="KSO_WM_UNIT_COMPATIBLE" val="0"/>
  <p:tag name="KSO_WM_UNIT_DIAGRAM_ISNUMVISUAL" val="0"/>
  <p:tag name="KSO_WM_UNIT_DIAGRAM_ISREFERUNIT" val="0"/>
  <p:tag name="KSO_WM_UNIT_TYPE" val="f"/>
  <p:tag name="KSO_WM_UNIT_INDEX" val="1"/>
  <p:tag name="KSO_WM_UNIT_ID" val="custom20226299_1*f*1"/>
  <p:tag name="KSO_WM_TEMPLATE_CATEGORY" val="custom"/>
  <p:tag name="KSO_WM_TEMPLATE_INDEX" val="20226299"/>
  <p:tag name="KSO_WM_UNIT_LAYERLEVEL" val="1"/>
  <p:tag name="KSO_WM_TAG_VERSION" val="1.0"/>
  <p:tag name="KSO_WM_BEAUTIFY_FLAG" val="#wm#"/>
  <p:tag name="KSO_WM_UNIT_DEFAULT_FONT" val="18;26;2"/>
  <p:tag name="KSO_WM_UNIT_BLOCK" val="0"/>
  <p:tag name="KSO_WM_UNIT_DEC_AREA_ID" val="99a0e6d3e4504b2aa8479b1f35e6143f"/>
  <p:tag name="KSO_WM_UNIT_SUBTYPE" val="b"/>
  <p:tag name="KSO_WM_CHIP_GROUPID" val="615163aed3dcef8fee32c2a0"/>
  <p:tag name="KSO_WM_CHIP_XID" val="615163aed3dcef8fee32c2a1"/>
  <p:tag name="KSO_WM_CHIP_FILLAREA_FILL_RULE" val="{&quot;fill_align&quot;:&quot;rb&quot;,&quot;fill_mode&quot;:&quot;adaptive&quot;,&quot;sacle_strategy&quot;:&quot;smart&quot;}"/>
  <p:tag name="KSO_WM_ASSEMBLE_CHIP_INDEX" val="998e039a60d34b2997ba3faa8ae20a4c"/>
  <p:tag name="KSO_WM_UNIT_TEXT_FILL_FORE_SCHEMECOLOR_INDEX_BRIGHTNESS" val="0.15"/>
  <p:tag name="KSO_WM_UNIT_TEXT_FILL_FORE_SCHEMECOLOR_INDEX" val="13"/>
  <p:tag name="KSO_WM_UNIT_TEXT_FILL_TYPE" val="1"/>
  <p:tag name="KSO_WM_TEMPLATE_ASSEMBLE_XID" val="62faf596295c1bf6da939216"/>
  <p:tag name="KSO_WM_TEMPLATE_ASSEMBLE_GROUPID" val="62f9ee69295c1bf6da923790"/>
</p:tagLst>
</file>

<file path=ppt/tags/tag90.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9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9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22*i*1"/>
  <p:tag name="KSO_WM_BEAUTIFY_FLAG" val="#wm#"/>
  <p:tag name="KSO_WM_TAG_VERSION" val="1.0"/>
  <p:tag name="KSO_WM_CHIP_GROUPID" val="62f9ee69295c1bf6da923790"/>
  <p:tag name="KSO_WM_CHIP_XID" val="62f9eeb6295c1bf6da92379b"/>
  <p:tag name="KSO_WM_UNIT_DEC_AREA_ID" val="522c666f837d49b7974a1af15e13622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f4e3a8680e14c2b94de0b9deb485212"/>
</p:tagLst>
</file>

<file path=ppt/tags/tag95.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23*i*1"/>
  <p:tag name="KSO_WM_BEAUTIFY_FLAG" val="#wm#"/>
  <p:tag name="KSO_WM_TAG_VERSION" val="1.0"/>
  <p:tag name="KSO_WM_CHIP_GROUPID" val="62f9ee69295c1bf6da923790"/>
  <p:tag name="KSO_WM_CHIP_XID" val="62f9eeb6295c1bf6da92379c"/>
  <p:tag name="KSO_WM_UNIT_DEC_AREA_ID" val="4001172b51e24cd283d2e55775197a80"/>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1ac805b12064347a61ab55754981ae3"/>
</p:tagLst>
</file>

<file path=ppt/tags/tag96.xml><?xml version="1.0" encoding="utf-8"?>
<p:tagLst xmlns:p="http://schemas.openxmlformats.org/presentationml/2006/main">
  <p:tag name="KSO_WM_UNIT_SUBTYPE" val="u"/>
  <p:tag name="KSO_WM_TEMPLATE_CATEGORY" val="chip"/>
  <p:tag name="KSO_WM_TEMPLATE_INDEX" val="20226299"/>
  <p:tag name="KSO_WM_UNIT_TYPE" val="i"/>
  <p:tag name="KSO_WM_UNIT_INDEX" val="1"/>
  <p:tag name="KSO_WM_UNIT_ID" val="chip20226299_24*i*1"/>
  <p:tag name="KSO_WM_BEAUTIFY_FLAG" val="#wm#"/>
  <p:tag name="KSO_WM_TAG_VERSION" val="1.0"/>
  <p:tag name="KSO_WM_CHIP_GROUPID" val="62f9ee69295c1bf6da923790"/>
  <p:tag name="KSO_WM_CHIP_XID" val="62f9eeb6295c1bf6da92379a"/>
  <p:tag name="KSO_WM_UNIT_DEC_AREA_ID" val="c3ccecd1e33c474d9ce49e0192bbfe5e"/>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bae576ab75c4eccae4cfac7faa40304"/>
</p:tagLst>
</file>

<file path=ppt/tags/tag9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98.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99.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自定义 3204">
      <a:dk1>
        <a:srgbClr val="000000"/>
      </a:dk1>
      <a:lt1>
        <a:srgbClr val="FFFFFF"/>
      </a:lt1>
      <a:dk2>
        <a:srgbClr val="000000"/>
      </a:dk2>
      <a:lt2>
        <a:srgbClr val="FFFFFF"/>
      </a:lt2>
      <a:accent1>
        <a:srgbClr val="04528B"/>
      </a:accent1>
      <a:accent2>
        <a:srgbClr val="04528B"/>
      </a:accent2>
      <a:accent3>
        <a:srgbClr val="04528B"/>
      </a:accent3>
      <a:accent4>
        <a:srgbClr val="04528B"/>
      </a:accent4>
      <a:accent5>
        <a:srgbClr val="04528B"/>
      </a:accent5>
      <a:accent6>
        <a:srgbClr val="04528B"/>
      </a:accent6>
      <a:hlink>
        <a:srgbClr val="04528B"/>
      </a:hlink>
      <a:folHlink>
        <a:srgbClr val="04528B"/>
      </a:folHlink>
    </a:clrScheme>
    <a:fontScheme name="Temp">
      <a:majorFont>
        <a:latin typeface="汉仪小麦体简"/>
        <a:ea typeface="微软雅黑"/>
        <a:cs typeface=""/>
      </a:majorFont>
      <a:minorFont>
        <a:latin typeface="汉仪小麦体简"/>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a:noFill/>
        </a:ln>
        <a:effectLst>
          <a:outerShdw blurRad="63500" algn="ctr" rotWithShape="0">
            <a:prstClr val="black">
              <a:alpha val="40000"/>
            </a:prstClr>
          </a:outerShdw>
        </a:effectLst>
      </a:spPr>
      <a:bodyPr rtlCol="0" anchor="ctr"/>
      <a:lstStyle>
        <a:defPPr algn="ctr" defTabSz="914400">
          <a:defRPr sz="1800">
            <a:cs typeface="+mn-ea"/>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FFFFFF"/>
      </a:dk2>
      <a:lt2>
        <a:srgbClr val="E3F2F9"/>
      </a:lt2>
      <a:accent1>
        <a:srgbClr val="7999E8"/>
      </a:accent1>
      <a:accent2>
        <a:srgbClr val="7999E8"/>
      </a:accent2>
      <a:accent3>
        <a:srgbClr val="7999E8"/>
      </a:accent3>
      <a:accent4>
        <a:srgbClr val="7999E8"/>
      </a:accent4>
      <a:accent5>
        <a:srgbClr val="7999E8"/>
      </a:accent5>
      <a:accent6>
        <a:srgbClr val="7999E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2026</Words>
  <Application>WPS 演示</Application>
  <PresentationFormat>全屏显示(16:9)</PresentationFormat>
  <Paragraphs>124</Paragraphs>
  <Slides>35</Slides>
  <Notes>27</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35</vt:i4>
      </vt:variant>
    </vt:vector>
  </HeadingPairs>
  <TitlesOfParts>
    <vt:vector size="53" baseType="lpstr">
      <vt:lpstr>Arial</vt:lpstr>
      <vt:lpstr>宋体</vt:lpstr>
      <vt:lpstr>Wingdings</vt:lpstr>
      <vt:lpstr>汉仪铁线黑-35简</vt:lpstr>
      <vt:lpstr>黑体</vt:lpstr>
      <vt:lpstr>汉仪宋韵朗黑简</vt:lpstr>
      <vt:lpstr>微软雅黑</vt:lpstr>
      <vt:lpstr>方正盛世楷书简体_粗</vt:lpstr>
      <vt:lpstr>Times New Roman</vt:lpstr>
      <vt:lpstr>方正粗黑宋简体</vt:lpstr>
      <vt:lpstr>Candara</vt:lpstr>
      <vt:lpstr>华文新魏</vt:lpstr>
      <vt:lpstr>汉仪小麦体简</vt:lpstr>
      <vt:lpstr>AmpleSoundTab</vt:lpstr>
      <vt:lpstr>Arial Unicode MS</vt:lpstr>
      <vt:lpstr>Calibri</vt:lpstr>
      <vt:lpstr>Office 主题​​</vt:lpstr>
      <vt:lpstr>1_Office 主题​​</vt:lpstr>
      <vt:lpstr>PowerPoint 演示文稿</vt:lpstr>
      <vt:lpstr>认识物理现象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认识物质结构</vt:lpstr>
      <vt:lpstr>PowerPoint 演示文稿</vt:lpstr>
      <vt:lpstr>PowerPoint 演示文稿</vt:lpstr>
      <vt:lpstr>PowerPoint 演示文稿</vt:lpstr>
      <vt:lpstr>PowerPoint 演示文稿</vt:lpstr>
      <vt:lpstr>PowerPoint 演示文稿</vt:lpstr>
      <vt:lpstr>物理学的作用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学习物理学的方法</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杯子空间设计</dc:creator>
  <cp:lastModifiedBy>xiongsongyan</cp:lastModifiedBy>
  <cp:revision>13490</cp:revision>
  <dcterms:created xsi:type="dcterms:W3CDTF">2016-03-09T04:37:00Z</dcterms:created>
  <dcterms:modified xsi:type="dcterms:W3CDTF">2022-12-29T16:05:56Z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KSOTemplateUUID">
    <vt:lpwstr>v1.0_mb_LKKmdqhCY2hFtT+C0A6JXA==</vt:lpwstr>
  </property>
  <property fmtid="{D5CDD505-2E9C-101B-9397-08002B2CF9AE}" pid="4" name="ICV">
    <vt:lpwstr>2809C1EE3BE04C919F390FD6B216370C</vt:lpwstr>
  </property>
</Properties>
</file>