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png" ContentType="image/png"/>
  <Default Extension="jpeg" ContentType="image/jpeg"/>
  <Default Extension="JPG" ContentType="image/.jp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6" r:id="rId3"/>
  </p:sldMasterIdLst>
  <p:notesMasterIdLst>
    <p:notesMasterId r:id="rId10"/>
  </p:notesMasterIdLst>
  <p:handoutMasterIdLst>
    <p:handoutMasterId r:id="rId38"/>
  </p:handoutMasterIdLst>
  <p:sldIdLst>
    <p:sldId id="5942" r:id="rId4"/>
    <p:sldId id="6193" r:id="rId5"/>
    <p:sldId id="6414" r:id="rId6"/>
    <p:sldId id="6415" r:id="rId7"/>
    <p:sldId id="6478" r:id="rId8"/>
    <p:sldId id="6410" r:id="rId9"/>
    <p:sldId id="6479" r:id="rId11"/>
    <p:sldId id="6481" r:id="rId12"/>
    <p:sldId id="6480" r:id="rId13"/>
    <p:sldId id="6482" r:id="rId14"/>
    <p:sldId id="6487" r:id="rId15"/>
    <p:sldId id="6488" r:id="rId16"/>
    <p:sldId id="6471" r:id="rId17"/>
    <p:sldId id="6492" r:id="rId18"/>
    <p:sldId id="6493" r:id="rId19"/>
    <p:sldId id="6494" r:id="rId20"/>
    <p:sldId id="6495" r:id="rId21"/>
    <p:sldId id="6496" r:id="rId22"/>
    <p:sldId id="6497" r:id="rId23"/>
    <p:sldId id="6498" r:id="rId24"/>
    <p:sldId id="6499" r:id="rId25"/>
    <p:sldId id="6500" r:id="rId26"/>
    <p:sldId id="6501" r:id="rId27"/>
    <p:sldId id="6502" r:id="rId28"/>
    <p:sldId id="6503" r:id="rId29"/>
    <p:sldId id="6504" r:id="rId30"/>
    <p:sldId id="6489" r:id="rId31"/>
    <p:sldId id="6505" r:id="rId32"/>
    <p:sldId id="6511" r:id="rId33"/>
    <p:sldId id="6506" r:id="rId34"/>
    <p:sldId id="6512" r:id="rId35"/>
    <p:sldId id="6507" r:id="rId36"/>
    <p:sldId id="5949" r:id="rId37"/>
  </p:sldIdLst>
  <p:sldSz cx="9144000" cy="5143500" type="screen16x9"/>
  <p:notesSz cx="6858000" cy="9144000"/>
  <p:embeddedFontLst>
    <p:embeddedFont>
      <p:font typeface="微软雅黑" panose="020B0503020204020204" charset="-122"/>
      <p:regular r:id="rId43"/>
    </p:embeddedFont>
    <p:embeddedFont>
      <p:font typeface="方正盛世楷书简体_粗" panose="02000000000000000000" charset="-122"/>
      <p:regular r:id="rId44"/>
    </p:embeddedFont>
    <p:embeddedFont>
      <p:font typeface="方正大标宋简体" panose="02000000000000000000" charset="-122"/>
      <p:regular r:id="rId45"/>
    </p:embeddedFont>
    <p:embeddedFont>
      <p:font typeface="Candara" panose="020E0502030303020204" pitchFamily="2" charset="0"/>
      <p:regular r:id="rId46"/>
      <p:bold r:id="rId47"/>
      <p:italic r:id="rId48"/>
      <p:boldItalic r:id="rId49"/>
    </p:embeddedFont>
    <p:embeddedFont>
      <p:font typeface="华文新魏" panose="02010800040101010101" charset="-122"/>
      <p:regular r:id="rId50"/>
    </p:embeddedFont>
    <p:embeddedFont>
      <p:font typeface="Calibri" panose="020F0502020204030204" charset="0"/>
      <p:regular r:id="rId51"/>
      <p:bold r:id="rId52"/>
      <p:italic r:id="rId53"/>
      <p:boldItalic r:id="rId54"/>
    </p:embeddedFont>
  </p:embeddedFontLst>
  <p:custDataLst>
    <p:tags r:id="rId5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2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CE9"/>
    <a:srgbClr val="656565"/>
    <a:srgbClr val="04528B"/>
    <a:srgbClr val="6361A5"/>
    <a:srgbClr val="ECECEC"/>
    <a:srgbClr val="F2F2F2"/>
    <a:srgbClr val="60C7CA"/>
    <a:srgbClr val="67A18F"/>
    <a:srgbClr val="568B7A"/>
    <a:srgbClr val="A3A3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88" autoAdjust="0"/>
    <p:restoredTop sz="95311" autoAdjust="0"/>
  </p:normalViewPr>
  <p:slideViewPr>
    <p:cSldViewPr>
      <p:cViewPr>
        <p:scale>
          <a:sx n="92" d="100"/>
          <a:sy n="92" d="100"/>
        </p:scale>
        <p:origin x="1296" y="1234"/>
      </p:cViewPr>
      <p:guideLst>
        <p:guide pos="2925"/>
        <p:guide orient="horz" pos="200"/>
        <p:guide pos="5400"/>
        <p:guide orient="horz" pos="1422"/>
        <p:guide pos="346"/>
        <p:guide pos="2195"/>
        <p:guide pos="4214"/>
        <p:guide pos="2608"/>
        <p:guide orient="horz" pos="1234"/>
        <p:guide orient="horz" pos="211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3828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5" Type="http://schemas.openxmlformats.org/officeDocument/2006/relationships/tags" Target="tags/tag207.xml"/><Relationship Id="rId54" Type="http://schemas.openxmlformats.org/officeDocument/2006/relationships/font" Target="fonts/font12.fntdata"/><Relationship Id="rId53" Type="http://schemas.openxmlformats.org/officeDocument/2006/relationships/font" Target="fonts/font11.fntdata"/><Relationship Id="rId52" Type="http://schemas.openxmlformats.org/officeDocument/2006/relationships/font" Target="fonts/font10.fntdata"/><Relationship Id="rId51" Type="http://schemas.openxmlformats.org/officeDocument/2006/relationships/font" Target="fonts/font9.fntdata"/><Relationship Id="rId50" Type="http://schemas.openxmlformats.org/officeDocument/2006/relationships/font" Target="fonts/font8.fntdata"/><Relationship Id="rId5" Type="http://schemas.openxmlformats.org/officeDocument/2006/relationships/slide" Target="slides/slide2.xml"/><Relationship Id="rId49" Type="http://schemas.openxmlformats.org/officeDocument/2006/relationships/font" Target="fonts/font7.fntdata"/><Relationship Id="rId48" Type="http://schemas.openxmlformats.org/officeDocument/2006/relationships/font" Target="fonts/font6.fntdata"/><Relationship Id="rId47" Type="http://schemas.openxmlformats.org/officeDocument/2006/relationships/font" Target="fonts/font5.fntdata"/><Relationship Id="rId46" Type="http://schemas.openxmlformats.org/officeDocument/2006/relationships/font" Target="fonts/font4.fntdata"/><Relationship Id="rId45" Type="http://schemas.openxmlformats.org/officeDocument/2006/relationships/font" Target="fonts/font3.fntdata"/><Relationship Id="rId44" Type="http://schemas.openxmlformats.org/officeDocument/2006/relationships/font" Target="fonts/font2.fntdata"/><Relationship Id="rId43" Type="http://schemas.openxmlformats.org/officeDocument/2006/relationships/font" Target="fonts/font1.fntdata"/><Relationship Id="rId42" Type="http://schemas.openxmlformats.org/officeDocument/2006/relationships/commentAuthors" Target="commentAuthors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" Target="slides/slide1.xml"/><Relationship Id="rId39" Type="http://schemas.openxmlformats.org/officeDocument/2006/relationships/presProps" Target="presProps.xml"/><Relationship Id="rId38" Type="http://schemas.openxmlformats.org/officeDocument/2006/relationships/handoutMaster" Target="handoutMasters/handoutMaster1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671E8F-9B2B-491C-BF18-E33909BE83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1C2023-A398-416E-AC65-CBA0D090EB2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91C0ED-1C8B-4FF3-91A6-E652895D46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6ED419-5B3F-423C-8358-46E41EBE13C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ED419-5B3F-423C-8358-46E41EBE13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tags" Target="../tags/tag33.xml"/><Relationship Id="rId8" Type="http://schemas.openxmlformats.org/officeDocument/2006/relationships/image" Target="../media/image3.png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image" Target="../media/image2.png"/><Relationship Id="rId4" Type="http://schemas.openxmlformats.org/officeDocument/2006/relationships/tags" Target="../tags/tag30.xml"/><Relationship Id="rId3" Type="http://schemas.openxmlformats.org/officeDocument/2006/relationships/image" Target="../media/image1.png"/><Relationship Id="rId2" Type="http://schemas.openxmlformats.org/officeDocument/2006/relationships/tags" Target="../tags/tag29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tags" Target="../tags/tag34.xml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2.xml"/><Relationship Id="rId8" Type="http://schemas.openxmlformats.org/officeDocument/2006/relationships/tags" Target="../tags/tag41.xml"/><Relationship Id="rId7" Type="http://schemas.openxmlformats.org/officeDocument/2006/relationships/tags" Target="../tags/tag40.xml"/><Relationship Id="rId6" Type="http://schemas.openxmlformats.org/officeDocument/2006/relationships/tags" Target="../tags/tag39.xml"/><Relationship Id="rId5" Type="http://schemas.openxmlformats.org/officeDocument/2006/relationships/image" Target="../media/image7.png"/><Relationship Id="rId4" Type="http://schemas.openxmlformats.org/officeDocument/2006/relationships/tags" Target="../tags/tag38.xml"/><Relationship Id="rId3" Type="http://schemas.openxmlformats.org/officeDocument/2006/relationships/image" Target="../media/image1.png"/><Relationship Id="rId2" Type="http://schemas.openxmlformats.org/officeDocument/2006/relationships/tags" Target="../tags/tag37.xml"/><Relationship Id="rId14" Type="http://schemas.openxmlformats.org/officeDocument/2006/relationships/tags" Target="../tags/tag47.xml"/><Relationship Id="rId13" Type="http://schemas.openxmlformats.org/officeDocument/2006/relationships/tags" Target="../tags/tag46.xml"/><Relationship Id="rId12" Type="http://schemas.openxmlformats.org/officeDocument/2006/relationships/tags" Target="../tags/tag45.xml"/><Relationship Id="rId11" Type="http://schemas.openxmlformats.org/officeDocument/2006/relationships/tags" Target="../tags/tag44.xml"/><Relationship Id="rId10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53.xml"/><Relationship Id="rId8" Type="http://schemas.openxmlformats.org/officeDocument/2006/relationships/tags" Target="../tags/tag52.xml"/><Relationship Id="rId7" Type="http://schemas.openxmlformats.org/officeDocument/2006/relationships/tags" Target="../tags/tag51.xml"/><Relationship Id="rId6" Type="http://schemas.openxmlformats.org/officeDocument/2006/relationships/tags" Target="../tags/tag50.xml"/><Relationship Id="rId5" Type="http://schemas.openxmlformats.org/officeDocument/2006/relationships/image" Target="../media/image7.png"/><Relationship Id="rId4" Type="http://schemas.openxmlformats.org/officeDocument/2006/relationships/tags" Target="../tags/tag49.xml"/><Relationship Id="rId3" Type="http://schemas.openxmlformats.org/officeDocument/2006/relationships/image" Target="../media/image1.png"/><Relationship Id="rId2" Type="http://schemas.openxmlformats.org/officeDocument/2006/relationships/tags" Target="../tags/tag48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tags" Target="../tags/tag56.xml"/><Relationship Id="rId11" Type="http://schemas.openxmlformats.org/officeDocument/2006/relationships/tags" Target="../tags/tag55.xml"/><Relationship Id="rId10" Type="http://schemas.openxmlformats.org/officeDocument/2006/relationships/tags" Target="../tags/tag54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image" Target="../media/image9.png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image" Target="../media/image8.png"/><Relationship Id="rId4" Type="http://schemas.openxmlformats.org/officeDocument/2006/relationships/tags" Target="../tags/tag62.xml"/><Relationship Id="rId3" Type="http://schemas.openxmlformats.org/officeDocument/2006/relationships/image" Target="../media/image1.png"/><Relationship Id="rId2" Type="http://schemas.openxmlformats.org/officeDocument/2006/relationships/tags" Target="../tags/tag61.xml"/><Relationship Id="rId12" Type="http://schemas.openxmlformats.org/officeDocument/2006/relationships/tags" Target="../tags/tag68.xml"/><Relationship Id="rId11" Type="http://schemas.openxmlformats.org/officeDocument/2006/relationships/tags" Target="../tags/tag67.xml"/><Relationship Id="rId10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77.xml"/><Relationship Id="rId8" Type="http://schemas.openxmlformats.org/officeDocument/2006/relationships/tags" Target="../tags/tag76.xml"/><Relationship Id="rId7" Type="http://schemas.openxmlformats.org/officeDocument/2006/relationships/tags" Target="../tags/tag75.xml"/><Relationship Id="rId6" Type="http://schemas.openxmlformats.org/officeDocument/2006/relationships/tags" Target="../tags/tag74.xml"/><Relationship Id="rId5" Type="http://schemas.openxmlformats.org/officeDocument/2006/relationships/image" Target="../media/image7.png"/><Relationship Id="rId4" Type="http://schemas.openxmlformats.org/officeDocument/2006/relationships/tags" Target="../tags/tag73.xml"/><Relationship Id="rId3" Type="http://schemas.openxmlformats.org/officeDocument/2006/relationships/image" Target="../media/image1.png"/><Relationship Id="rId2" Type="http://schemas.openxmlformats.org/officeDocument/2006/relationships/tags" Target="../tags/tag72.xml"/><Relationship Id="rId14" Type="http://schemas.openxmlformats.org/officeDocument/2006/relationships/tags" Target="../tags/tag82.xml"/><Relationship Id="rId13" Type="http://schemas.openxmlformats.org/officeDocument/2006/relationships/tags" Target="../tags/tag81.xml"/><Relationship Id="rId12" Type="http://schemas.openxmlformats.org/officeDocument/2006/relationships/tags" Target="../tags/tag80.xml"/><Relationship Id="rId11" Type="http://schemas.openxmlformats.org/officeDocument/2006/relationships/tags" Target="../tags/tag79.xml"/><Relationship Id="rId10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88.xml"/><Relationship Id="rId8" Type="http://schemas.openxmlformats.org/officeDocument/2006/relationships/tags" Target="../tags/tag87.xml"/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image" Target="../media/image7.png"/><Relationship Id="rId4" Type="http://schemas.openxmlformats.org/officeDocument/2006/relationships/tags" Target="../tags/tag84.xml"/><Relationship Id="rId3" Type="http://schemas.openxmlformats.org/officeDocument/2006/relationships/image" Target="../media/image1.png"/><Relationship Id="rId2" Type="http://schemas.openxmlformats.org/officeDocument/2006/relationships/tags" Target="../tags/tag83.xml"/><Relationship Id="rId13" Type="http://schemas.openxmlformats.org/officeDocument/2006/relationships/tags" Target="../tags/tag92.xml"/><Relationship Id="rId12" Type="http://schemas.openxmlformats.org/officeDocument/2006/relationships/tags" Target="../tags/tag91.xml"/><Relationship Id="rId11" Type="http://schemas.openxmlformats.org/officeDocument/2006/relationships/tags" Target="../tags/tag90.xml"/><Relationship Id="rId10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98.xml"/><Relationship Id="rId8" Type="http://schemas.openxmlformats.org/officeDocument/2006/relationships/tags" Target="../tags/tag97.xml"/><Relationship Id="rId7" Type="http://schemas.openxmlformats.org/officeDocument/2006/relationships/tags" Target="../tags/tag96.xml"/><Relationship Id="rId6" Type="http://schemas.openxmlformats.org/officeDocument/2006/relationships/tags" Target="../tags/tag95.xml"/><Relationship Id="rId5" Type="http://schemas.openxmlformats.org/officeDocument/2006/relationships/image" Target="../media/image7.png"/><Relationship Id="rId4" Type="http://schemas.openxmlformats.org/officeDocument/2006/relationships/tags" Target="../tags/tag94.xml"/><Relationship Id="rId3" Type="http://schemas.openxmlformats.org/officeDocument/2006/relationships/image" Target="../media/image1.png"/><Relationship Id="rId2" Type="http://schemas.openxmlformats.org/officeDocument/2006/relationships/tags" Target="../tags/tag93.xml"/><Relationship Id="rId12" Type="http://schemas.openxmlformats.org/officeDocument/2006/relationships/tags" Target="../tags/tag101.xml"/><Relationship Id="rId11" Type="http://schemas.openxmlformats.org/officeDocument/2006/relationships/tags" Target="../tags/tag100.xml"/><Relationship Id="rId10" Type="http://schemas.openxmlformats.org/officeDocument/2006/relationships/tags" Target="../tags/tag99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106.xml"/><Relationship Id="rId8" Type="http://schemas.openxmlformats.org/officeDocument/2006/relationships/tags" Target="../tags/tag105.xml"/><Relationship Id="rId7" Type="http://schemas.openxmlformats.org/officeDocument/2006/relationships/image" Target="../media/image6.png"/><Relationship Id="rId6" Type="http://schemas.openxmlformats.org/officeDocument/2006/relationships/tags" Target="../tags/tag104.xml"/><Relationship Id="rId5" Type="http://schemas.openxmlformats.org/officeDocument/2006/relationships/image" Target="../media/image5.png"/><Relationship Id="rId4" Type="http://schemas.openxmlformats.org/officeDocument/2006/relationships/tags" Target="../tags/tag103.xml"/><Relationship Id="rId3" Type="http://schemas.openxmlformats.org/officeDocument/2006/relationships/image" Target="../media/image1.png"/><Relationship Id="rId2" Type="http://schemas.openxmlformats.org/officeDocument/2006/relationships/tags" Target="../tags/tag102.xml"/><Relationship Id="rId12" Type="http://schemas.openxmlformats.org/officeDocument/2006/relationships/tags" Target="../tags/tag109.xml"/><Relationship Id="rId11" Type="http://schemas.openxmlformats.org/officeDocument/2006/relationships/tags" Target="../tags/tag108.xml"/><Relationship Id="rId10" Type="http://schemas.openxmlformats.org/officeDocument/2006/relationships/tags" Target="../tags/tag10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115.xml"/><Relationship Id="rId8" Type="http://schemas.openxmlformats.org/officeDocument/2006/relationships/tags" Target="../tags/tag114.xml"/><Relationship Id="rId7" Type="http://schemas.openxmlformats.org/officeDocument/2006/relationships/tags" Target="../tags/tag113.xml"/><Relationship Id="rId6" Type="http://schemas.openxmlformats.org/officeDocument/2006/relationships/tags" Target="../tags/tag112.xml"/><Relationship Id="rId5" Type="http://schemas.openxmlformats.org/officeDocument/2006/relationships/image" Target="../media/image7.png"/><Relationship Id="rId4" Type="http://schemas.openxmlformats.org/officeDocument/2006/relationships/tags" Target="../tags/tag111.xml"/><Relationship Id="rId3" Type="http://schemas.openxmlformats.org/officeDocument/2006/relationships/image" Target="../media/image1.png"/><Relationship Id="rId2" Type="http://schemas.openxmlformats.org/officeDocument/2006/relationships/tags" Target="../tags/tag110.xml"/><Relationship Id="rId12" Type="http://schemas.openxmlformats.org/officeDocument/2006/relationships/tags" Target="../tags/tag118.xml"/><Relationship Id="rId11" Type="http://schemas.openxmlformats.org/officeDocument/2006/relationships/tags" Target="../tags/tag117.xml"/><Relationship Id="rId10" Type="http://schemas.openxmlformats.org/officeDocument/2006/relationships/tags" Target="../tags/tag116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124.xml"/><Relationship Id="rId8" Type="http://schemas.openxmlformats.org/officeDocument/2006/relationships/tags" Target="../tags/tag123.xml"/><Relationship Id="rId7" Type="http://schemas.openxmlformats.org/officeDocument/2006/relationships/tags" Target="../tags/tag122.xml"/><Relationship Id="rId6" Type="http://schemas.openxmlformats.org/officeDocument/2006/relationships/tags" Target="../tags/tag121.xml"/><Relationship Id="rId5" Type="http://schemas.openxmlformats.org/officeDocument/2006/relationships/image" Target="../media/image7.png"/><Relationship Id="rId4" Type="http://schemas.openxmlformats.org/officeDocument/2006/relationships/tags" Target="../tags/tag120.xml"/><Relationship Id="rId3" Type="http://schemas.openxmlformats.org/officeDocument/2006/relationships/image" Target="../media/image1.png"/><Relationship Id="rId2" Type="http://schemas.openxmlformats.org/officeDocument/2006/relationships/tags" Target="../tags/tag119.xml"/><Relationship Id="rId14" Type="http://schemas.openxmlformats.org/officeDocument/2006/relationships/tags" Target="../tags/tag129.xml"/><Relationship Id="rId13" Type="http://schemas.openxmlformats.org/officeDocument/2006/relationships/tags" Target="../tags/tag128.xml"/><Relationship Id="rId12" Type="http://schemas.openxmlformats.org/officeDocument/2006/relationships/tags" Target="../tags/tag127.xml"/><Relationship Id="rId11" Type="http://schemas.openxmlformats.org/officeDocument/2006/relationships/tags" Target="../tags/tag126.xml"/><Relationship Id="rId10" Type="http://schemas.openxmlformats.org/officeDocument/2006/relationships/tags" Target="../tags/tag125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135.xml"/><Relationship Id="rId8" Type="http://schemas.openxmlformats.org/officeDocument/2006/relationships/tags" Target="../tags/tag134.xml"/><Relationship Id="rId7" Type="http://schemas.openxmlformats.org/officeDocument/2006/relationships/tags" Target="../tags/tag133.xml"/><Relationship Id="rId6" Type="http://schemas.openxmlformats.org/officeDocument/2006/relationships/image" Target="../media/image7.png"/><Relationship Id="rId5" Type="http://schemas.openxmlformats.org/officeDocument/2006/relationships/tags" Target="../tags/tag132.xml"/><Relationship Id="rId4" Type="http://schemas.openxmlformats.org/officeDocument/2006/relationships/tags" Target="../tags/tag131.xml"/><Relationship Id="rId3" Type="http://schemas.openxmlformats.org/officeDocument/2006/relationships/image" Target="../media/image1.png"/><Relationship Id="rId2" Type="http://schemas.openxmlformats.org/officeDocument/2006/relationships/tags" Target="../tags/tag130.xml"/><Relationship Id="rId13" Type="http://schemas.openxmlformats.org/officeDocument/2006/relationships/tags" Target="../tags/tag139.xml"/><Relationship Id="rId12" Type="http://schemas.openxmlformats.org/officeDocument/2006/relationships/tags" Target="../tags/tag138.xml"/><Relationship Id="rId11" Type="http://schemas.openxmlformats.org/officeDocument/2006/relationships/tags" Target="../tags/tag137.xml"/><Relationship Id="rId10" Type="http://schemas.openxmlformats.org/officeDocument/2006/relationships/tags" Target="../tags/tag13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45.xml"/><Relationship Id="rId8" Type="http://schemas.openxmlformats.org/officeDocument/2006/relationships/tags" Target="../tags/tag144.xml"/><Relationship Id="rId7" Type="http://schemas.openxmlformats.org/officeDocument/2006/relationships/tags" Target="../tags/tag143.xml"/><Relationship Id="rId6" Type="http://schemas.openxmlformats.org/officeDocument/2006/relationships/image" Target="../media/image7.png"/><Relationship Id="rId5" Type="http://schemas.openxmlformats.org/officeDocument/2006/relationships/tags" Target="../tags/tag142.xml"/><Relationship Id="rId4" Type="http://schemas.openxmlformats.org/officeDocument/2006/relationships/tags" Target="../tags/tag141.xml"/><Relationship Id="rId3" Type="http://schemas.openxmlformats.org/officeDocument/2006/relationships/image" Target="../media/image1.png"/><Relationship Id="rId2" Type="http://schemas.openxmlformats.org/officeDocument/2006/relationships/tags" Target="../tags/tag140.xml"/><Relationship Id="rId12" Type="http://schemas.openxmlformats.org/officeDocument/2006/relationships/tags" Target="../tags/tag148.xml"/><Relationship Id="rId11" Type="http://schemas.openxmlformats.org/officeDocument/2006/relationships/tags" Target="../tags/tag147.xml"/><Relationship Id="rId10" Type="http://schemas.openxmlformats.org/officeDocument/2006/relationships/tags" Target="../tags/tag146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154.xml"/><Relationship Id="rId8" Type="http://schemas.openxmlformats.org/officeDocument/2006/relationships/tags" Target="../tags/tag153.xml"/><Relationship Id="rId7" Type="http://schemas.openxmlformats.org/officeDocument/2006/relationships/tags" Target="../tags/tag152.xml"/><Relationship Id="rId6" Type="http://schemas.openxmlformats.org/officeDocument/2006/relationships/image" Target="../media/image7.png"/><Relationship Id="rId5" Type="http://schemas.openxmlformats.org/officeDocument/2006/relationships/tags" Target="../tags/tag151.xml"/><Relationship Id="rId4" Type="http://schemas.openxmlformats.org/officeDocument/2006/relationships/tags" Target="../tags/tag150.xml"/><Relationship Id="rId3" Type="http://schemas.openxmlformats.org/officeDocument/2006/relationships/image" Target="../media/image1.png"/><Relationship Id="rId2" Type="http://schemas.openxmlformats.org/officeDocument/2006/relationships/tags" Target="../tags/tag149.xml"/><Relationship Id="rId13" Type="http://schemas.openxmlformats.org/officeDocument/2006/relationships/tags" Target="../tags/tag158.xml"/><Relationship Id="rId12" Type="http://schemas.openxmlformats.org/officeDocument/2006/relationships/tags" Target="../tags/tag157.xml"/><Relationship Id="rId11" Type="http://schemas.openxmlformats.org/officeDocument/2006/relationships/tags" Target="../tags/tag156.xml"/><Relationship Id="rId10" Type="http://schemas.openxmlformats.org/officeDocument/2006/relationships/tags" Target="../tags/tag155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164.xml"/><Relationship Id="rId8" Type="http://schemas.openxmlformats.org/officeDocument/2006/relationships/tags" Target="../tags/tag163.xml"/><Relationship Id="rId7" Type="http://schemas.openxmlformats.org/officeDocument/2006/relationships/tags" Target="../tags/tag162.xml"/><Relationship Id="rId6" Type="http://schemas.openxmlformats.org/officeDocument/2006/relationships/image" Target="../media/image7.png"/><Relationship Id="rId5" Type="http://schemas.openxmlformats.org/officeDocument/2006/relationships/tags" Target="../tags/tag161.xml"/><Relationship Id="rId4" Type="http://schemas.openxmlformats.org/officeDocument/2006/relationships/tags" Target="../tags/tag160.xml"/><Relationship Id="rId3" Type="http://schemas.openxmlformats.org/officeDocument/2006/relationships/image" Target="../media/image1.png"/><Relationship Id="rId2" Type="http://schemas.openxmlformats.org/officeDocument/2006/relationships/tags" Target="../tags/tag159.xml"/><Relationship Id="rId15" Type="http://schemas.openxmlformats.org/officeDocument/2006/relationships/tags" Target="../tags/tag170.xml"/><Relationship Id="rId14" Type="http://schemas.openxmlformats.org/officeDocument/2006/relationships/tags" Target="../tags/tag169.xml"/><Relationship Id="rId13" Type="http://schemas.openxmlformats.org/officeDocument/2006/relationships/tags" Target="../tags/tag168.xml"/><Relationship Id="rId12" Type="http://schemas.openxmlformats.org/officeDocument/2006/relationships/tags" Target="../tags/tag167.xml"/><Relationship Id="rId11" Type="http://schemas.openxmlformats.org/officeDocument/2006/relationships/tags" Target="../tags/tag166.xml"/><Relationship Id="rId10" Type="http://schemas.openxmlformats.org/officeDocument/2006/relationships/tags" Target="../tags/tag165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176.xml"/><Relationship Id="rId8" Type="http://schemas.openxmlformats.org/officeDocument/2006/relationships/tags" Target="../tags/tag175.xml"/><Relationship Id="rId7" Type="http://schemas.openxmlformats.org/officeDocument/2006/relationships/tags" Target="../tags/tag174.xml"/><Relationship Id="rId6" Type="http://schemas.openxmlformats.org/officeDocument/2006/relationships/image" Target="../media/image7.png"/><Relationship Id="rId5" Type="http://schemas.openxmlformats.org/officeDocument/2006/relationships/tags" Target="../tags/tag173.xml"/><Relationship Id="rId4" Type="http://schemas.openxmlformats.org/officeDocument/2006/relationships/tags" Target="../tags/tag172.xml"/><Relationship Id="rId3" Type="http://schemas.openxmlformats.org/officeDocument/2006/relationships/image" Target="../media/image1.png"/><Relationship Id="rId2" Type="http://schemas.openxmlformats.org/officeDocument/2006/relationships/tags" Target="../tags/tag171.xml"/><Relationship Id="rId11" Type="http://schemas.openxmlformats.org/officeDocument/2006/relationships/tags" Target="../tags/tag178.xml"/><Relationship Id="rId10" Type="http://schemas.openxmlformats.org/officeDocument/2006/relationships/tags" Target="../tags/tag177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image" Target="../media/image3.png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tags" Target="../tags/tag2.xm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2" Type="http://schemas.openxmlformats.org/officeDocument/2006/relationships/tags" Target="../tags/tag8.xml"/><Relationship Id="rId11" Type="http://schemas.openxmlformats.org/officeDocument/2006/relationships/tags" Target="../tags/tag7.xml"/><Relationship Id="rId10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image" Target="../media/image6.png"/><Relationship Id="rId6" Type="http://schemas.openxmlformats.org/officeDocument/2006/relationships/tags" Target="../tags/tag11.xml"/><Relationship Id="rId5" Type="http://schemas.openxmlformats.org/officeDocument/2006/relationships/image" Target="../media/image5.png"/><Relationship Id="rId4" Type="http://schemas.openxmlformats.org/officeDocument/2006/relationships/tags" Target="../tags/tag10.xml"/><Relationship Id="rId3" Type="http://schemas.openxmlformats.org/officeDocument/2006/relationships/image" Target="../media/image1.png"/><Relationship Id="rId2" Type="http://schemas.openxmlformats.org/officeDocument/2006/relationships/tags" Target="../tags/tag9.xml"/><Relationship Id="rId14" Type="http://schemas.openxmlformats.org/officeDocument/2006/relationships/tags" Target="../tags/tag18.xml"/><Relationship Id="rId13" Type="http://schemas.openxmlformats.org/officeDocument/2006/relationships/tags" Target="../tags/tag17.xml"/><Relationship Id="rId12" Type="http://schemas.openxmlformats.org/officeDocument/2006/relationships/tags" Target="../tags/tag16.xml"/><Relationship Id="rId11" Type="http://schemas.openxmlformats.org/officeDocument/2006/relationships/tags" Target="../tags/tag15.xml"/><Relationship Id="rId10" Type="http://schemas.openxmlformats.org/officeDocument/2006/relationships/tags" Target="../tags/tag14.xml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tags" Target="../tags/tag23.xml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image" Target="../media/image7.png"/><Relationship Id="rId4" Type="http://schemas.openxmlformats.org/officeDocument/2006/relationships/tags" Target="../tags/tag20.xml"/><Relationship Id="rId3" Type="http://schemas.openxmlformats.org/officeDocument/2006/relationships/image" Target="../media/image1.png"/><Relationship Id="rId2" Type="http://schemas.openxmlformats.org/officeDocument/2006/relationships/tags" Target="../tags/tag19.xml"/><Relationship Id="rId13" Type="http://schemas.openxmlformats.org/officeDocument/2006/relationships/tags" Target="../tags/tag28.xml"/><Relationship Id="rId12" Type="http://schemas.openxmlformats.org/officeDocument/2006/relationships/tags" Target="../tags/tag27.xml"/><Relationship Id="rId11" Type="http://schemas.openxmlformats.org/officeDocument/2006/relationships/tags" Target="../tags/tag26.xml"/><Relationship Id="rId10" Type="http://schemas.openxmlformats.org/officeDocument/2006/relationships/tags" Target="../tags/tag25.xml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262"/>
          </a:xfrm>
          <a:prstGeom prst="rect">
            <a:avLst/>
          </a:prstGeom>
        </p:spPr>
      </p:pic>
      <p:pic>
        <p:nvPicPr>
          <p:cNvPr id="3" name="图片 2" descr="wgergtr_画板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13615" t="21891" r="54214" b="22521"/>
          <a:stretch>
            <a:fillRect/>
          </a:stretch>
        </p:blipFill>
        <p:spPr>
          <a:xfrm>
            <a:off x="1262063" y="1141489"/>
            <a:ext cx="2929967" cy="2851475"/>
          </a:xfrm>
          <a:prstGeom prst="rect">
            <a:avLst/>
          </a:prstGeom>
        </p:spPr>
      </p:pic>
      <p:pic>
        <p:nvPicPr>
          <p:cNvPr id="2" name="图片 1" descr="wgergtr_画板 1"/>
          <p:cNvPicPr/>
          <p:nvPr>
            <p:custDataLst>
              <p:tags r:id="rId6"/>
            </p:custDataLst>
          </p:nvPr>
        </p:nvPicPr>
        <p:blipFill>
          <a:blip r:embed="rId5"/>
          <a:srcRect l="69069" t="-6930" r="-3204" b="81122"/>
          <a:stretch>
            <a:fillRect/>
          </a:stretch>
        </p:blipFill>
        <p:spPr>
          <a:xfrm>
            <a:off x="6008579" y="0"/>
            <a:ext cx="3135422" cy="1349514"/>
          </a:xfrm>
          <a:prstGeom prst="rect">
            <a:avLst/>
          </a:prstGeom>
        </p:spPr>
      </p:pic>
      <p:pic>
        <p:nvPicPr>
          <p:cNvPr id="9" name="图片 8" descr="ggg_画板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-8734" t="83340" r="35690" b="-17625"/>
          <a:stretch>
            <a:fillRect/>
          </a:stretch>
        </p:blipFill>
        <p:spPr>
          <a:xfrm>
            <a:off x="-9525" y="4395439"/>
            <a:ext cx="2957612" cy="752824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8" name="标题 1"/>
          <p:cNvSpPr/>
          <p:nvPr>
            <p:ph type="ctrTitle" idx="1" hasCustomPrompt="1"/>
            <p:custDataLst>
              <p:tags r:id="rId12"/>
            </p:custDataLst>
          </p:nvPr>
        </p:nvSpPr>
        <p:spPr>
          <a:xfrm>
            <a:off x="2596442" y="2813545"/>
            <a:ext cx="6237418" cy="771156"/>
          </a:xfrm>
          <a:noFill/>
        </p:spPr>
        <p:txBody>
          <a:bodyPr vert="horz" wrap="square" lIns="101600" tIns="38100" rIns="76200" bIns="381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4050" b="0" i="0" u="none" strike="noStrike" kern="1200" cap="none" spc="300" normalizeH="0" baseline="0" noProof="1" dirty="0">
                <a:solidFill>
                  <a:schemeClr val="accent1">
                    <a:lumMod val="75000"/>
                  </a:schemeClr>
                </a:solidFill>
                <a:uFillTx/>
                <a:latin typeface="Arial" panose="020B0604020202020204" pitchFamily="34" charset="0"/>
                <a:ea typeface="汉仪宋韵朗黑简" charset="0"/>
                <a:cs typeface="+mn-cs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024"/>
          </a:xfrm>
          <a:prstGeom prst="rect">
            <a:avLst/>
          </a:prstGeom>
        </p:spPr>
      </p:pic>
      <p:pic>
        <p:nvPicPr>
          <p:cNvPr id="12" name="图片 11" descr="gwefer_画板 1"/>
          <p:cNvPicPr/>
          <p:nvPr>
            <p:custDataLst>
              <p:tags r:id="rId4"/>
            </p:custDataLst>
          </p:nvPr>
        </p:nvPicPr>
        <p:blipFill>
          <a:blip r:embed="rId5">
            <a:alphaModFix amt="0"/>
          </a:blip>
          <a:srcRect l="73579" t="-9402" r="-3330" b="50911"/>
          <a:stretch>
            <a:fillRect/>
          </a:stretch>
        </p:blipFill>
        <p:spPr>
          <a:xfrm>
            <a:off x="-2381" y="0"/>
            <a:ext cx="1352214" cy="1527872"/>
          </a:xfrm>
          <a:prstGeom prst="rect">
            <a:avLst/>
          </a:prstGeom>
        </p:spPr>
      </p:pic>
      <p:pic>
        <p:nvPicPr>
          <p:cNvPr id="8" name="图片 7" descr="gwefer_画板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rcRect l="-6703" t="43923" r="73150" b="-12217"/>
          <a:stretch>
            <a:fillRect/>
          </a:stretch>
        </p:blipFill>
        <p:spPr>
          <a:xfrm>
            <a:off x="-2381" y="3618486"/>
            <a:ext cx="1352214" cy="1527872"/>
          </a:xfrm>
          <a:prstGeom prst="rect">
            <a:avLst/>
          </a:prstGeom>
        </p:spPr>
      </p:pic>
      <p:pic>
        <p:nvPicPr>
          <p:cNvPr id="9" name="图片 8" descr="gwefer_画板 1"/>
          <p:cNvPicPr/>
          <p:nvPr>
            <p:custDataLst>
              <p:tags r:id="rId7"/>
            </p:custDataLst>
          </p:nvPr>
        </p:nvPicPr>
        <p:blipFill>
          <a:blip r:embed="rId5"/>
          <a:srcRect l="73579" t="-9402" r="-3330" b="50911"/>
          <a:stretch>
            <a:fillRect/>
          </a:stretch>
        </p:blipFill>
        <p:spPr>
          <a:xfrm>
            <a:off x="7791776" y="0"/>
            <a:ext cx="1352214" cy="1527872"/>
          </a:xfrm>
          <a:prstGeom prst="rect">
            <a:avLst/>
          </a:prstGeom>
        </p:spPr>
      </p:pic>
      <p:pic>
        <p:nvPicPr>
          <p:cNvPr id="10" name="图片 9" descr="gwefer_画板 1"/>
          <p:cNvPicPr/>
          <p:nvPr>
            <p:custDataLst>
              <p:tags r:id="rId8"/>
            </p:custDataLst>
          </p:nvPr>
        </p:nvPicPr>
        <p:blipFill>
          <a:blip r:embed="rId5">
            <a:alphaModFix amt="0"/>
          </a:blip>
          <a:srcRect l="73579" t="-9402" r="-3330" b="50911"/>
          <a:stretch>
            <a:fillRect/>
          </a:stretch>
        </p:blipFill>
        <p:spPr>
          <a:xfrm>
            <a:off x="7790824" y="3618486"/>
            <a:ext cx="1352214" cy="152787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02412" y="332426"/>
            <a:ext cx="8139178" cy="331473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10"/>
            </p:custDataLst>
          </p:nvPr>
        </p:nvSpPr>
        <p:spPr>
          <a:xfrm>
            <a:off x="502448" y="714381"/>
            <a:ext cx="3962432" cy="4041680"/>
          </a:xfrm>
        </p:spPr>
        <p:txBody>
          <a:bodyPr vert="horz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1"/>
            </p:custDataLst>
          </p:nvPr>
        </p:nvSpPr>
        <p:spPr>
          <a:xfrm>
            <a:off x="4679158" y="714381"/>
            <a:ext cx="3962432" cy="4041680"/>
          </a:xfrm>
        </p:spPr>
        <p:txBody>
          <a:bodyPr lIns="90170" tIns="46990" rIns="90170" bIns="46990">
            <a:normAutofit/>
          </a:bodyPr>
          <a:lstStyle>
            <a:lvl1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  <a:lvl2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2pPr>
            <a:lvl3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3pPr>
            <a:lvl4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4pPr>
            <a:lvl5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图片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024"/>
          </a:xfrm>
          <a:prstGeom prst="rect">
            <a:avLst/>
          </a:prstGeom>
        </p:spPr>
      </p:pic>
      <p:pic>
        <p:nvPicPr>
          <p:cNvPr id="13" name="图片 12" descr="gwefer_画板 1"/>
          <p:cNvPicPr/>
          <p:nvPr>
            <p:custDataLst>
              <p:tags r:id="rId4"/>
            </p:custDataLst>
          </p:nvPr>
        </p:nvPicPr>
        <p:blipFill>
          <a:blip r:embed="rId5">
            <a:alphaModFix amt="0"/>
          </a:blip>
          <a:srcRect l="73579" t="-9402" r="-3330" b="50911"/>
          <a:stretch>
            <a:fillRect/>
          </a:stretch>
        </p:blipFill>
        <p:spPr>
          <a:xfrm>
            <a:off x="-2381" y="0"/>
            <a:ext cx="1352214" cy="1527872"/>
          </a:xfrm>
          <a:prstGeom prst="rect">
            <a:avLst/>
          </a:prstGeom>
        </p:spPr>
      </p:pic>
      <p:pic>
        <p:nvPicPr>
          <p:cNvPr id="12" name="图片 11" descr="gwefer_画板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rcRect l="-6703" t="43923" r="73150" b="-12217"/>
          <a:stretch>
            <a:fillRect/>
          </a:stretch>
        </p:blipFill>
        <p:spPr>
          <a:xfrm>
            <a:off x="-2381" y="3618486"/>
            <a:ext cx="1352214" cy="1527872"/>
          </a:xfrm>
          <a:prstGeom prst="rect">
            <a:avLst/>
          </a:prstGeom>
        </p:spPr>
      </p:pic>
      <p:pic>
        <p:nvPicPr>
          <p:cNvPr id="11" name="图片 10" descr="gwefer_画板 1"/>
          <p:cNvPicPr/>
          <p:nvPr>
            <p:custDataLst>
              <p:tags r:id="rId7"/>
            </p:custDataLst>
          </p:nvPr>
        </p:nvPicPr>
        <p:blipFill>
          <a:blip r:embed="rId5"/>
          <a:srcRect l="73579" t="-9402" r="-3330" b="50911"/>
          <a:stretch>
            <a:fillRect/>
          </a:stretch>
        </p:blipFill>
        <p:spPr>
          <a:xfrm>
            <a:off x="7791776" y="0"/>
            <a:ext cx="1352214" cy="1527872"/>
          </a:xfrm>
          <a:prstGeom prst="rect">
            <a:avLst/>
          </a:prstGeom>
        </p:spPr>
      </p:pic>
      <p:pic>
        <p:nvPicPr>
          <p:cNvPr id="10" name="图片 9" descr="gwefer_画板 1"/>
          <p:cNvPicPr/>
          <p:nvPr>
            <p:custDataLst>
              <p:tags r:id="rId8"/>
            </p:custDataLst>
          </p:nvPr>
        </p:nvPicPr>
        <p:blipFill>
          <a:blip r:embed="rId5">
            <a:alphaModFix amt="0"/>
          </a:blip>
          <a:srcRect l="73579" t="-9402" r="-3330" b="50911"/>
          <a:stretch>
            <a:fillRect/>
          </a:stretch>
        </p:blipFill>
        <p:spPr>
          <a:xfrm>
            <a:off x="7790824" y="3618486"/>
            <a:ext cx="1352214" cy="152787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02412" y="332426"/>
            <a:ext cx="8139178" cy="331473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10"/>
            </p:custDataLst>
          </p:nvPr>
        </p:nvSpPr>
        <p:spPr>
          <a:xfrm>
            <a:off x="502448" y="714381"/>
            <a:ext cx="3962432" cy="285752"/>
          </a:xfrm>
        </p:spPr>
        <p:txBody>
          <a:bodyPr lIns="90170" tIns="46990" rIns="90170" bIns="46990" anchor="ctr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1"/>
            </p:custDataLst>
          </p:nvPr>
        </p:nvSpPr>
        <p:spPr>
          <a:xfrm>
            <a:off x="502444" y="1054894"/>
            <a:ext cx="3962400" cy="3701064"/>
          </a:xfrm>
        </p:spPr>
        <p:txBody>
          <a:bodyPr vert="horz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12"/>
            </p:custDataLst>
          </p:nvPr>
        </p:nvSpPr>
        <p:spPr>
          <a:xfrm>
            <a:off x="4676813" y="714381"/>
            <a:ext cx="3962432" cy="285752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3"/>
            </p:custDataLst>
          </p:nvPr>
        </p:nvSpPr>
        <p:spPr>
          <a:xfrm>
            <a:off x="4676813" y="1054894"/>
            <a:ext cx="3962432" cy="3701064"/>
          </a:xfrm>
        </p:spPr>
        <p:txBody>
          <a:bodyPr vert="horz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238"/>
            <a:ext cx="9144000" cy="5143262"/>
          </a:xfrm>
          <a:prstGeom prst="rect">
            <a:avLst/>
          </a:prstGeom>
        </p:spPr>
      </p:pic>
      <p:pic>
        <p:nvPicPr>
          <p:cNvPr id="6" name="图片 5" descr="访问肥肉_画板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r="79120" b="51060"/>
          <a:stretch>
            <a:fillRect/>
          </a:stretch>
        </p:blipFill>
        <p:spPr>
          <a:xfrm>
            <a:off x="2858" y="0"/>
            <a:ext cx="1906448" cy="2517458"/>
          </a:xfrm>
          <a:prstGeom prst="rect">
            <a:avLst/>
          </a:prstGeom>
        </p:spPr>
      </p:pic>
      <p:pic>
        <p:nvPicPr>
          <p:cNvPr id="7" name="图片 6" descr="访问肥肉_画板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rcRect l="38516" t="12325"/>
          <a:stretch>
            <a:fillRect/>
          </a:stretch>
        </p:blipFill>
        <p:spPr>
          <a:xfrm>
            <a:off x="3507195" y="629021"/>
            <a:ext cx="5634414" cy="4514585"/>
          </a:xfrm>
          <a:prstGeom prst="rect">
            <a:avLst/>
          </a:prstGeom>
        </p:spPr>
      </p:pic>
      <p:pic>
        <p:nvPicPr>
          <p:cNvPr id="9" name="图片 8"/>
          <p:cNvPicPr/>
          <p:nvPr>
            <p:custDataLst>
              <p:tags r:id="rId7"/>
            </p:custDataLst>
          </p:nvPr>
        </p:nvPicPr>
        <p:blipFill>
          <a:blip r:embed="rId8">
            <a:alphaModFix amt="0"/>
          </a:blip>
          <a:stretch>
            <a:fillRect/>
          </a:stretch>
        </p:blipFill>
        <p:spPr>
          <a:xfrm>
            <a:off x="4840262" y="628875"/>
            <a:ext cx="3650799" cy="451487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024"/>
          </a:xfrm>
          <a:prstGeom prst="rect">
            <a:avLst/>
          </a:prstGeom>
        </p:spPr>
      </p:pic>
      <p:pic>
        <p:nvPicPr>
          <p:cNvPr id="12" name="图片 11" descr="gwefer_画板 1"/>
          <p:cNvPicPr/>
          <p:nvPr>
            <p:custDataLst>
              <p:tags r:id="rId4"/>
            </p:custDataLst>
          </p:nvPr>
        </p:nvPicPr>
        <p:blipFill>
          <a:blip r:embed="rId5">
            <a:alphaModFix amt="0"/>
          </a:blip>
          <a:srcRect l="73579" t="-9402" r="-3330" b="50911"/>
          <a:stretch>
            <a:fillRect/>
          </a:stretch>
        </p:blipFill>
        <p:spPr>
          <a:xfrm>
            <a:off x="-2381" y="0"/>
            <a:ext cx="1352214" cy="1527872"/>
          </a:xfrm>
          <a:prstGeom prst="rect">
            <a:avLst/>
          </a:prstGeom>
        </p:spPr>
      </p:pic>
      <p:pic>
        <p:nvPicPr>
          <p:cNvPr id="8" name="图片 7" descr="gwefer_画板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rcRect l="-6703" t="43923" r="73150" b="-12217"/>
          <a:stretch>
            <a:fillRect/>
          </a:stretch>
        </p:blipFill>
        <p:spPr>
          <a:xfrm>
            <a:off x="-2381" y="3618486"/>
            <a:ext cx="1352214" cy="1527872"/>
          </a:xfrm>
          <a:prstGeom prst="rect">
            <a:avLst/>
          </a:prstGeom>
        </p:spPr>
      </p:pic>
      <p:pic>
        <p:nvPicPr>
          <p:cNvPr id="9" name="图片 8" descr="gwefer_画板 1"/>
          <p:cNvPicPr/>
          <p:nvPr>
            <p:custDataLst>
              <p:tags r:id="rId7"/>
            </p:custDataLst>
          </p:nvPr>
        </p:nvPicPr>
        <p:blipFill>
          <a:blip r:embed="rId5"/>
          <a:srcRect l="73579" t="-9402" r="-3330" b="50911"/>
          <a:stretch>
            <a:fillRect/>
          </a:stretch>
        </p:blipFill>
        <p:spPr>
          <a:xfrm>
            <a:off x="7791776" y="0"/>
            <a:ext cx="1352214" cy="1527872"/>
          </a:xfrm>
          <a:prstGeom prst="rect">
            <a:avLst/>
          </a:prstGeom>
        </p:spPr>
      </p:pic>
      <p:pic>
        <p:nvPicPr>
          <p:cNvPr id="10" name="图片 9" descr="gwefer_画板 1"/>
          <p:cNvPicPr/>
          <p:nvPr>
            <p:custDataLst>
              <p:tags r:id="rId8"/>
            </p:custDataLst>
          </p:nvPr>
        </p:nvPicPr>
        <p:blipFill>
          <a:blip r:embed="rId5">
            <a:alphaModFix amt="0"/>
          </a:blip>
          <a:srcRect l="73579" t="-9402" r="-3330" b="50911"/>
          <a:stretch>
            <a:fillRect/>
          </a:stretch>
        </p:blipFill>
        <p:spPr>
          <a:xfrm>
            <a:off x="7790824" y="3618486"/>
            <a:ext cx="1352214" cy="152787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02448" y="332426"/>
            <a:ext cx="8139178" cy="331473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0"/>
            </p:custDataLst>
          </p:nvPr>
        </p:nvSpPr>
        <p:spPr>
          <a:xfrm>
            <a:off x="502448" y="714381"/>
            <a:ext cx="3962432" cy="4041680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汉仪铁线黑-35简" charset="0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11"/>
            </p:custDataLst>
          </p:nvPr>
        </p:nvSpPr>
        <p:spPr>
          <a:xfrm>
            <a:off x="4679194" y="714381"/>
            <a:ext cx="3962432" cy="4041680"/>
          </a:xfrm>
        </p:spPr>
        <p:txBody>
          <a:bodyPr vert="horz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024"/>
          </a:xfrm>
          <a:prstGeom prst="rect">
            <a:avLst/>
          </a:prstGeom>
        </p:spPr>
      </p:pic>
      <p:pic>
        <p:nvPicPr>
          <p:cNvPr id="12" name="图片 11" descr="gwefer_画板 1"/>
          <p:cNvPicPr/>
          <p:nvPr>
            <p:custDataLst>
              <p:tags r:id="rId4"/>
            </p:custDataLst>
          </p:nvPr>
        </p:nvPicPr>
        <p:blipFill>
          <a:blip r:embed="rId5">
            <a:alphaModFix amt="0"/>
          </a:blip>
          <a:srcRect l="73579" t="-9402" r="-3330" b="50911"/>
          <a:stretch>
            <a:fillRect/>
          </a:stretch>
        </p:blipFill>
        <p:spPr>
          <a:xfrm>
            <a:off x="-2381" y="0"/>
            <a:ext cx="1352214" cy="1527872"/>
          </a:xfrm>
          <a:prstGeom prst="rect">
            <a:avLst/>
          </a:prstGeom>
        </p:spPr>
      </p:pic>
      <p:pic>
        <p:nvPicPr>
          <p:cNvPr id="7" name="图片 6" descr="gwefer_画板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rcRect l="-6703" t="43923" r="73150" b="-12217"/>
          <a:stretch>
            <a:fillRect/>
          </a:stretch>
        </p:blipFill>
        <p:spPr>
          <a:xfrm>
            <a:off x="-2381" y="3618486"/>
            <a:ext cx="1352214" cy="1527872"/>
          </a:xfrm>
          <a:prstGeom prst="rect">
            <a:avLst/>
          </a:prstGeom>
        </p:spPr>
      </p:pic>
      <p:pic>
        <p:nvPicPr>
          <p:cNvPr id="9" name="图片 8" descr="gwefer_画板 1"/>
          <p:cNvPicPr/>
          <p:nvPr>
            <p:custDataLst>
              <p:tags r:id="rId7"/>
            </p:custDataLst>
          </p:nvPr>
        </p:nvPicPr>
        <p:blipFill>
          <a:blip r:embed="rId5"/>
          <a:srcRect l="73579" t="-9402" r="-3330" b="50911"/>
          <a:stretch>
            <a:fillRect/>
          </a:stretch>
        </p:blipFill>
        <p:spPr>
          <a:xfrm>
            <a:off x="7791776" y="0"/>
            <a:ext cx="1352214" cy="1527872"/>
          </a:xfrm>
          <a:prstGeom prst="rect">
            <a:avLst/>
          </a:prstGeom>
        </p:spPr>
      </p:pic>
      <p:pic>
        <p:nvPicPr>
          <p:cNvPr id="10" name="图片 9" descr="gwefer_画板 1"/>
          <p:cNvPicPr/>
          <p:nvPr>
            <p:custDataLst>
              <p:tags r:id="rId8"/>
            </p:custDataLst>
          </p:nvPr>
        </p:nvPicPr>
        <p:blipFill>
          <a:blip r:embed="rId5">
            <a:alphaModFix amt="0"/>
          </a:blip>
          <a:srcRect l="73579" t="-9402" r="-3330" b="50911"/>
          <a:stretch>
            <a:fillRect/>
          </a:stretch>
        </p:blipFill>
        <p:spPr>
          <a:xfrm>
            <a:off x="7790824" y="3618486"/>
            <a:ext cx="1352214" cy="1527872"/>
          </a:xfrm>
          <a:prstGeom prst="rect">
            <a:avLst/>
          </a:prstGeom>
        </p:spPr>
      </p:pic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9"/>
            </p:custDataLst>
          </p:nvPr>
        </p:nvSpPr>
        <p:spPr>
          <a:xfrm>
            <a:off x="7928351" y="714381"/>
            <a:ext cx="713238" cy="4041680"/>
          </a:xfrm>
        </p:spPr>
        <p:txBody>
          <a:bodyPr vert="eaVert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10"/>
            </p:custDataLst>
          </p:nvPr>
        </p:nvSpPr>
        <p:spPr>
          <a:xfrm>
            <a:off x="502444" y="714375"/>
            <a:ext cx="7371076" cy="4041680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024"/>
          </a:xfrm>
          <a:prstGeom prst="rect">
            <a:avLst/>
          </a:prstGeom>
        </p:spPr>
      </p:pic>
      <p:pic>
        <p:nvPicPr>
          <p:cNvPr id="12" name="图片 11" descr="gwefer_画板 1"/>
          <p:cNvPicPr/>
          <p:nvPr>
            <p:custDataLst>
              <p:tags r:id="rId4"/>
            </p:custDataLst>
          </p:nvPr>
        </p:nvPicPr>
        <p:blipFill>
          <a:blip r:embed="rId5">
            <a:alphaModFix amt="0"/>
          </a:blip>
          <a:srcRect l="73579" t="-9402" r="-3330" b="50911"/>
          <a:stretch>
            <a:fillRect/>
          </a:stretch>
        </p:blipFill>
        <p:spPr>
          <a:xfrm>
            <a:off x="-2381" y="0"/>
            <a:ext cx="1352214" cy="1527872"/>
          </a:xfrm>
          <a:prstGeom prst="rect">
            <a:avLst/>
          </a:prstGeom>
        </p:spPr>
      </p:pic>
      <p:pic>
        <p:nvPicPr>
          <p:cNvPr id="6" name="图片 5" descr="gwefer_画板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rcRect l="-6703" t="43923" r="73150" b="-12217"/>
          <a:stretch>
            <a:fillRect/>
          </a:stretch>
        </p:blipFill>
        <p:spPr>
          <a:xfrm>
            <a:off x="-2381" y="3618486"/>
            <a:ext cx="1352214" cy="1527872"/>
          </a:xfrm>
          <a:prstGeom prst="rect">
            <a:avLst/>
          </a:prstGeom>
        </p:spPr>
      </p:pic>
      <p:pic>
        <p:nvPicPr>
          <p:cNvPr id="9" name="图片 8" descr="gwefer_画板 1"/>
          <p:cNvPicPr/>
          <p:nvPr>
            <p:custDataLst>
              <p:tags r:id="rId7"/>
            </p:custDataLst>
          </p:nvPr>
        </p:nvPicPr>
        <p:blipFill>
          <a:blip r:embed="rId5"/>
          <a:srcRect l="73579" t="-9402" r="-3330" b="50911"/>
          <a:stretch>
            <a:fillRect/>
          </a:stretch>
        </p:blipFill>
        <p:spPr>
          <a:xfrm>
            <a:off x="7791776" y="0"/>
            <a:ext cx="1352214" cy="1527872"/>
          </a:xfrm>
          <a:prstGeom prst="rect">
            <a:avLst/>
          </a:prstGeom>
        </p:spPr>
      </p:pic>
      <p:pic>
        <p:nvPicPr>
          <p:cNvPr id="10" name="图片 9" descr="gwefer_画板 1"/>
          <p:cNvPicPr/>
          <p:nvPr>
            <p:custDataLst>
              <p:tags r:id="rId8"/>
            </p:custDataLst>
          </p:nvPr>
        </p:nvPicPr>
        <p:blipFill>
          <a:blip r:embed="rId5">
            <a:alphaModFix amt="0"/>
          </a:blip>
          <a:srcRect l="73579" t="-9402" r="-3330" b="50911"/>
          <a:stretch>
            <a:fillRect/>
          </a:stretch>
        </p:blipFill>
        <p:spPr>
          <a:xfrm>
            <a:off x="7790824" y="3618486"/>
            <a:ext cx="1352214" cy="1527872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2"/>
            </p:custDataLst>
          </p:nvPr>
        </p:nvSpPr>
        <p:spPr>
          <a:xfrm>
            <a:off x="502448" y="714381"/>
            <a:ext cx="8139178" cy="404168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238"/>
            <a:ext cx="9144000" cy="514326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alphaModFix amt="0"/>
          </a:blip>
          <a:stretch>
            <a:fillRect/>
          </a:stretch>
        </p:blipFill>
        <p:spPr>
          <a:xfrm>
            <a:off x="104" y="89100"/>
            <a:ext cx="9143316" cy="4965767"/>
          </a:xfrm>
          <a:prstGeom prst="rect">
            <a:avLst/>
          </a:prstGeom>
        </p:spPr>
      </p:pic>
      <p:pic>
        <p:nvPicPr>
          <p:cNvPr id="12" name="图片 11" descr="sfsfe_画板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r="50547"/>
          <a:stretch>
            <a:fillRect/>
          </a:stretch>
        </p:blipFill>
        <p:spPr>
          <a:xfrm>
            <a:off x="0" y="-238"/>
            <a:ext cx="4541280" cy="51435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标题 1"/>
          <p:cNvSpPr/>
          <p:nvPr>
            <p:ph type="title" idx="1" hasCustomPrompt="1"/>
            <p:custDataLst>
              <p:tags r:id="rId11"/>
            </p:custDataLst>
          </p:nvPr>
        </p:nvSpPr>
        <p:spPr>
          <a:xfrm>
            <a:off x="2596442" y="1794731"/>
            <a:ext cx="6237418" cy="867728"/>
          </a:xfrm>
          <a:noFill/>
          <a:ln>
            <a:noFill/>
          </a:ln>
        </p:spPr>
        <p:txBody>
          <a:bodyPr vert="horz" wrap="square" lIns="101600" tIns="38100" rIns="63500" bIns="38100" rtlCol="0" anchor="b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4950" b="1" i="0" u="none" strike="noStrike" kern="1200" cap="none" spc="30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宋韵朗黑简" charset="0"/>
                <a:cs typeface="汉仪宋韵朗黑简" charset="0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  <p:sp>
        <p:nvSpPr>
          <p:cNvPr id="8" name="文本占位符 3"/>
          <p:cNvSpPr/>
          <p:nvPr>
            <p:ph type="body" idx="2" hasCustomPrompt="1"/>
            <p:custDataLst>
              <p:tags r:id="rId12"/>
            </p:custDataLst>
          </p:nvPr>
        </p:nvSpPr>
        <p:spPr>
          <a:xfrm>
            <a:off x="3639430" y="2735325"/>
            <a:ext cx="4151443" cy="613442"/>
          </a:xfrm>
          <a:noFill/>
          <a:ln>
            <a:noFill/>
          </a:ln>
        </p:spPr>
        <p:txBody>
          <a:bodyPr vert="horz" wrap="square" lIns="101600" tIns="0" rIns="82550" bIns="0" rtlCol="0">
            <a:normAutofit/>
          </a:bodyPr>
          <a:lstStyle>
            <a:lvl1pPr marL="0" marR="0" indent="-17145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kumimoji="0" lang="zh-CN" altLang="en-US" sz="1350" b="0" i="0" u="none" strike="noStrike" kern="1200" cap="none" spc="15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1pPr>
            <a:lvl2pPr marL="51435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2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85725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20015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154305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1885950" indent="-171450" algn="l" defTabSz="9144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9144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9144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9144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单击此处添加文本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024"/>
          </a:xfrm>
          <a:prstGeom prst="rect">
            <a:avLst/>
          </a:prstGeom>
        </p:spPr>
      </p:pic>
      <p:pic>
        <p:nvPicPr>
          <p:cNvPr id="12" name="图片 11" descr="gwefer_画板 1"/>
          <p:cNvPicPr/>
          <p:nvPr>
            <p:custDataLst>
              <p:tags r:id="rId4"/>
            </p:custDataLst>
          </p:nvPr>
        </p:nvPicPr>
        <p:blipFill>
          <a:blip r:embed="rId5">
            <a:alphaModFix amt="0"/>
          </a:blip>
          <a:srcRect l="73579" t="-9402" r="-3330" b="50911"/>
          <a:stretch>
            <a:fillRect/>
          </a:stretch>
        </p:blipFill>
        <p:spPr>
          <a:xfrm>
            <a:off x="-2381" y="0"/>
            <a:ext cx="1352214" cy="1527872"/>
          </a:xfrm>
          <a:prstGeom prst="rect">
            <a:avLst/>
          </a:prstGeom>
        </p:spPr>
      </p:pic>
      <p:pic>
        <p:nvPicPr>
          <p:cNvPr id="6" name="图片 5" descr="gwefer_画板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rcRect l="-6703" t="43923" r="73150" b="-12217"/>
          <a:stretch>
            <a:fillRect/>
          </a:stretch>
        </p:blipFill>
        <p:spPr>
          <a:xfrm>
            <a:off x="-2381" y="3618486"/>
            <a:ext cx="1352214" cy="1527872"/>
          </a:xfrm>
          <a:prstGeom prst="rect">
            <a:avLst/>
          </a:prstGeom>
        </p:spPr>
      </p:pic>
      <p:pic>
        <p:nvPicPr>
          <p:cNvPr id="9" name="图片 8" descr="gwefer_画板 1"/>
          <p:cNvPicPr/>
          <p:nvPr>
            <p:custDataLst>
              <p:tags r:id="rId7"/>
            </p:custDataLst>
          </p:nvPr>
        </p:nvPicPr>
        <p:blipFill>
          <a:blip r:embed="rId5"/>
          <a:srcRect l="73579" t="-9402" r="-3330" b="50911"/>
          <a:stretch>
            <a:fillRect/>
          </a:stretch>
        </p:blipFill>
        <p:spPr>
          <a:xfrm>
            <a:off x="7791776" y="0"/>
            <a:ext cx="1352214" cy="1527872"/>
          </a:xfrm>
          <a:prstGeom prst="rect">
            <a:avLst/>
          </a:prstGeom>
        </p:spPr>
      </p:pic>
      <p:pic>
        <p:nvPicPr>
          <p:cNvPr id="10" name="图片 9" descr="gwefer_画板 1"/>
          <p:cNvPicPr/>
          <p:nvPr>
            <p:custDataLst>
              <p:tags r:id="rId8"/>
            </p:custDataLst>
          </p:nvPr>
        </p:nvPicPr>
        <p:blipFill>
          <a:blip r:embed="rId5">
            <a:alphaModFix amt="0"/>
          </a:blip>
          <a:srcRect l="73579" t="-9402" r="-3330" b="50911"/>
          <a:stretch>
            <a:fillRect/>
          </a:stretch>
        </p:blipFill>
        <p:spPr>
          <a:xfrm>
            <a:off x="7790824" y="3618486"/>
            <a:ext cx="1352214" cy="152787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bg>
      <p:bgPr>
        <a:gradFill>
          <a:gsLst>
            <a:gs pos="0">
              <a:srgbClr val="FFFFFF"/>
            </a:gs>
            <a:gs pos="100000">
              <a:srgbClr val="FFFFFF"/>
            </a:gs>
            <a:gs pos="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476"/>
            <a:ext cx="9144000" cy="5143024"/>
          </a:xfrm>
          <a:prstGeom prst="rect">
            <a:avLst/>
          </a:prstGeom>
        </p:spPr>
      </p:pic>
      <p:pic>
        <p:nvPicPr>
          <p:cNvPr id="12" name="图片 11" descr="gwefer_画板 1"/>
          <p:cNvPicPr/>
          <p:nvPr>
            <p:custDataLst>
              <p:tags r:id="rId4"/>
            </p:custDataLst>
          </p:nvPr>
        </p:nvPicPr>
        <p:blipFill>
          <a:blip r:embed="rId5">
            <a:alphaModFix amt="0"/>
          </a:blip>
          <a:srcRect l="73579" t="-9402" r="-3330" b="50911"/>
          <a:stretch>
            <a:fillRect/>
          </a:stretch>
        </p:blipFill>
        <p:spPr>
          <a:xfrm>
            <a:off x="-2381" y="0"/>
            <a:ext cx="1352214" cy="1527872"/>
          </a:xfrm>
          <a:prstGeom prst="rect">
            <a:avLst/>
          </a:prstGeom>
        </p:spPr>
      </p:pic>
      <p:pic>
        <p:nvPicPr>
          <p:cNvPr id="9" name="图片 8" descr="gwefer_画板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rcRect l="-6703" t="43923" r="73150" b="-12217"/>
          <a:stretch>
            <a:fillRect/>
          </a:stretch>
        </p:blipFill>
        <p:spPr>
          <a:xfrm>
            <a:off x="-2381" y="3618486"/>
            <a:ext cx="1352214" cy="1527872"/>
          </a:xfrm>
          <a:prstGeom prst="rect">
            <a:avLst/>
          </a:prstGeom>
        </p:spPr>
      </p:pic>
      <p:pic>
        <p:nvPicPr>
          <p:cNvPr id="10" name="图片 9" descr="gwefer_画板 1"/>
          <p:cNvPicPr/>
          <p:nvPr>
            <p:custDataLst>
              <p:tags r:id="rId7"/>
            </p:custDataLst>
          </p:nvPr>
        </p:nvPicPr>
        <p:blipFill>
          <a:blip r:embed="rId5"/>
          <a:srcRect l="73579" t="-9402" r="-3330" b="50911"/>
          <a:stretch>
            <a:fillRect/>
          </a:stretch>
        </p:blipFill>
        <p:spPr>
          <a:xfrm>
            <a:off x="7791776" y="0"/>
            <a:ext cx="1352214" cy="1527872"/>
          </a:xfrm>
          <a:prstGeom prst="rect">
            <a:avLst/>
          </a:prstGeom>
        </p:spPr>
      </p:pic>
      <p:pic>
        <p:nvPicPr>
          <p:cNvPr id="11" name="图片 10" descr="gwefer_画板 1"/>
          <p:cNvPicPr/>
          <p:nvPr>
            <p:custDataLst>
              <p:tags r:id="rId8"/>
            </p:custDataLst>
          </p:nvPr>
        </p:nvPicPr>
        <p:blipFill>
          <a:blip r:embed="rId5">
            <a:alphaModFix amt="0"/>
          </a:blip>
          <a:srcRect l="73579" t="-9402" r="-3330" b="50911"/>
          <a:stretch>
            <a:fillRect/>
          </a:stretch>
        </p:blipFill>
        <p:spPr>
          <a:xfrm>
            <a:off x="7790824" y="3618486"/>
            <a:ext cx="1352214" cy="1527872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9"/>
            </p:custDataLst>
          </p:nvPr>
        </p:nvSpPr>
        <p:spPr>
          <a:xfrm>
            <a:off x="219600" y="228150"/>
            <a:ext cx="8704800" cy="4687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solidFill>
                <a:schemeClr val="lt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0"/>
            </p:custDataLst>
          </p:nvPr>
        </p:nvSpPr>
        <p:spPr>
          <a:xfrm>
            <a:off x="961200" y="936900"/>
            <a:ext cx="7219800" cy="542700"/>
          </a:xfrm>
        </p:spPr>
        <p:txBody>
          <a:bodyPr anchor="ctr"/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960835" y="1622700"/>
            <a:ext cx="7219950" cy="25839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476"/>
            <a:ext cx="9144000" cy="5143024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0" y="-6191"/>
            <a:ext cx="3617595" cy="51496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1350" dirty="0">
              <a:solidFill>
                <a:schemeClr val="lt1"/>
              </a:solidFill>
              <a:sym typeface="+mn-ea"/>
            </a:endParaRPr>
          </a:p>
        </p:txBody>
      </p:sp>
      <p:pic>
        <p:nvPicPr>
          <p:cNvPr id="12" name="图片 11" descr="gwefer_画板 1"/>
          <p:cNvPicPr/>
          <p:nvPr>
            <p:custDataLst>
              <p:tags r:id="rId5"/>
            </p:custDataLst>
          </p:nvPr>
        </p:nvPicPr>
        <p:blipFill>
          <a:blip r:embed="rId6"/>
          <a:srcRect l="73579" t="-9402" r="-3330" b="50911"/>
          <a:stretch>
            <a:fillRect/>
          </a:stretch>
        </p:blipFill>
        <p:spPr>
          <a:xfrm>
            <a:off x="7791776" y="0"/>
            <a:ext cx="1352214" cy="1527872"/>
          </a:xfrm>
          <a:prstGeom prst="rect">
            <a:avLst/>
          </a:prstGeom>
        </p:spPr>
      </p:pic>
      <p:pic>
        <p:nvPicPr>
          <p:cNvPr id="6" name="图片 5" descr="gwefer_画板 1"/>
          <p:cNvPicPr/>
          <p:nvPr>
            <p:custDataLst>
              <p:tags r:id="rId7"/>
            </p:custDataLst>
          </p:nvPr>
        </p:nvPicPr>
        <p:blipFill>
          <a:blip r:embed="rId6">
            <a:alphaModFix amt="0"/>
          </a:blip>
          <a:srcRect l="73579" t="-9402" r="-3330" b="50911"/>
          <a:stretch>
            <a:fillRect/>
          </a:stretch>
        </p:blipFill>
        <p:spPr>
          <a:xfrm>
            <a:off x="7790824" y="3618486"/>
            <a:ext cx="1352214" cy="152787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8"/>
            </p:custDataLst>
          </p:nvPr>
        </p:nvSpPr>
        <p:spPr>
          <a:xfrm>
            <a:off x="437400" y="577800"/>
            <a:ext cx="2970000" cy="661500"/>
          </a:xfrm>
        </p:spPr>
        <p:txBody>
          <a:bodyPr anchor="ctr" anchorCtr="0"/>
          <a:lstStyle>
            <a:lvl1pPr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2"/>
            </p:custDataLst>
          </p:nvPr>
        </p:nvSpPr>
        <p:spPr>
          <a:xfrm>
            <a:off x="440100" y="1323000"/>
            <a:ext cx="2967300" cy="30699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3"/>
            </p:custDataLst>
          </p:nvPr>
        </p:nvSpPr>
        <p:spPr>
          <a:xfrm>
            <a:off x="3825900" y="577454"/>
            <a:ext cx="4860000" cy="3815953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476"/>
            <a:ext cx="9144000" cy="5143024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0" y="0"/>
            <a:ext cx="9144000" cy="199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1350">
              <a:solidFill>
                <a:schemeClr val="lt1"/>
              </a:solidFill>
              <a:sym typeface="+mn-ea"/>
            </a:endParaRPr>
          </a:p>
        </p:txBody>
      </p:sp>
      <p:pic>
        <p:nvPicPr>
          <p:cNvPr id="12" name="图片 11" descr="gwefer_画板 1"/>
          <p:cNvPicPr/>
          <p:nvPr>
            <p:custDataLst>
              <p:tags r:id="rId5"/>
            </p:custDataLst>
          </p:nvPr>
        </p:nvPicPr>
        <p:blipFill>
          <a:blip r:embed="rId6">
            <a:alphaModFix amt="0"/>
          </a:blip>
          <a:srcRect l="73579" t="-9402" r="-3330" b="50911"/>
          <a:stretch>
            <a:fillRect/>
          </a:stretch>
        </p:blipFill>
        <p:spPr>
          <a:xfrm>
            <a:off x="7790824" y="3618486"/>
            <a:ext cx="1352214" cy="152787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459000" y="585900"/>
            <a:ext cx="8232300" cy="469800"/>
          </a:xfrm>
        </p:spPr>
        <p:txBody>
          <a:bodyPr anchor="ctr"/>
          <a:lstStyle>
            <a:lvl1pPr algn="ctr"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459000" y="1244700"/>
            <a:ext cx="8231981" cy="621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459581" y="2106000"/>
            <a:ext cx="8224200" cy="25731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476"/>
            <a:ext cx="9144000" cy="5143024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0" y="3772377"/>
            <a:ext cx="9144000" cy="13715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1350">
              <a:solidFill>
                <a:schemeClr val="lt1"/>
              </a:solidFill>
              <a:sym typeface="+mn-ea"/>
            </a:endParaRPr>
          </a:p>
        </p:txBody>
      </p:sp>
      <p:pic>
        <p:nvPicPr>
          <p:cNvPr id="12" name="图片 11" descr="gwefer_画板 1"/>
          <p:cNvPicPr/>
          <p:nvPr>
            <p:custDataLst>
              <p:tags r:id="rId5"/>
            </p:custDataLst>
          </p:nvPr>
        </p:nvPicPr>
        <p:blipFill>
          <a:blip r:embed="rId6"/>
          <a:srcRect l="73579" t="-9402" r="-3330" b="50911"/>
          <a:stretch>
            <a:fillRect/>
          </a:stretch>
        </p:blipFill>
        <p:spPr>
          <a:xfrm>
            <a:off x="7791776" y="0"/>
            <a:ext cx="1352214" cy="1527872"/>
          </a:xfrm>
          <a:prstGeom prst="rect">
            <a:avLst/>
          </a:prstGeom>
        </p:spPr>
      </p:pic>
      <p:pic>
        <p:nvPicPr>
          <p:cNvPr id="6" name="图片 5" descr="gwefer_画板 1"/>
          <p:cNvPicPr/>
          <p:nvPr>
            <p:custDataLst>
              <p:tags r:id="rId7"/>
            </p:custDataLst>
          </p:nvPr>
        </p:nvPicPr>
        <p:blipFill>
          <a:blip r:embed="rId6">
            <a:alphaModFix amt="0"/>
          </a:blip>
          <a:srcRect l="73579" t="-9402" r="-3330" b="50911"/>
          <a:stretch>
            <a:fillRect/>
          </a:stretch>
        </p:blipFill>
        <p:spPr>
          <a:xfrm>
            <a:off x="-2381" y="0"/>
            <a:ext cx="1352214" cy="152787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453600" y="502200"/>
            <a:ext cx="8232300" cy="423900"/>
          </a:xfrm>
        </p:spPr>
        <p:txBody>
          <a:bodyPr anchor="ctr" anchorCtr="0"/>
          <a:lstStyle>
            <a:lvl1pPr algn="ctr"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2"/>
            </p:custDataLst>
          </p:nvPr>
        </p:nvSpPr>
        <p:spPr>
          <a:xfrm>
            <a:off x="453628" y="1260900"/>
            <a:ext cx="8243100" cy="2408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3"/>
            </p:custDataLst>
          </p:nvPr>
        </p:nvSpPr>
        <p:spPr>
          <a:xfrm>
            <a:off x="445500" y="3885300"/>
            <a:ext cx="8251200" cy="7587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476"/>
            <a:ext cx="9144000" cy="5143024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1350">
              <a:solidFill>
                <a:schemeClr val="lt1"/>
              </a:solidFill>
              <a:sym typeface="+mn-ea"/>
            </a:endParaRPr>
          </a:p>
        </p:txBody>
      </p:sp>
      <p:pic>
        <p:nvPicPr>
          <p:cNvPr id="12" name="图片 11" descr="gwefer_画板 1"/>
          <p:cNvPicPr/>
          <p:nvPr>
            <p:custDataLst>
              <p:tags r:id="rId5"/>
            </p:custDataLst>
          </p:nvPr>
        </p:nvPicPr>
        <p:blipFill>
          <a:blip r:embed="rId6">
            <a:alphaModFix amt="0"/>
          </a:blip>
          <a:srcRect l="73579" t="-9402" r="-3330" b="50911"/>
          <a:stretch>
            <a:fillRect/>
          </a:stretch>
        </p:blipFill>
        <p:spPr>
          <a:xfrm>
            <a:off x="8074224" y="3938691"/>
            <a:ext cx="1068814" cy="1207657"/>
          </a:xfrm>
          <a:prstGeom prst="rect">
            <a:avLst/>
          </a:prstGeom>
        </p:spPr>
      </p:pic>
      <p:pic>
        <p:nvPicPr>
          <p:cNvPr id="6" name="图片 5" descr="gwefer_画板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rcRect l="-6703" t="43923" r="73150" b="-12217"/>
          <a:stretch>
            <a:fillRect/>
          </a:stretch>
        </p:blipFill>
        <p:spPr>
          <a:xfrm>
            <a:off x="-2381" y="3618486"/>
            <a:ext cx="1352214" cy="152787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434700" y="178200"/>
            <a:ext cx="8278200" cy="331473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2"/>
            </p:custDataLst>
          </p:nvPr>
        </p:nvSpPr>
        <p:spPr>
          <a:xfrm>
            <a:off x="434700" y="1247400"/>
            <a:ext cx="4006800" cy="217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3"/>
            </p:custDataLst>
          </p:nvPr>
        </p:nvSpPr>
        <p:spPr>
          <a:xfrm>
            <a:off x="4681800" y="1247400"/>
            <a:ext cx="4025700" cy="217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4"/>
            </p:custDataLst>
          </p:nvPr>
        </p:nvSpPr>
        <p:spPr>
          <a:xfrm>
            <a:off x="429300" y="3612600"/>
            <a:ext cx="4006800" cy="5859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5"/>
            </p:custDataLst>
          </p:nvPr>
        </p:nvSpPr>
        <p:spPr>
          <a:xfrm>
            <a:off x="4689900" y="3609900"/>
            <a:ext cx="4025700" cy="5859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024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0" y="719418"/>
            <a:ext cx="9144000" cy="37046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1350">
              <a:solidFill>
                <a:schemeClr val="lt1"/>
              </a:solidFill>
              <a:sym typeface="+mn-ea"/>
            </a:endParaRPr>
          </a:p>
        </p:txBody>
      </p:sp>
      <p:pic>
        <p:nvPicPr>
          <p:cNvPr id="12" name="图片 11" descr="gwefer_画板 1"/>
          <p:cNvPicPr/>
          <p:nvPr>
            <p:custDataLst>
              <p:tags r:id="rId5"/>
            </p:custDataLst>
          </p:nvPr>
        </p:nvPicPr>
        <p:blipFill>
          <a:blip r:embed="rId6">
            <a:alphaModFix amt="0"/>
          </a:blip>
          <a:srcRect l="73579" t="-9402" r="-3330" b="50911"/>
          <a:stretch>
            <a:fillRect/>
          </a:stretch>
        </p:blipFill>
        <p:spPr>
          <a:xfrm>
            <a:off x="8074224" y="3938691"/>
            <a:ext cx="1068814" cy="120765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1142100" y="1004400"/>
            <a:ext cx="6858000" cy="1790100"/>
          </a:xfrm>
        </p:spPr>
        <p:txBody>
          <a:bodyPr anchor="b"/>
          <a:lstStyle>
            <a:lvl1pPr algn="ctr">
              <a:defRPr sz="4500"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1141810" y="2897100"/>
            <a:ext cx="6858000" cy="1242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bg>
      <p:bgPr>
        <a:gradFill>
          <a:gsLst>
            <a:gs pos="0">
              <a:srgbClr val="FFFFFF"/>
            </a:gs>
            <a:gs pos="100000">
              <a:srgbClr val="FFFFFF"/>
            </a:gs>
            <a:gs pos="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bg>
      <p:bgPr>
        <a:gradFill>
          <a:gsLst>
            <a:gs pos="0">
              <a:srgbClr val="FFFFFF"/>
            </a:gs>
            <a:gs pos="100000">
              <a:srgbClr val="FFFFFF"/>
            </a:gs>
            <a:gs pos="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5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262"/>
          </a:xfrm>
          <a:prstGeom prst="rect">
            <a:avLst/>
          </a:prstGeom>
        </p:spPr>
      </p:pic>
      <p:pic>
        <p:nvPicPr>
          <p:cNvPr id="3" name="图片 2" descr="wgergtr_画板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13615" t="21891" r="54214" b="22521"/>
          <a:stretch>
            <a:fillRect/>
          </a:stretch>
        </p:blipFill>
        <p:spPr>
          <a:xfrm>
            <a:off x="1262063" y="1141489"/>
            <a:ext cx="2929967" cy="2851475"/>
          </a:xfrm>
          <a:prstGeom prst="rect">
            <a:avLst/>
          </a:prstGeom>
        </p:spPr>
      </p:pic>
      <p:pic>
        <p:nvPicPr>
          <p:cNvPr id="2" name="图片 1" descr="wgergtr_画板 1"/>
          <p:cNvPicPr/>
          <p:nvPr>
            <p:custDataLst>
              <p:tags r:id="rId6"/>
            </p:custDataLst>
          </p:nvPr>
        </p:nvPicPr>
        <p:blipFill>
          <a:blip r:embed="rId5"/>
          <a:srcRect l="69069" t="-6930" r="-3204" b="81122"/>
          <a:stretch>
            <a:fillRect/>
          </a:stretch>
        </p:blipFill>
        <p:spPr>
          <a:xfrm>
            <a:off x="6008579" y="0"/>
            <a:ext cx="3135422" cy="1349514"/>
          </a:xfrm>
          <a:prstGeom prst="rect">
            <a:avLst/>
          </a:prstGeom>
        </p:spPr>
      </p:pic>
      <p:pic>
        <p:nvPicPr>
          <p:cNvPr id="9" name="图片 8" descr="ggg_画板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-8734" t="83340" r="35690" b="-17625"/>
          <a:stretch>
            <a:fillRect/>
          </a:stretch>
        </p:blipFill>
        <p:spPr>
          <a:xfrm>
            <a:off x="-9525" y="4395439"/>
            <a:ext cx="2957612" cy="752824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659807" y="4762375"/>
            <a:ext cx="2025000" cy="237600"/>
          </a:xfrm>
        </p:spPr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3087000" y="4762375"/>
            <a:ext cx="2970000" cy="237600"/>
          </a:xfrm>
        </p:spPr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6457950" y="4762375"/>
            <a:ext cx="2025000" cy="237600"/>
          </a:xfrm>
        </p:spPr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8" name="标题 1"/>
          <p:cNvSpPr/>
          <p:nvPr>
            <p:ph type="ctrTitle" idx="1" hasCustomPrompt="1"/>
            <p:custDataLst>
              <p:tags r:id="rId12"/>
            </p:custDataLst>
          </p:nvPr>
        </p:nvSpPr>
        <p:spPr>
          <a:xfrm>
            <a:off x="2596442" y="2813545"/>
            <a:ext cx="6237418" cy="771156"/>
          </a:xfrm>
          <a:noFill/>
        </p:spPr>
        <p:txBody>
          <a:bodyPr vert="horz" wrap="square" lIns="101600" tIns="38100" rIns="76200" bIns="381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4050" b="0" i="0" u="none" strike="noStrike" kern="1200" cap="none" spc="300" normalizeH="0" baseline="0" noProof="1" dirty="0">
                <a:solidFill>
                  <a:schemeClr val="accent1">
                    <a:lumMod val="75000"/>
                  </a:schemeClr>
                </a:solidFill>
                <a:uFillTx/>
                <a:latin typeface="Arial" panose="020B0604020202020204" pitchFamily="34" charset="0"/>
                <a:ea typeface="汉仪宋韵朗黑简" charset="0"/>
                <a:cs typeface="+mn-cs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238"/>
            <a:ext cx="9144000" cy="514326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alphaModFix amt="0"/>
          </a:blip>
          <a:stretch>
            <a:fillRect/>
          </a:stretch>
        </p:blipFill>
        <p:spPr>
          <a:xfrm>
            <a:off x="104" y="89100"/>
            <a:ext cx="9143316" cy="4965767"/>
          </a:xfrm>
          <a:prstGeom prst="rect">
            <a:avLst/>
          </a:prstGeom>
        </p:spPr>
      </p:pic>
      <p:pic>
        <p:nvPicPr>
          <p:cNvPr id="11" name="图片 10" descr="sfsfe_画板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r="50547"/>
          <a:stretch>
            <a:fillRect/>
          </a:stretch>
        </p:blipFill>
        <p:spPr>
          <a:xfrm>
            <a:off x="0" y="-238"/>
            <a:ext cx="4541280" cy="514350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cxnSp>
        <p:nvCxnSpPr>
          <p:cNvPr id="7" name="直接连接符 6"/>
          <p:cNvCxnSpPr/>
          <p:nvPr>
            <p:custDataLst>
              <p:tags r:id="rId11"/>
            </p:custDataLst>
          </p:nvPr>
        </p:nvCxnSpPr>
        <p:spPr>
          <a:xfrm>
            <a:off x="4887593" y="3102884"/>
            <a:ext cx="3791142" cy="0"/>
          </a:xfrm>
          <a:prstGeom prst="line">
            <a:avLst/>
          </a:prstGeom>
          <a:ln w="28575">
            <a:gradFill flip="none" rotWithShape="1">
              <a:gsLst>
                <a:gs pos="7000">
                  <a:srgbClr val="000000"/>
                </a:gs>
                <a:gs pos="100000">
                  <a:srgbClr val="FFFFFF">
                    <a:alpha val="0"/>
                  </a:srgbClr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/>
          <p:nvPr>
            <p:ph type="ctrTitle" idx="2" hasCustomPrompt="1"/>
            <p:custDataLst>
              <p:tags r:id="rId12"/>
            </p:custDataLst>
          </p:nvPr>
        </p:nvSpPr>
        <p:spPr>
          <a:xfrm>
            <a:off x="2638211" y="2131508"/>
            <a:ext cx="6195649" cy="842193"/>
          </a:xfrm>
          <a:noFill/>
        </p:spPr>
        <p:txBody>
          <a:bodyPr vert="horz" wrap="square" lIns="101600" tIns="38100" rIns="76200" bIns="38100" rtlCol="0" anchor="b" anchorCtr="0">
            <a:normAutofit/>
          </a:bodyPr>
          <a:lstStyle>
            <a:lvl1pPr marL="0" marR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4650" b="1" i="0" u="none" strike="noStrike" kern="1200" cap="none" spc="90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宋韵朗黑简" charset="0"/>
                <a:cs typeface="+mn-cs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  <p:sp>
        <p:nvSpPr>
          <p:cNvPr id="3" name="文本占位符 3"/>
          <p:cNvSpPr/>
          <p:nvPr>
            <p:ph type="body" idx="3" hasCustomPrompt="1"/>
            <p:custDataLst>
              <p:tags r:id="rId13"/>
            </p:custDataLst>
          </p:nvPr>
        </p:nvSpPr>
        <p:spPr>
          <a:xfrm>
            <a:off x="4857264" y="3232067"/>
            <a:ext cx="3878623" cy="767190"/>
          </a:xfrm>
          <a:noFill/>
          <a:ln>
            <a:noFill/>
          </a:ln>
        </p:spPr>
        <p:txBody>
          <a:bodyPr vert="horz" wrap="square" lIns="101600" tIns="38100" rIns="76200" bIns="38100" rtlCol="0" anchor="t" anchorCtr="0">
            <a:normAutofit/>
          </a:bodyPr>
          <a:lstStyle>
            <a:lvl1pPr marL="0" marR="0" indent="-17145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kumimoji="0" lang="zh-CN" altLang="en-US" sz="1950" b="0" i="0" u="none" strike="noStrike" kern="1200" cap="none" spc="40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1pPr>
            <a:lvl2pPr marL="51435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2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85725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20015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154305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1885950" indent="-171450" algn="l" defTabSz="9144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9144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9144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9144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单击此处添加文本</a:t>
            </a:r>
            <a:endParaRPr>
              <a:sym typeface="+mn-ea"/>
            </a:endParaRPr>
          </a:p>
        </p:txBody>
      </p:sp>
      <p:sp>
        <p:nvSpPr>
          <p:cNvPr id="6" name="副标题 4"/>
          <p:cNvSpPr/>
          <p:nvPr>
            <p:ph type="subTitle" idx="4" hasCustomPrompt="1"/>
            <p:custDataLst>
              <p:tags r:id="rId14"/>
            </p:custDataLst>
          </p:nvPr>
        </p:nvSpPr>
        <p:spPr>
          <a:xfrm>
            <a:off x="5110357" y="1144242"/>
            <a:ext cx="3625530" cy="970937"/>
          </a:xfrm>
          <a:noFill/>
        </p:spPr>
        <p:txBody>
          <a:bodyPr vert="horz" wrap="square" lIns="101600" tIns="0" rIns="82550" bIns="0" rtlCol="0" anchor="b" anchorCtr="0">
            <a:normAutofit/>
          </a:bodyPr>
          <a:lstStyle>
            <a:lvl1pPr marL="0" marR="0" indent="-1714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kumimoji="0" lang="zh-CN" altLang="en-US" sz="3600" b="1" i="0" u="none" strike="noStrike" kern="1200" cap="none" spc="40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  <a:lvl2pPr marL="51435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2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85725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20015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154305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1885950" indent="-171450" algn="l" defTabSz="9144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9144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9144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9144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单击此处编辑副标题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024"/>
          </a:xfrm>
          <a:prstGeom prst="rect">
            <a:avLst/>
          </a:prstGeom>
        </p:spPr>
      </p:pic>
      <p:pic>
        <p:nvPicPr>
          <p:cNvPr id="12" name="图片 11" descr="gwefer_画板 1"/>
          <p:cNvPicPr/>
          <p:nvPr>
            <p:custDataLst>
              <p:tags r:id="rId4"/>
            </p:custDataLst>
          </p:nvPr>
        </p:nvPicPr>
        <p:blipFill>
          <a:blip r:embed="rId5">
            <a:alphaModFix amt="0"/>
          </a:blip>
          <a:srcRect l="73579" t="-9402" r="-3330" b="50911"/>
          <a:stretch>
            <a:fillRect/>
          </a:stretch>
        </p:blipFill>
        <p:spPr>
          <a:xfrm>
            <a:off x="-2381" y="0"/>
            <a:ext cx="1352214" cy="1527872"/>
          </a:xfrm>
          <a:prstGeom prst="rect">
            <a:avLst/>
          </a:prstGeom>
        </p:spPr>
      </p:pic>
      <p:pic>
        <p:nvPicPr>
          <p:cNvPr id="7" name="图片 6" descr="gwefer_画板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rcRect l="-6703" t="43923" r="73150" b="-12217"/>
          <a:stretch>
            <a:fillRect/>
          </a:stretch>
        </p:blipFill>
        <p:spPr>
          <a:xfrm>
            <a:off x="-2381" y="3618486"/>
            <a:ext cx="1352214" cy="1527872"/>
          </a:xfrm>
          <a:prstGeom prst="rect">
            <a:avLst/>
          </a:prstGeom>
        </p:spPr>
      </p:pic>
      <p:pic>
        <p:nvPicPr>
          <p:cNvPr id="9" name="图片 8" descr="gwefer_画板 1"/>
          <p:cNvPicPr/>
          <p:nvPr>
            <p:custDataLst>
              <p:tags r:id="rId7"/>
            </p:custDataLst>
          </p:nvPr>
        </p:nvPicPr>
        <p:blipFill>
          <a:blip r:embed="rId5"/>
          <a:srcRect l="73579" t="-9402" r="-3330" b="50911"/>
          <a:stretch>
            <a:fillRect/>
          </a:stretch>
        </p:blipFill>
        <p:spPr>
          <a:xfrm>
            <a:off x="7791776" y="0"/>
            <a:ext cx="1352214" cy="1527872"/>
          </a:xfrm>
          <a:prstGeom prst="rect">
            <a:avLst/>
          </a:prstGeom>
        </p:spPr>
      </p:pic>
      <p:pic>
        <p:nvPicPr>
          <p:cNvPr id="10" name="图片 9" descr="gwefer_画板 1"/>
          <p:cNvPicPr/>
          <p:nvPr>
            <p:custDataLst>
              <p:tags r:id="rId8"/>
            </p:custDataLst>
          </p:nvPr>
        </p:nvPicPr>
        <p:blipFill>
          <a:blip r:embed="rId5">
            <a:alphaModFix amt="0"/>
          </a:blip>
          <a:srcRect l="73579" t="-9402" r="-3330" b="50911"/>
          <a:stretch>
            <a:fillRect/>
          </a:stretch>
        </p:blipFill>
        <p:spPr>
          <a:xfrm>
            <a:off x="7790824" y="3618486"/>
            <a:ext cx="1352214" cy="152787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02412" y="332426"/>
            <a:ext cx="8139178" cy="331473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10"/>
            </p:custDataLst>
          </p:nvPr>
        </p:nvSpPr>
        <p:spPr>
          <a:xfrm>
            <a:off x="502412" y="714381"/>
            <a:ext cx="8139178" cy="4041680"/>
          </a:xfrm>
        </p:spPr>
        <p:txBody>
          <a:bodyPr vert="horz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0.xml"/><Relationship Id="rId25" Type="http://schemas.openxmlformats.org/officeDocument/2006/relationships/theme" Target="../theme/theme2.xml"/><Relationship Id="rId24" Type="http://schemas.openxmlformats.org/officeDocument/2006/relationships/tags" Target="../tags/tag184.xml"/><Relationship Id="rId23" Type="http://schemas.openxmlformats.org/officeDocument/2006/relationships/tags" Target="../tags/tag183.xml"/><Relationship Id="rId22" Type="http://schemas.openxmlformats.org/officeDocument/2006/relationships/tags" Target="../tags/tag182.xml"/><Relationship Id="rId21" Type="http://schemas.openxmlformats.org/officeDocument/2006/relationships/tags" Target="../tags/tag181.xml"/><Relationship Id="rId20" Type="http://schemas.openxmlformats.org/officeDocument/2006/relationships/tags" Target="../tags/tag180.xml"/><Relationship Id="rId2" Type="http://schemas.openxmlformats.org/officeDocument/2006/relationships/slideLayout" Target="../slideLayouts/slideLayout9.xml"/><Relationship Id="rId19" Type="http://schemas.openxmlformats.org/officeDocument/2006/relationships/tags" Target="../tags/tag179.xml"/><Relationship Id="rId18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7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502412" y="332423"/>
            <a:ext cx="8139178" cy="331473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502412" y="721049"/>
            <a:ext cx="8139178" cy="4041680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659807" y="4762375"/>
            <a:ext cx="2025000" cy="237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3087000" y="4762375"/>
            <a:ext cx="2970000" cy="237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6457950" y="4762375"/>
            <a:ext cx="2025000" cy="237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8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4" r:id="rId18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18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汉仪铁线黑-35简" charset="0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铁线黑-35简" charset="0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207135" algn="l"/>
        </a:tabLst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铁线黑-35简" charset="0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铁线黑-35简" charset="0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铁线黑-35简" charset="0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铁线黑-35简" charset="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0.xml"/><Relationship Id="rId3" Type="http://schemas.openxmlformats.org/officeDocument/2006/relationships/tags" Target="../tags/tag192.xml"/><Relationship Id="rId2" Type="http://schemas.openxmlformats.org/officeDocument/2006/relationships/tags" Target="../tags/tag191.xml"/><Relationship Id="rId1" Type="http://schemas.openxmlformats.org/officeDocument/2006/relationships/tags" Target="../tags/tag19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1" Type="http://schemas.openxmlformats.org/officeDocument/2006/relationships/tags" Target="../tags/tag19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96.xml"/><Relationship Id="rId2" Type="http://schemas.openxmlformats.org/officeDocument/2006/relationships/tags" Target="../tags/tag195.xml"/><Relationship Id="rId1" Type="http://schemas.openxmlformats.org/officeDocument/2006/relationships/tags" Target="../tags/tag194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2.vml"/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19.wmf"/><Relationship Id="rId4" Type="http://schemas.openxmlformats.org/officeDocument/2006/relationships/oleObject" Target="../embeddings/oleObject4.bin"/><Relationship Id="rId3" Type="http://schemas.openxmlformats.org/officeDocument/2006/relationships/image" Target="../media/image18.wmf"/><Relationship Id="rId2" Type="http://schemas.openxmlformats.org/officeDocument/2006/relationships/oleObject" Target="../embeddings/oleObject3.bin"/><Relationship Id="rId1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3.vml"/><Relationship Id="rId8" Type="http://schemas.openxmlformats.org/officeDocument/2006/relationships/slideLayout" Target="../slideLayouts/slideLayout6.xml"/><Relationship Id="rId7" Type="http://schemas.openxmlformats.org/officeDocument/2006/relationships/image" Target="../media/image23.wmf"/><Relationship Id="rId6" Type="http://schemas.openxmlformats.org/officeDocument/2006/relationships/oleObject" Target="../embeddings/oleObject7.bin"/><Relationship Id="rId5" Type="http://schemas.openxmlformats.org/officeDocument/2006/relationships/image" Target="../media/image22.wmf"/><Relationship Id="rId4" Type="http://schemas.openxmlformats.org/officeDocument/2006/relationships/oleObject" Target="../embeddings/oleObject6.bin"/><Relationship Id="rId3" Type="http://schemas.openxmlformats.org/officeDocument/2006/relationships/image" Target="../media/image21.png"/><Relationship Id="rId2" Type="http://schemas.openxmlformats.org/officeDocument/2006/relationships/image" Target="../media/image20.wmf"/><Relationship Id="rId1" Type="http://schemas.openxmlformats.org/officeDocument/2006/relationships/oleObject" Target="../embeddings/oleObject5.bin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99.xml"/><Relationship Id="rId2" Type="http://schemas.openxmlformats.org/officeDocument/2006/relationships/tags" Target="../tags/tag198.xml"/><Relationship Id="rId1" Type="http://schemas.openxmlformats.org/officeDocument/2006/relationships/tags" Target="../tags/tag19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4.vml"/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25.wmf"/><Relationship Id="rId3" Type="http://schemas.openxmlformats.org/officeDocument/2006/relationships/oleObject" Target="../embeddings/oleObject9.bin"/><Relationship Id="rId2" Type="http://schemas.openxmlformats.org/officeDocument/2006/relationships/image" Target="../media/image24.wmf"/><Relationship Id="rId1" Type="http://schemas.openxmlformats.org/officeDocument/2006/relationships/oleObject" Target="../embeddings/oleObject8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0.xml"/><Relationship Id="rId3" Type="http://schemas.openxmlformats.org/officeDocument/2006/relationships/tags" Target="../tags/tag187.xml"/><Relationship Id="rId2" Type="http://schemas.openxmlformats.org/officeDocument/2006/relationships/tags" Target="../tags/tag186.xml"/><Relationship Id="rId1" Type="http://schemas.openxmlformats.org/officeDocument/2006/relationships/tags" Target="../tags/tag18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5.vml"/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29.wmf"/><Relationship Id="rId3" Type="http://schemas.openxmlformats.org/officeDocument/2006/relationships/oleObject" Target="../embeddings/oleObject12.bin"/><Relationship Id="rId2" Type="http://schemas.openxmlformats.org/officeDocument/2006/relationships/image" Target="../media/image28.wmf"/><Relationship Id="rId1" Type="http://schemas.openxmlformats.org/officeDocument/2006/relationships/oleObject" Target="../embeddings/oleObject11.bin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6.vml"/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30.wmf"/><Relationship Id="rId4" Type="http://schemas.openxmlformats.org/officeDocument/2006/relationships/oleObject" Target="../embeddings/oleObject15.bin"/><Relationship Id="rId3" Type="http://schemas.openxmlformats.org/officeDocument/2006/relationships/image" Target="../media/image26.wmf"/><Relationship Id="rId2" Type="http://schemas.openxmlformats.org/officeDocument/2006/relationships/oleObject" Target="../embeddings/oleObject14.bin"/><Relationship Id="rId1" Type="http://schemas.openxmlformats.org/officeDocument/2006/relationships/tags" Target="../tags/tag200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203.xml"/><Relationship Id="rId2" Type="http://schemas.openxmlformats.org/officeDocument/2006/relationships/tags" Target="../tags/tag202.xml"/><Relationship Id="rId1" Type="http://schemas.openxmlformats.org/officeDocument/2006/relationships/tags" Target="../tags/tag20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0.xml"/><Relationship Id="rId3" Type="http://schemas.openxmlformats.org/officeDocument/2006/relationships/tags" Target="../tags/tag206.xml"/><Relationship Id="rId2" Type="http://schemas.openxmlformats.org/officeDocument/2006/relationships/tags" Target="../tags/tag205.xml"/><Relationship Id="rId1" Type="http://schemas.openxmlformats.org/officeDocument/2006/relationships/tags" Target="../tags/tag20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6.xml"/><Relationship Id="rId2" Type="http://schemas.openxmlformats.org/officeDocument/2006/relationships/tags" Target="../tags/tag189.xml"/><Relationship Id="rId1" Type="http://schemas.openxmlformats.org/officeDocument/2006/relationships/tags" Target="../tags/tag18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.v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13.emf"/><Relationship Id="rId3" Type="http://schemas.openxmlformats.org/officeDocument/2006/relationships/oleObject" Target="../embeddings/oleObject2.bin"/><Relationship Id="rId2" Type="http://schemas.openxmlformats.org/officeDocument/2006/relationships/image" Target="../media/image12.emf"/><Relationship Id="rId1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" r="40362"/>
          <a:stretch>
            <a:fillRect/>
          </a:stretch>
        </p:blipFill>
        <p:spPr>
          <a:xfrm>
            <a:off x="0" y="1"/>
            <a:ext cx="4023360" cy="451596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5020022"/>
            <a:ext cx="9144000" cy="12347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cs typeface="+mn-ea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975676" y="0"/>
            <a:ext cx="72008" cy="451596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cs typeface="+mn-ea"/>
            </a:endParaRPr>
          </a:p>
        </p:txBody>
      </p:sp>
      <p:sp>
        <p:nvSpPr>
          <p:cNvPr id="32" name="矩形 31"/>
          <p:cNvSpPr/>
          <p:nvPr/>
        </p:nvSpPr>
        <p:spPr>
          <a:xfrm rot="16200000">
            <a:off x="2221979" y="2"/>
            <a:ext cx="72008" cy="451596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cs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139565" y="1275715"/>
            <a:ext cx="464121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800" b="1" spc="225" dirty="0" smtClean="0">
                <a:gradFill>
                  <a:gsLst>
                    <a:gs pos="100000">
                      <a:schemeClr val="accent6">
                        <a:lumMod val="60000"/>
                        <a:lumOff val="40000"/>
                      </a:schemeClr>
                    </a:gs>
                    <a:gs pos="0">
                      <a:srgbClr val="0CA451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+mn-ea"/>
                <a:cs typeface="+mn-ea"/>
              </a:rPr>
              <a:t>14.3</a:t>
            </a:r>
            <a:r>
              <a:rPr lang="zh-CN" altLang="en-US" sz="4800" b="1" spc="225" dirty="0" smtClean="0">
                <a:gradFill>
                  <a:gsLst>
                    <a:gs pos="100000">
                      <a:schemeClr val="accent6">
                        <a:lumMod val="60000"/>
                        <a:lumOff val="40000"/>
                      </a:schemeClr>
                    </a:gs>
                    <a:gs pos="0">
                      <a:srgbClr val="0CA451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+mn-ea"/>
                <a:cs typeface="+mn-ea"/>
              </a:rPr>
              <a:t> 欧姆定律的应用</a:t>
            </a:r>
            <a:endParaRPr lang="zh-CN" altLang="en-US" sz="4800" b="1" spc="225" dirty="0" smtClean="0"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rgbClr val="0CA451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+mn-ea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/>
          <p:nvPr>
            <p:ph type="ctrTitle" idx="1"/>
            <p:custDataLst>
              <p:tags r:id="rId1"/>
            </p:custDataLst>
          </p:nvPr>
        </p:nvSpPr>
        <p:spPr>
          <a:xfrm>
            <a:off x="4206875" y="2787650"/>
            <a:ext cx="3963670" cy="770890"/>
          </a:xfrm>
        </p:spPr>
        <p:txBody>
          <a:bodyPr>
            <a:normAutofit/>
          </a:bodyPr>
          <a:p>
            <a:r>
              <a:rPr lang="zh-CN" altLang="en-US" sz="3200" b="1">
                <a:solidFill>
                  <a:schemeClr val="accent1">
                    <a:lumMod val="7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特殊方法测电阻</a:t>
            </a:r>
            <a:endParaRPr sz="3200" b="1">
              <a:solidFill>
                <a:schemeClr val="accent1">
                  <a:lumMod val="75000"/>
                </a:schemeClr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7" name="TextBox 46"/>
          <p:cNvSpPr txBox="1"/>
          <p:nvPr>
            <p:custDataLst>
              <p:tags r:id="rId2"/>
            </p:custDataLst>
          </p:nvPr>
        </p:nvSpPr>
        <p:spPr bwMode="auto">
          <a:xfrm>
            <a:off x="4283829" y="1563877"/>
            <a:ext cx="4089466" cy="1030845"/>
          </a:xfrm>
          <a:prstGeom prst="rect">
            <a:avLst/>
          </a:prstGeom>
          <a:noFill/>
        </p:spPr>
        <p:txBody>
          <a:bodyPr wrap="square" rtlCol="0" anchor="b">
            <a:normAutofit/>
          </a:bodyPr>
          <a:lstStyle>
            <a:defPPr>
              <a:defRPr lang="zh-CN"/>
            </a:defPPr>
            <a:lvl1pPr algn="ctr">
              <a:defRPr sz="4400" b="1">
                <a:gradFill>
                  <a:gsLst>
                    <a:gs pos="14000">
                      <a:srgbClr val="FF0000"/>
                    </a:gs>
                    <a:gs pos="94000">
                      <a:srgbClr val="790000"/>
                    </a:gs>
                    <a:gs pos="49000">
                      <a:srgbClr val="FF0000"/>
                    </a:gs>
                  </a:gsLst>
                  <a:lin ang="5400000" scaled="1"/>
                </a:gradFill>
                <a:effectLst>
                  <a:glow rad="152400">
                    <a:schemeClr val="bg1"/>
                  </a:glow>
                </a:effectLst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3300" i="0" u="none" strike="noStrike" kern="0" cap="none" spc="70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2" charset="0"/>
                <a:ea typeface="汉仪铁线黑-35简" charset="0"/>
              </a:rPr>
              <a:t>2</a:t>
            </a:r>
            <a:endParaRPr kumimoji="0" lang="en-US" altLang="zh-CN" sz="3300" i="0" u="none" strike="noStrike" kern="0" cap="none" spc="700" normalizeH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2" charset="0"/>
              <a:ea typeface="汉仪铁线黑-35简" charset="0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" name="文本框 29"/>
          <p:cNvSpPr txBox="1"/>
          <p:nvPr/>
        </p:nvSpPr>
        <p:spPr>
          <a:xfrm>
            <a:off x="755015" y="915670"/>
            <a:ext cx="8178800" cy="1198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l">
              <a:lnSpc>
                <a:spcPct val="150000"/>
              </a:lnSpc>
            </a:pPr>
            <a:r>
              <a:rPr lang="zh-CN" altLang="en-US" sz="24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安阻法</a:t>
            </a:r>
            <a:r>
              <a:rPr lang="zh-CN" altLang="en-US" sz="24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的原理：缺少电压表，用</a:t>
            </a:r>
            <a:r>
              <a:rPr lang="zh-CN" altLang="en-US" sz="24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电流表</a:t>
            </a:r>
            <a:r>
              <a:rPr lang="zh-CN" altLang="en-US" sz="24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和已知的</a:t>
            </a:r>
            <a:r>
              <a:rPr lang="zh-CN" altLang="en-US" sz="24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定值电阻</a:t>
            </a:r>
            <a:r>
              <a:rPr lang="zh-CN" altLang="en-US" sz="24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的组合</a:t>
            </a:r>
            <a:r>
              <a:rPr lang="zh-CN" altLang="en-US" sz="24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代替电压表</a:t>
            </a:r>
            <a:r>
              <a:rPr lang="zh-CN" altLang="en-US" sz="24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。</a:t>
            </a:r>
            <a:endParaRPr lang="zh-CN" altLang="en-US" sz="24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075555" y="2499360"/>
            <a:ext cx="3068320" cy="2285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" name="文本框 29"/>
          <p:cNvSpPr txBox="1"/>
          <p:nvPr/>
        </p:nvSpPr>
        <p:spPr>
          <a:xfrm>
            <a:off x="755015" y="915670"/>
            <a:ext cx="8178800" cy="1198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l">
              <a:lnSpc>
                <a:spcPct val="150000"/>
              </a:lnSpc>
            </a:pPr>
            <a:r>
              <a:rPr lang="zh-CN" altLang="en-US" sz="24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伏组法</a:t>
            </a:r>
            <a:r>
              <a:rPr lang="zh-CN" altLang="en-US" sz="24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的原理：缺少电流表，用</a:t>
            </a:r>
            <a:r>
              <a:rPr lang="zh-CN" altLang="en-US" sz="24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电压</a:t>
            </a:r>
            <a:r>
              <a:rPr lang="zh-CN" altLang="en-US" sz="24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表</a:t>
            </a:r>
            <a:r>
              <a:rPr lang="zh-CN" altLang="en-US" sz="24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和已知的</a:t>
            </a:r>
            <a:r>
              <a:rPr lang="zh-CN" altLang="en-US" sz="24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定值电阻</a:t>
            </a:r>
            <a:r>
              <a:rPr lang="zh-CN" altLang="en-US" sz="24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的组合</a:t>
            </a:r>
            <a:r>
              <a:rPr lang="zh-CN" altLang="en-US" sz="24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代替电流表</a:t>
            </a:r>
            <a:r>
              <a:rPr lang="zh-CN" altLang="en-US" sz="24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。</a:t>
            </a:r>
            <a:endParaRPr lang="zh-CN" altLang="en-US" sz="24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79745" y="2211705"/>
            <a:ext cx="3047365" cy="2365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39115" y="1275715"/>
            <a:ext cx="774319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00000"/>
              </a:lnSpc>
            </a:pPr>
            <a:r>
              <a:rPr lang="en-US" altLang="zh-CN" sz="24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1</a:t>
            </a:r>
            <a:r>
              <a:rPr lang="zh-CN" altLang="en-US" sz="24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、同学们发现只用一只电表及已有其他器材（忽略定值电阻Rx的实验误差），也能测量小灯泡正常发光时的电阻。下列电路设计最合理的一项是________。</a:t>
            </a:r>
            <a:endParaRPr lang="zh-CN" altLang="en-US" sz="24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</p:txBody>
      </p:sp>
      <p:sp>
        <p:nvSpPr>
          <p:cNvPr id="21505" name="矩形 36865"/>
          <p:cNvSpPr/>
          <p:nvPr/>
        </p:nvSpPr>
        <p:spPr>
          <a:xfrm>
            <a:off x="1012825" y="317500"/>
            <a:ext cx="6864350" cy="95408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4400" dirty="0">
                <a:solidFill>
                  <a:srgbClr val="FF0000"/>
                </a:solidFill>
                <a:latin typeface="Candara" panose="020E0502030303020204" pitchFamily="2" charset="0"/>
                <a:ea typeface="华文新魏" panose="02010800040101010101" charset="-122"/>
              </a:rPr>
              <a:t>课堂测评</a:t>
            </a:r>
            <a:endParaRPr lang="zh-CN" altLang="en-US" sz="4400" dirty="0">
              <a:solidFill>
                <a:srgbClr val="FF0000"/>
              </a:solidFill>
              <a:latin typeface="Candara" panose="020E0502030303020204" pitchFamily="2" charset="0"/>
              <a:ea typeface="华文新魏" panose="02010800040101010101" charset="-122"/>
            </a:endParaRPr>
          </a:p>
        </p:txBody>
      </p:sp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1012825" y="2787650"/>
            <a:ext cx="7266305" cy="20212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/>
          <p:nvPr>
            <p:ph type="ctrTitle" idx="1"/>
            <p:custDataLst>
              <p:tags r:id="rId1"/>
            </p:custDataLst>
          </p:nvPr>
        </p:nvSpPr>
        <p:spPr>
          <a:xfrm>
            <a:off x="4211955" y="2788285"/>
            <a:ext cx="4039870" cy="770890"/>
          </a:xfrm>
        </p:spPr>
        <p:txBody>
          <a:bodyPr>
            <a:normAutofit fontScale="90000"/>
          </a:bodyPr>
          <a:p>
            <a:r>
              <a:rPr lang="zh-CN" altLang="en-US" sz="3200" b="1">
                <a:solidFill>
                  <a:schemeClr val="accent1">
                    <a:lumMod val="7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探究串、并联电路的电阻问题</a:t>
            </a:r>
            <a:endParaRPr lang="zh-CN" altLang="en-US" sz="3200" b="1">
              <a:solidFill>
                <a:schemeClr val="accent1">
                  <a:lumMod val="75000"/>
                </a:schemeClr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7" name="TextBox 46"/>
          <p:cNvSpPr txBox="1"/>
          <p:nvPr>
            <p:custDataLst>
              <p:tags r:id="rId2"/>
            </p:custDataLst>
          </p:nvPr>
        </p:nvSpPr>
        <p:spPr bwMode="auto">
          <a:xfrm>
            <a:off x="4427974" y="1563877"/>
            <a:ext cx="4089466" cy="1030845"/>
          </a:xfrm>
          <a:prstGeom prst="rect">
            <a:avLst/>
          </a:prstGeom>
          <a:noFill/>
        </p:spPr>
        <p:txBody>
          <a:bodyPr wrap="square" rtlCol="0" anchor="b">
            <a:normAutofit/>
          </a:bodyPr>
          <a:lstStyle>
            <a:defPPr>
              <a:defRPr lang="zh-CN"/>
            </a:defPPr>
            <a:lvl1pPr algn="ctr">
              <a:defRPr sz="4400" b="1">
                <a:gradFill>
                  <a:gsLst>
                    <a:gs pos="14000">
                      <a:srgbClr val="FF0000"/>
                    </a:gs>
                    <a:gs pos="94000">
                      <a:srgbClr val="790000"/>
                    </a:gs>
                    <a:gs pos="49000">
                      <a:srgbClr val="FF0000"/>
                    </a:gs>
                  </a:gsLst>
                  <a:lin ang="5400000" scaled="1"/>
                </a:gradFill>
                <a:effectLst>
                  <a:glow rad="152400">
                    <a:schemeClr val="bg1"/>
                  </a:glow>
                </a:effectLst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3300" i="0" u="none" strike="noStrike" kern="0" cap="none" spc="70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2" charset="0"/>
                <a:ea typeface="汉仪铁线黑-35简" charset="0"/>
              </a:rPr>
              <a:t>3</a:t>
            </a:r>
            <a:endParaRPr kumimoji="0" lang="en-US" altLang="zh-CN" sz="3300" i="0" u="none" strike="noStrike" kern="0" cap="none" spc="700" normalizeH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2" charset="0"/>
              <a:ea typeface="汉仪铁线黑-35简" charset="0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" name="组合 1"/>
          <p:cNvGrpSpPr/>
          <p:nvPr/>
        </p:nvGrpSpPr>
        <p:grpSpPr>
          <a:xfrm>
            <a:off x="6299835" y="1395730"/>
            <a:ext cx="2136140" cy="1296035"/>
            <a:chOff x="9225" y="2430"/>
            <a:chExt cx="3364" cy="2041"/>
          </a:xfrm>
        </p:grpSpPr>
        <p:pic>
          <p:nvPicPr>
            <p:cNvPr id="27650" name="Picture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225" y="3375"/>
              <a:ext cx="3365" cy="49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1444" name="Text Box 4"/>
            <p:cNvSpPr txBox="1"/>
            <p:nvPr/>
          </p:nvSpPr>
          <p:spPr>
            <a:xfrm>
              <a:off x="9630" y="3733"/>
              <a:ext cx="390" cy="5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>
              <a:spAutoFit/>
            </a:bodyPr>
            <a:p>
              <a:pPr marR="0" defTabSz="914400">
                <a:buNone/>
              </a:pPr>
              <a:r>
                <a:rPr kumimoji="0" lang="en-US" altLang="zh-CN" sz="2335" b="1" u="none" kern="1200" cap="none" spc="0" normalizeH="0" baseline="0" noProof="1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+mn-cs"/>
                  <a:sym typeface="+mn-ea"/>
                </a:rPr>
                <a:t>R</a:t>
              </a:r>
              <a:r>
                <a:rPr kumimoji="0" lang="en-US" altLang="zh-CN" sz="2335" b="1" u="none" kern="1200" cap="none" spc="0" normalizeH="0" baseline="-25000" noProof="1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+mn-cs"/>
                  <a:sym typeface="+mn-ea"/>
                </a:rPr>
                <a:t>1</a:t>
              </a:r>
              <a:endParaRPr kumimoji="0" lang="en-US" altLang="zh-CN" sz="2335" b="1" u="none" kern="1200" cap="none" spc="0" normalizeH="0" baseline="-25000" noProof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endParaRPr>
            </a:p>
          </p:txBody>
        </p:sp>
        <p:sp>
          <p:nvSpPr>
            <p:cNvPr id="61445" name="Text Box 5"/>
            <p:cNvSpPr txBox="1"/>
            <p:nvPr/>
          </p:nvSpPr>
          <p:spPr>
            <a:xfrm>
              <a:off x="11143" y="3730"/>
              <a:ext cx="390" cy="5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>
              <a:spAutoFit/>
            </a:bodyPr>
            <a:p>
              <a:pPr marR="0" defTabSz="914400">
                <a:buNone/>
              </a:pPr>
              <a:r>
                <a:rPr kumimoji="0" lang="en-US" altLang="zh-CN" sz="2335" b="1" u="none" kern="1200" cap="none" spc="0" normalizeH="0" baseline="0" noProof="1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+mn-cs"/>
                  <a:sym typeface="+mn-ea"/>
                </a:rPr>
                <a:t>R</a:t>
              </a:r>
              <a:r>
                <a:rPr kumimoji="0" lang="en-US" altLang="zh-CN" sz="2335" b="1" u="none" kern="1200" cap="none" spc="0" normalizeH="0" baseline="-25000" noProof="1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+mn-cs"/>
                  <a:sym typeface="+mn-ea"/>
                </a:rPr>
                <a:t>2</a:t>
              </a:r>
              <a:endParaRPr kumimoji="0" lang="en-US" altLang="zh-CN" sz="2335" b="1" u="none" kern="1200" cap="none" spc="0" normalizeH="0" baseline="-25000" noProof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endParaRPr>
            </a:p>
          </p:txBody>
        </p:sp>
        <p:sp>
          <p:nvSpPr>
            <p:cNvPr id="61446" name="Text Box 6"/>
            <p:cNvSpPr txBox="1"/>
            <p:nvPr/>
          </p:nvSpPr>
          <p:spPr>
            <a:xfrm>
              <a:off x="9903" y="2803"/>
              <a:ext cx="390" cy="5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>
              <a:spAutoFit/>
            </a:bodyPr>
            <a:p>
              <a:pPr marR="0" defTabSz="914400">
                <a:buNone/>
              </a:pPr>
              <a:r>
                <a:rPr kumimoji="0" lang="en-US" altLang="zh-CN" sz="2335" b="1" u="none" kern="1200" cap="none" spc="0" normalizeH="0" baseline="0" noProof="1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+mn-cs"/>
                  <a:sym typeface="+mn-ea"/>
                </a:rPr>
                <a:t>U</a:t>
              </a:r>
              <a:r>
                <a:rPr kumimoji="0" lang="en-US" altLang="zh-CN" sz="2335" b="1" u="none" kern="1200" cap="none" spc="0" normalizeH="0" baseline="-25000" noProof="1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+mn-cs"/>
                  <a:sym typeface="+mn-ea"/>
                </a:rPr>
                <a:t>1</a:t>
              </a:r>
              <a:endParaRPr kumimoji="0" lang="en-US" altLang="zh-CN" sz="2335" b="1" u="none" kern="1200" cap="none" spc="0" normalizeH="0" baseline="-25000" noProof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endParaRPr>
            </a:p>
          </p:txBody>
        </p:sp>
        <p:sp>
          <p:nvSpPr>
            <p:cNvPr id="61447" name="Text Box 7"/>
            <p:cNvSpPr txBox="1"/>
            <p:nvPr/>
          </p:nvSpPr>
          <p:spPr>
            <a:xfrm>
              <a:off x="11453" y="2803"/>
              <a:ext cx="390" cy="5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>
              <a:spAutoFit/>
            </a:bodyPr>
            <a:p>
              <a:pPr marR="0" defTabSz="914400">
                <a:buNone/>
              </a:pPr>
              <a:r>
                <a:rPr kumimoji="0" lang="en-US" altLang="zh-CN" sz="2335" b="1" u="none" kern="1200" cap="none" spc="0" normalizeH="0" baseline="0" noProof="1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+mn-cs"/>
                  <a:sym typeface="+mn-ea"/>
                </a:rPr>
                <a:t>U</a:t>
              </a:r>
              <a:r>
                <a:rPr kumimoji="0" lang="en-US" altLang="zh-CN" sz="2335" b="1" u="none" kern="1200" cap="none" spc="0" normalizeH="0" baseline="-25000" noProof="1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+mn-cs"/>
                  <a:sym typeface="+mn-ea"/>
                </a:rPr>
                <a:t>2</a:t>
              </a:r>
              <a:endParaRPr kumimoji="0" lang="en-US" altLang="zh-CN" sz="2335" b="1" u="none" kern="1200" cap="none" spc="0" normalizeH="0" baseline="-25000" noProof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endParaRPr>
            </a:p>
          </p:txBody>
        </p:sp>
        <p:sp>
          <p:nvSpPr>
            <p:cNvPr id="61454" name="Text Box 14"/>
            <p:cNvSpPr txBox="1"/>
            <p:nvPr/>
          </p:nvSpPr>
          <p:spPr>
            <a:xfrm>
              <a:off x="10675" y="2430"/>
              <a:ext cx="238" cy="5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>
              <a:spAutoFit/>
            </a:bodyPr>
            <a:p>
              <a:pPr marR="0" defTabSz="914400">
                <a:buNone/>
              </a:pPr>
              <a:r>
                <a:rPr kumimoji="0" lang="en-US" altLang="zh-CN" sz="2335" b="1" u="none" kern="1200" cap="none" spc="0" normalizeH="0" baseline="0" noProof="1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+mn-cs"/>
                  <a:sym typeface="+mn-ea"/>
                </a:rPr>
                <a:t>U</a:t>
              </a:r>
              <a:endParaRPr kumimoji="0" lang="en-US" altLang="zh-CN" sz="2335" b="1" u="none" kern="1200" cap="none" spc="0" normalizeH="0" baseline="-25000" noProof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endParaRPr>
            </a:p>
          </p:txBody>
        </p:sp>
        <p:sp>
          <p:nvSpPr>
            <p:cNvPr id="27662" name="Line 15"/>
            <p:cNvSpPr/>
            <p:nvPr/>
          </p:nvSpPr>
          <p:spPr>
            <a:xfrm>
              <a:off x="9280" y="2505"/>
              <a:ext cx="0" cy="1040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7663" name="Line 16"/>
            <p:cNvSpPr/>
            <p:nvPr/>
          </p:nvSpPr>
          <p:spPr>
            <a:xfrm>
              <a:off x="12498" y="2518"/>
              <a:ext cx="0" cy="1040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7664" name="Line 17"/>
            <p:cNvSpPr/>
            <p:nvPr/>
          </p:nvSpPr>
          <p:spPr>
            <a:xfrm>
              <a:off x="11268" y="2708"/>
              <a:ext cx="1180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</p:sp>
        <p:sp>
          <p:nvSpPr>
            <p:cNvPr id="27665" name="Line 18"/>
            <p:cNvSpPr/>
            <p:nvPr/>
          </p:nvSpPr>
          <p:spPr>
            <a:xfrm flipH="1">
              <a:off x="9325" y="2708"/>
              <a:ext cx="1183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</p:sp>
        <p:sp>
          <p:nvSpPr>
            <p:cNvPr id="27666" name="Line 19"/>
            <p:cNvSpPr/>
            <p:nvPr/>
          </p:nvSpPr>
          <p:spPr>
            <a:xfrm flipV="1">
              <a:off x="10890" y="2978"/>
              <a:ext cx="0" cy="567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7667" name="Line 20"/>
            <p:cNvSpPr/>
            <p:nvPr/>
          </p:nvSpPr>
          <p:spPr>
            <a:xfrm flipH="1">
              <a:off x="9325" y="3085"/>
              <a:ext cx="568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</p:sp>
        <p:sp>
          <p:nvSpPr>
            <p:cNvPr id="27668" name="Line 21"/>
            <p:cNvSpPr/>
            <p:nvPr/>
          </p:nvSpPr>
          <p:spPr>
            <a:xfrm>
              <a:off x="11908" y="3085"/>
              <a:ext cx="565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</p:sp>
        <p:sp>
          <p:nvSpPr>
            <p:cNvPr id="27669" name="Line 22"/>
            <p:cNvSpPr/>
            <p:nvPr/>
          </p:nvSpPr>
          <p:spPr>
            <a:xfrm>
              <a:off x="10273" y="3085"/>
              <a:ext cx="567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</p:sp>
        <p:sp>
          <p:nvSpPr>
            <p:cNvPr id="27670" name="Line 23"/>
            <p:cNvSpPr/>
            <p:nvPr/>
          </p:nvSpPr>
          <p:spPr>
            <a:xfrm flipH="1">
              <a:off x="10913" y="3085"/>
              <a:ext cx="567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</p:sp>
        <p:sp>
          <p:nvSpPr>
            <p:cNvPr id="61465" name="Text Box 25"/>
            <p:cNvSpPr txBox="1"/>
            <p:nvPr/>
          </p:nvSpPr>
          <p:spPr>
            <a:xfrm>
              <a:off x="10803" y="3903"/>
              <a:ext cx="238" cy="5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>
              <a:spAutoFit/>
            </a:bodyPr>
            <a:p>
              <a:pPr marR="0" defTabSz="914400">
                <a:buNone/>
              </a:pPr>
              <a:r>
                <a:rPr kumimoji="0" lang="en-US" altLang="zh-CN" sz="2335" b="1" u="none" kern="1200" cap="none" spc="0" normalizeH="0" baseline="0" noProof="1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+mn-cs"/>
                  <a:sym typeface="+mn-ea"/>
                </a:rPr>
                <a:t>I</a:t>
              </a:r>
              <a:endParaRPr kumimoji="0" lang="en-US" altLang="zh-CN" sz="2335" b="1" u="none" kern="1200" cap="none" spc="0" normalizeH="0" baseline="-25000" noProof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endParaRPr>
            </a:p>
          </p:txBody>
        </p:sp>
        <p:sp>
          <p:nvSpPr>
            <p:cNvPr id="27673" name="Line 26"/>
            <p:cNvSpPr/>
            <p:nvPr/>
          </p:nvSpPr>
          <p:spPr>
            <a:xfrm>
              <a:off x="10603" y="3603"/>
              <a:ext cx="665" cy="0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sp>
      </p:grpSp>
      <p:sp>
        <p:nvSpPr>
          <p:cNvPr id="3" name="文本框 2"/>
          <p:cNvSpPr txBox="1"/>
          <p:nvPr/>
        </p:nvSpPr>
        <p:spPr>
          <a:xfrm>
            <a:off x="467360" y="555625"/>
            <a:ext cx="77577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探究电阻串联的问题</a:t>
            </a:r>
            <a:endParaRPr lang="zh-CN" altLang="en-US" sz="28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</p:txBody>
      </p:sp>
      <p:graphicFrame>
        <p:nvGraphicFramePr>
          <p:cNvPr id="4" name="对象 3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539750" y="1632585"/>
          <a:ext cx="4729480" cy="6673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2" imgW="3060065" imgH="431800" progId="Equation.KSEE3">
                  <p:embed/>
                </p:oleObj>
              </mc:Choice>
              <mc:Fallback>
                <p:oleObj name="" r:id="rId2" imgW="3060065" imgH="4318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39750" y="1632585"/>
                        <a:ext cx="4729480" cy="6673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对象 4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2573655" y="3093720"/>
          <a:ext cx="1429385" cy="4311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" r:id="rId4" imgW="800100" imgH="241300" progId="Equation.KSEE3">
                  <p:embed/>
                </p:oleObj>
              </mc:Choice>
              <mc:Fallback>
                <p:oleObj name="" r:id="rId4" imgW="800100" imgH="2413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73655" y="3093720"/>
                        <a:ext cx="1429385" cy="4311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869315" y="4156075"/>
            <a:ext cx="65836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R="0" defTabSz="914400">
              <a:buNone/>
            </a:pPr>
            <a:r>
              <a:rPr lang="zh-CN" altLang="en-US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结论：</a:t>
            </a:r>
            <a:r>
              <a:rPr lang="zh-CN" altLang="en-US" sz="24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串联电路的总电阻等于各部分电阻之和。</a:t>
            </a:r>
            <a:endParaRPr lang="zh-CN" altLang="en-US" sz="2400" dirty="0">
              <a:solidFill>
                <a:srgbClr val="FF0000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467360" y="555625"/>
            <a:ext cx="77577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探究电阻并联的问题</a:t>
            </a:r>
            <a:endParaRPr lang="zh-CN" altLang="en-US" sz="28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</p:txBody>
      </p:sp>
      <p:graphicFrame>
        <p:nvGraphicFramePr>
          <p:cNvPr id="4" name="对象 3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868998" y="1491298"/>
          <a:ext cx="981075" cy="334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1" imgW="634365" imgH="215900" progId="Equation.KSEE3">
                  <p:embed/>
                </p:oleObj>
              </mc:Choice>
              <mc:Fallback>
                <p:oleObj name="" r:id="rId1" imgW="634365" imgH="2159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868998" y="1491298"/>
                        <a:ext cx="981075" cy="3340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869315" y="4156075"/>
            <a:ext cx="81076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R="0" algn="l" defTabSz="914400">
              <a:buNone/>
            </a:pPr>
            <a:r>
              <a:rPr lang="zh-CN" altLang="en-US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结论：</a:t>
            </a:r>
            <a:r>
              <a:rPr lang="zh-CN" altLang="en-US" sz="24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并联电路总电阻的倒数等于各并联电阻的倒数之和。</a:t>
            </a:r>
            <a:endParaRPr lang="zh-CN" altLang="en-US" sz="2400" dirty="0">
              <a:solidFill>
                <a:srgbClr val="FF0000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372225" y="696595"/>
            <a:ext cx="2105660" cy="1630680"/>
            <a:chOff x="9403" y="2533"/>
            <a:chExt cx="3316" cy="2568"/>
          </a:xfrm>
        </p:grpSpPr>
        <p:grpSp>
          <p:nvGrpSpPr>
            <p:cNvPr id="31746" name="Group 3"/>
            <p:cNvGrpSpPr/>
            <p:nvPr/>
          </p:nvGrpSpPr>
          <p:grpSpPr>
            <a:xfrm>
              <a:off x="9403" y="3133"/>
              <a:ext cx="3317" cy="1932"/>
              <a:chOff x="0" y="0"/>
              <a:chExt cx="1591" cy="927"/>
            </a:xfrm>
          </p:grpSpPr>
          <p:pic>
            <p:nvPicPr>
              <p:cNvPr id="31747" name="Picture 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1591" cy="73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65560" name="Text Box 5"/>
              <p:cNvSpPr txBox="1"/>
              <p:nvPr/>
            </p:nvSpPr>
            <p:spPr>
              <a:xfrm>
                <a:off x="707" y="157"/>
                <a:ext cx="187" cy="27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p>
                <a:pPr marR="0" defTabSz="914400">
                  <a:buNone/>
                </a:pPr>
                <a:r>
                  <a:rPr kumimoji="0" lang="en-US" altLang="zh-CN" sz="2335" b="1" u="none" kern="1200" cap="none" spc="0" normalizeH="0" baseline="0" noProof="1" dirty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+mn-cs"/>
                    <a:sym typeface="+mn-ea"/>
                  </a:rPr>
                  <a:t>R</a:t>
                </a:r>
                <a:r>
                  <a:rPr kumimoji="0" lang="en-US" altLang="zh-CN" sz="2335" b="1" u="none" kern="1200" cap="none" spc="0" normalizeH="0" baseline="-25000" noProof="1" dirty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+mn-cs"/>
                    <a:sym typeface="+mn-ea"/>
                  </a:rPr>
                  <a:t>1</a:t>
                </a:r>
                <a:endParaRPr kumimoji="0" lang="en-US" altLang="zh-CN" sz="2335" b="1" u="none" kern="1200" cap="none" spc="0" normalizeH="0" baseline="-25000" noProof="1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+mn-cs"/>
                  <a:sym typeface="+mn-ea"/>
                </a:endParaRPr>
              </a:p>
            </p:txBody>
          </p:sp>
          <p:sp>
            <p:nvSpPr>
              <p:cNvPr id="65561" name="Text Box 6"/>
              <p:cNvSpPr txBox="1"/>
              <p:nvPr/>
            </p:nvSpPr>
            <p:spPr>
              <a:xfrm>
                <a:off x="707" y="656"/>
                <a:ext cx="187" cy="27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p>
                <a:pPr marR="0" defTabSz="914400">
                  <a:buNone/>
                </a:pPr>
                <a:r>
                  <a:rPr kumimoji="0" lang="en-US" altLang="zh-CN" sz="2335" b="1" u="none" kern="1200" cap="none" spc="0" normalizeH="0" baseline="0" noProof="1" dirty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+mn-cs"/>
                    <a:sym typeface="+mn-ea"/>
                  </a:rPr>
                  <a:t>R</a:t>
                </a:r>
                <a:r>
                  <a:rPr kumimoji="0" lang="en-US" altLang="zh-CN" sz="2335" b="1" u="none" kern="1200" cap="none" spc="0" normalizeH="0" baseline="-25000" noProof="1" dirty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+mn-cs"/>
                    <a:sym typeface="+mn-ea"/>
                  </a:rPr>
                  <a:t>2</a:t>
                </a:r>
                <a:endParaRPr kumimoji="0" lang="en-US" altLang="zh-CN" sz="2335" b="1" u="none" kern="1200" cap="none" spc="0" normalizeH="0" baseline="-25000" noProof="1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+mn-cs"/>
                  <a:sym typeface="+mn-ea"/>
                </a:endParaRPr>
              </a:p>
            </p:txBody>
          </p:sp>
        </p:grpSp>
        <p:sp>
          <p:nvSpPr>
            <p:cNvPr id="65540" name="Text Box 7"/>
            <p:cNvSpPr txBox="1"/>
            <p:nvPr/>
          </p:nvSpPr>
          <p:spPr>
            <a:xfrm>
              <a:off x="11805" y="3033"/>
              <a:ext cx="390" cy="5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>
              <a:spAutoFit/>
            </a:bodyPr>
            <a:p>
              <a:pPr marR="0" defTabSz="914400">
                <a:buNone/>
              </a:pPr>
              <a:r>
                <a:rPr kumimoji="0" lang="en-US" altLang="zh-CN" sz="2335" b="1" u="none" kern="1200" cap="none" spc="0" normalizeH="0" baseline="0" noProof="1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+mn-cs"/>
                  <a:sym typeface="+mn-ea"/>
                </a:rPr>
                <a:t>I</a:t>
              </a:r>
              <a:r>
                <a:rPr kumimoji="0" lang="en-US" altLang="zh-CN" sz="2335" b="1" u="none" kern="1200" cap="none" spc="0" normalizeH="0" baseline="-25000" noProof="1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+mn-cs"/>
                  <a:sym typeface="+mn-ea"/>
                </a:rPr>
                <a:t>1</a:t>
              </a:r>
              <a:endParaRPr kumimoji="0" lang="en-US" altLang="zh-CN" sz="2335" b="1" u="none" kern="1200" cap="none" spc="0" normalizeH="0" baseline="-25000" noProof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endParaRPr>
            </a:p>
          </p:txBody>
        </p:sp>
        <p:sp>
          <p:nvSpPr>
            <p:cNvPr id="65541" name="Text Box 8"/>
            <p:cNvSpPr txBox="1"/>
            <p:nvPr/>
          </p:nvSpPr>
          <p:spPr>
            <a:xfrm>
              <a:off x="11905" y="4533"/>
              <a:ext cx="390" cy="5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>
              <a:spAutoFit/>
            </a:bodyPr>
            <a:p>
              <a:pPr marR="0" defTabSz="914400">
                <a:buNone/>
              </a:pPr>
              <a:r>
                <a:rPr kumimoji="0" lang="en-US" altLang="zh-CN" sz="2335" b="1" u="none" kern="1200" cap="none" spc="0" normalizeH="0" baseline="0" noProof="1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+mn-cs"/>
                  <a:sym typeface="+mn-ea"/>
                </a:rPr>
                <a:t>I</a:t>
              </a:r>
              <a:r>
                <a:rPr kumimoji="0" lang="en-US" altLang="zh-CN" sz="2335" b="1" u="none" kern="1200" cap="none" spc="0" normalizeH="0" baseline="-25000" noProof="1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+mn-cs"/>
                  <a:sym typeface="+mn-ea"/>
                </a:rPr>
                <a:t>2</a:t>
              </a:r>
              <a:endParaRPr kumimoji="0" lang="en-US" altLang="zh-CN" sz="2335" b="1" u="none" kern="1200" cap="none" spc="0" normalizeH="0" baseline="-25000" noProof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endParaRPr>
            </a:p>
          </p:txBody>
        </p:sp>
        <p:sp>
          <p:nvSpPr>
            <p:cNvPr id="65542" name="Text Box 9"/>
            <p:cNvSpPr txBox="1"/>
            <p:nvPr/>
          </p:nvSpPr>
          <p:spPr>
            <a:xfrm>
              <a:off x="9703" y="3933"/>
              <a:ext cx="235" cy="5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>
              <a:spAutoFit/>
            </a:bodyPr>
            <a:p>
              <a:pPr marR="0" defTabSz="914400">
                <a:buNone/>
              </a:pPr>
              <a:r>
                <a:rPr kumimoji="0" lang="en-US" altLang="zh-CN" sz="2335" b="1" u="none" kern="1200" cap="none" spc="0" normalizeH="0" baseline="0" noProof="1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+mn-cs"/>
                  <a:sym typeface="+mn-ea"/>
                </a:rPr>
                <a:t>I</a:t>
              </a:r>
              <a:endParaRPr kumimoji="0" lang="en-US" altLang="zh-CN" sz="2335" b="1" u="none" kern="1200" cap="none" spc="0" normalizeH="0" baseline="-25000" noProof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endParaRPr>
            </a:p>
          </p:txBody>
        </p:sp>
        <p:sp>
          <p:nvSpPr>
            <p:cNvPr id="65543" name="Text Box 10"/>
            <p:cNvSpPr txBox="1"/>
            <p:nvPr/>
          </p:nvSpPr>
          <p:spPr>
            <a:xfrm>
              <a:off x="11003" y="2533"/>
              <a:ext cx="238" cy="5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>
              <a:spAutoFit/>
            </a:bodyPr>
            <a:p>
              <a:pPr marR="0" defTabSz="914400">
                <a:buNone/>
              </a:pPr>
              <a:r>
                <a:rPr kumimoji="0" lang="en-US" altLang="zh-CN" sz="2335" b="1" u="none" kern="1200" cap="none" spc="0" normalizeH="0" baseline="0" noProof="1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+mn-cs"/>
                  <a:sym typeface="+mn-ea"/>
                </a:rPr>
                <a:t>U</a:t>
              </a:r>
              <a:endParaRPr kumimoji="0" lang="en-US" altLang="zh-CN" sz="2335" b="1" u="none" kern="1200" cap="none" spc="0" normalizeH="0" baseline="-25000" noProof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endParaRPr>
            </a:p>
          </p:txBody>
        </p:sp>
        <p:sp>
          <p:nvSpPr>
            <p:cNvPr id="31754" name="Line 11"/>
            <p:cNvSpPr/>
            <p:nvPr/>
          </p:nvSpPr>
          <p:spPr>
            <a:xfrm>
              <a:off x="9703" y="2833"/>
              <a:ext cx="0" cy="1040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1755" name="Line 12"/>
            <p:cNvSpPr/>
            <p:nvPr/>
          </p:nvSpPr>
          <p:spPr>
            <a:xfrm>
              <a:off x="12505" y="2833"/>
              <a:ext cx="0" cy="1040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1756" name="Line 13"/>
            <p:cNvSpPr/>
            <p:nvPr/>
          </p:nvSpPr>
          <p:spPr>
            <a:xfrm>
              <a:off x="11505" y="2833"/>
              <a:ext cx="943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</p:sp>
        <p:sp>
          <p:nvSpPr>
            <p:cNvPr id="31757" name="Line 14"/>
            <p:cNvSpPr/>
            <p:nvPr/>
          </p:nvSpPr>
          <p:spPr>
            <a:xfrm flipH="1">
              <a:off x="9803" y="2833"/>
              <a:ext cx="945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</p:sp>
      </p:grpSp>
      <p:graphicFrame>
        <p:nvGraphicFramePr>
          <p:cNvPr id="9" name="对象 8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794703" y="1913890"/>
          <a:ext cx="1395095" cy="6877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" name="" r:id="rId4" imgW="901700" imgH="444500" progId="Equation.KSEE3">
                  <p:embed/>
                </p:oleObj>
              </mc:Choice>
              <mc:Fallback>
                <p:oleObj name="" r:id="rId4" imgW="901700" imgH="4445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94703" y="1913890"/>
                        <a:ext cx="1395095" cy="6877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对象 10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866458" y="2777491"/>
          <a:ext cx="1395095" cy="6877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" name="" r:id="rId6" imgW="901700" imgH="444500" progId="Equation.KSEE3">
                  <p:embed/>
                </p:oleObj>
              </mc:Choice>
              <mc:Fallback>
                <p:oleObj name="" r:id="rId6" imgW="901700" imgH="4445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66458" y="2777491"/>
                        <a:ext cx="1395095" cy="6877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/>
          <p:nvPr>
            <p:ph type="ctrTitle" idx="1"/>
            <p:custDataLst>
              <p:tags r:id="rId1"/>
            </p:custDataLst>
          </p:nvPr>
        </p:nvSpPr>
        <p:spPr>
          <a:xfrm>
            <a:off x="4211955" y="2788285"/>
            <a:ext cx="4039870" cy="770890"/>
          </a:xfrm>
        </p:spPr>
        <p:txBody>
          <a:bodyPr>
            <a:normAutofit fontScale="90000"/>
          </a:bodyPr>
          <a:p>
            <a:r>
              <a:rPr lang="zh-CN" altLang="en-US" sz="3200" b="1">
                <a:solidFill>
                  <a:schemeClr val="accent1">
                    <a:lumMod val="7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欧姆定律在串、并电路中的应用</a:t>
            </a:r>
            <a:endParaRPr lang="zh-CN" altLang="en-US" sz="3200" b="1">
              <a:solidFill>
                <a:schemeClr val="accent1">
                  <a:lumMod val="75000"/>
                </a:schemeClr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7" name="TextBox 46"/>
          <p:cNvSpPr txBox="1"/>
          <p:nvPr>
            <p:custDataLst>
              <p:tags r:id="rId2"/>
            </p:custDataLst>
          </p:nvPr>
        </p:nvSpPr>
        <p:spPr bwMode="auto">
          <a:xfrm>
            <a:off x="4427974" y="1563877"/>
            <a:ext cx="4089466" cy="1030845"/>
          </a:xfrm>
          <a:prstGeom prst="rect">
            <a:avLst/>
          </a:prstGeom>
          <a:noFill/>
        </p:spPr>
        <p:txBody>
          <a:bodyPr wrap="square" rtlCol="0" anchor="b">
            <a:normAutofit/>
          </a:bodyPr>
          <a:lstStyle>
            <a:defPPr>
              <a:defRPr lang="zh-CN"/>
            </a:defPPr>
            <a:lvl1pPr algn="ctr">
              <a:defRPr sz="4400" b="1">
                <a:gradFill>
                  <a:gsLst>
                    <a:gs pos="14000">
                      <a:srgbClr val="FF0000"/>
                    </a:gs>
                    <a:gs pos="94000">
                      <a:srgbClr val="790000"/>
                    </a:gs>
                    <a:gs pos="49000">
                      <a:srgbClr val="FF0000"/>
                    </a:gs>
                  </a:gsLst>
                  <a:lin ang="5400000" scaled="1"/>
                </a:gradFill>
                <a:effectLst>
                  <a:glow rad="152400">
                    <a:schemeClr val="bg1"/>
                  </a:glow>
                </a:effectLst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3300" i="0" u="none" strike="noStrike" kern="0" cap="none" spc="70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2" charset="0"/>
                <a:ea typeface="汉仪铁线黑-35简" charset="0"/>
              </a:rPr>
              <a:t>4</a:t>
            </a:r>
            <a:endParaRPr kumimoji="0" lang="en-US" altLang="zh-CN" sz="3300" i="0" u="none" strike="noStrike" kern="0" cap="none" spc="700" normalizeH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2" charset="0"/>
              <a:ea typeface="汉仪铁线黑-35简" charset="0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67360" y="555625"/>
            <a:ext cx="77577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串联分压</a:t>
            </a:r>
            <a:endParaRPr lang="zh-CN" altLang="en-US" sz="28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</p:txBody>
      </p:sp>
      <p:grpSp>
        <p:nvGrpSpPr>
          <p:cNvPr id="33794" name="Group 3"/>
          <p:cNvGrpSpPr/>
          <p:nvPr/>
        </p:nvGrpSpPr>
        <p:grpSpPr>
          <a:xfrm>
            <a:off x="6083935" y="915353"/>
            <a:ext cx="2098675" cy="1922462"/>
            <a:chOff x="720" y="432"/>
            <a:chExt cx="1584" cy="1452"/>
          </a:xfrm>
        </p:grpSpPr>
        <p:grpSp>
          <p:nvGrpSpPr>
            <p:cNvPr id="33795" name="Group 4"/>
            <p:cNvGrpSpPr/>
            <p:nvPr/>
          </p:nvGrpSpPr>
          <p:grpSpPr>
            <a:xfrm>
              <a:off x="720" y="720"/>
              <a:ext cx="1536" cy="937"/>
              <a:chOff x="720" y="720"/>
              <a:chExt cx="1536" cy="937"/>
            </a:xfrm>
          </p:grpSpPr>
          <p:grpSp>
            <p:nvGrpSpPr>
              <p:cNvPr id="33796" name="Group 5"/>
              <p:cNvGrpSpPr/>
              <p:nvPr/>
            </p:nvGrpSpPr>
            <p:grpSpPr>
              <a:xfrm>
                <a:off x="720" y="720"/>
                <a:ext cx="1536" cy="937"/>
                <a:chOff x="4214" y="2610"/>
                <a:chExt cx="2415" cy="1473"/>
              </a:xfrm>
            </p:grpSpPr>
            <p:sp>
              <p:nvSpPr>
                <p:cNvPr id="33797" name="xjhzja29"/>
                <p:cNvSpPr/>
                <p:nvPr/>
              </p:nvSpPr>
              <p:spPr>
                <a:xfrm>
                  <a:off x="4214" y="2670"/>
                  <a:ext cx="2415" cy="1248"/>
                </a:xfrm>
                <a:prstGeom prst="rect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anchor="t" anchorCtr="0"/>
                <a:p>
                  <a:pPr algn="ctr">
                    <a:buFont typeface="Wingdings" panose="05000000000000000000" pitchFamily="2" charset="2"/>
                  </a:pPr>
                  <a:endParaRPr lang="zh-CN" altLang="en-US" sz="15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grpSp>
              <p:nvGrpSpPr>
                <p:cNvPr id="33798" name="xjhzja16"/>
                <p:cNvGrpSpPr/>
                <p:nvPr/>
              </p:nvGrpSpPr>
              <p:grpSpPr>
                <a:xfrm>
                  <a:off x="4830" y="3735"/>
                  <a:ext cx="115" cy="348"/>
                  <a:chOff x="2322" y="1653"/>
                  <a:chExt cx="315" cy="468"/>
                </a:xfrm>
              </p:grpSpPr>
              <p:sp>
                <p:nvSpPr>
                  <p:cNvPr id="33799" name="Rectangle 8"/>
                  <p:cNvSpPr/>
                  <p:nvPr/>
                </p:nvSpPr>
                <p:spPr>
                  <a:xfrm>
                    <a:off x="2322" y="1653"/>
                    <a:ext cx="315" cy="468"/>
                  </a:xfrm>
                  <a:prstGeom prst="rect">
                    <a:avLst/>
                  </a:prstGeom>
                  <a:solidFill>
                    <a:srgbClr val="FFFFFF"/>
                  </a:solidFill>
                  <a:ln w="38100">
                    <a:noFill/>
                  </a:ln>
                </p:spPr>
                <p:txBody>
                  <a:bodyPr anchor="t" anchorCtr="0"/>
                  <a:p>
                    <a:pPr algn="ctr">
                      <a:buFont typeface="Wingdings" panose="05000000000000000000" pitchFamily="2" charset="2"/>
                    </a:pPr>
                    <a:endParaRPr lang="zh-CN" altLang="en-US" sz="1500" dirty="0"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33800" name="Line 9"/>
                  <p:cNvSpPr/>
                  <p:nvPr/>
                </p:nvSpPr>
                <p:spPr>
                  <a:xfrm>
                    <a:off x="2322" y="1733"/>
                    <a:ext cx="0" cy="312"/>
                  </a:xfrm>
                  <a:prstGeom prst="line">
                    <a:avLst/>
                  </a:prstGeom>
                  <a:ln w="571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33801" name="Line 10"/>
                  <p:cNvSpPr/>
                  <p:nvPr/>
                </p:nvSpPr>
                <p:spPr>
                  <a:xfrm>
                    <a:off x="2637" y="1653"/>
                    <a:ext cx="0" cy="468"/>
                  </a:xfrm>
                  <a:prstGeom prst="line">
                    <a:avLst/>
                  </a:prstGeom>
                  <a:ln w="3810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</p:grpSp>
            <p:sp>
              <p:nvSpPr>
                <p:cNvPr id="33802" name="xjhzja19"/>
                <p:cNvSpPr/>
                <p:nvPr/>
              </p:nvSpPr>
              <p:spPr>
                <a:xfrm>
                  <a:off x="4590" y="2610"/>
                  <a:ext cx="460" cy="100"/>
                </a:xfrm>
                <a:prstGeom prst="rect">
                  <a:avLst/>
                </a:prstGeom>
                <a:solidFill>
                  <a:srgbClr val="FFFFFF"/>
                </a:solidFill>
                <a:ln w="38100" cap="flat" cmpd="sng">
                  <a:solidFill>
                    <a:srgbClr val="00000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anchor="t" anchorCtr="0"/>
                <a:p>
                  <a:pPr algn="ctr">
                    <a:buFont typeface="Wingdings" panose="05000000000000000000" pitchFamily="2" charset="2"/>
                  </a:pPr>
                  <a:endParaRPr lang="zh-CN" altLang="en-US" sz="15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3803" name="xjhzja19"/>
                <p:cNvSpPr/>
                <p:nvPr/>
              </p:nvSpPr>
              <p:spPr>
                <a:xfrm>
                  <a:off x="5670" y="2628"/>
                  <a:ext cx="460" cy="100"/>
                </a:xfrm>
                <a:prstGeom prst="rect">
                  <a:avLst/>
                </a:prstGeom>
                <a:solidFill>
                  <a:srgbClr val="FFFFFF"/>
                </a:solidFill>
                <a:ln w="38100" cap="flat" cmpd="sng">
                  <a:solidFill>
                    <a:srgbClr val="00000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anchor="t" anchorCtr="0"/>
                <a:p>
                  <a:pPr algn="ctr">
                    <a:buFont typeface="Wingdings" panose="05000000000000000000" pitchFamily="2" charset="2"/>
                  </a:pPr>
                  <a:endParaRPr lang="zh-CN" altLang="en-US" sz="15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grpSp>
              <p:nvGrpSpPr>
                <p:cNvPr id="33804" name="xjhzja18"/>
                <p:cNvGrpSpPr/>
                <p:nvPr/>
              </p:nvGrpSpPr>
              <p:grpSpPr>
                <a:xfrm>
                  <a:off x="5580" y="3765"/>
                  <a:ext cx="362" cy="312"/>
                  <a:chOff x="3248" y="4092"/>
                  <a:chExt cx="362" cy="312"/>
                </a:xfrm>
              </p:grpSpPr>
              <p:sp>
                <p:nvSpPr>
                  <p:cNvPr id="33805" name="Rectangle 14"/>
                  <p:cNvSpPr/>
                  <p:nvPr/>
                </p:nvSpPr>
                <p:spPr>
                  <a:xfrm>
                    <a:off x="3248" y="4092"/>
                    <a:ext cx="362" cy="312"/>
                  </a:xfrm>
                  <a:prstGeom prst="rect">
                    <a:avLst/>
                  </a:prstGeom>
                  <a:solidFill>
                    <a:srgbClr val="FFFFFF"/>
                  </a:solidFill>
                  <a:ln w="38100">
                    <a:noFill/>
                  </a:ln>
                </p:spPr>
                <p:txBody>
                  <a:bodyPr anchor="t" anchorCtr="0"/>
                  <a:p>
                    <a:pPr algn="ctr">
                      <a:buFont typeface="Wingdings" panose="05000000000000000000" pitchFamily="2" charset="2"/>
                    </a:pPr>
                    <a:endParaRPr lang="zh-CN" altLang="en-US" sz="1500" dirty="0"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  <p:grpSp>
                <p:nvGrpSpPr>
                  <p:cNvPr id="33806" name="Group 15"/>
                  <p:cNvGrpSpPr/>
                  <p:nvPr/>
                </p:nvGrpSpPr>
                <p:grpSpPr>
                  <a:xfrm>
                    <a:off x="3248" y="4092"/>
                    <a:ext cx="362" cy="156"/>
                    <a:chOff x="2162" y="3936"/>
                    <a:chExt cx="362" cy="156"/>
                  </a:xfrm>
                </p:grpSpPr>
                <p:sp>
                  <p:nvSpPr>
                    <p:cNvPr id="33807" name="Line 16"/>
                    <p:cNvSpPr/>
                    <p:nvPr/>
                  </p:nvSpPr>
                  <p:spPr>
                    <a:xfrm flipV="1">
                      <a:off x="2162" y="3936"/>
                      <a:ext cx="362" cy="156"/>
                    </a:xfrm>
                    <a:prstGeom prst="line">
                      <a:avLst/>
                    </a:prstGeom>
                    <a:ln w="38100" cap="flat" cmpd="sng">
                      <a:solidFill>
                        <a:srgbClr val="000000"/>
                      </a:solidFill>
                      <a:prstDash val="solid"/>
                      <a:round/>
                      <a:headEnd type="oval" w="sm" len="sm"/>
                      <a:tailEnd type="none" w="sm" len="sm"/>
                    </a:ln>
                  </p:spPr>
                </p:sp>
                <p:sp>
                  <p:nvSpPr>
                    <p:cNvPr id="33808" name="Line 17"/>
                    <p:cNvSpPr/>
                    <p:nvPr/>
                  </p:nvSpPr>
                  <p:spPr>
                    <a:xfrm>
                      <a:off x="2524" y="4092"/>
                      <a:ext cx="0" cy="0"/>
                    </a:xfrm>
                    <a:prstGeom prst="line">
                      <a:avLst/>
                    </a:prstGeom>
                    <a:ln w="38100" cap="flat" cmpd="sng">
                      <a:solidFill>
                        <a:srgbClr val="000000"/>
                      </a:solidFill>
                      <a:prstDash val="solid"/>
                      <a:round/>
                      <a:headEnd type="oval" w="sm" len="sm"/>
                      <a:tailEnd type="oval" w="sm" len="sm"/>
                    </a:ln>
                  </p:spPr>
                </p:sp>
              </p:grpSp>
            </p:grpSp>
          </p:grpSp>
          <p:sp>
            <p:nvSpPr>
              <p:cNvPr id="33809" name="Oval 18"/>
              <p:cNvSpPr/>
              <p:nvPr/>
            </p:nvSpPr>
            <p:spPr>
              <a:xfrm>
                <a:off x="1576" y="1552"/>
                <a:ext cx="48" cy="48"/>
              </a:xfrm>
              <a:prstGeom prst="ellipse">
                <a:avLst/>
              </a:pr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 anchorCtr="0"/>
              <a:p>
                <a:pPr algn="ctr">
                  <a:buFont typeface="Wingdings" panose="05000000000000000000" pitchFamily="2" charset="2"/>
                </a:pPr>
                <a:endParaRPr lang="zh-CN" altLang="zh-CN" sz="150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33810" name="Text Box 19"/>
            <p:cNvSpPr txBox="1"/>
            <p:nvPr/>
          </p:nvSpPr>
          <p:spPr>
            <a:xfrm>
              <a:off x="960" y="816"/>
              <a:ext cx="384" cy="24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>
                <a:spcBef>
                  <a:spcPct val="50000"/>
                </a:spcBef>
                <a:buFont typeface="Wingdings" panose="05000000000000000000" pitchFamily="2" charset="2"/>
              </a:pPr>
              <a:r>
                <a:rPr lang="en-US" altLang="zh-CN" sz="1500" b="1" dirty="0">
                  <a:latin typeface="Arial" panose="020B0604020202020204" pitchFamily="34" charset="0"/>
                  <a:ea typeface="宋体" panose="02010600030101010101" pitchFamily="2" charset="-122"/>
                </a:rPr>
                <a:t>R</a:t>
              </a:r>
              <a:r>
                <a:rPr lang="en-US" altLang="zh-CN" sz="1500" b="1" baseline="-25000" dirty="0">
                  <a:latin typeface="Arial" panose="020B0604020202020204" pitchFamily="34" charset="0"/>
                  <a:ea typeface="宋体" panose="02010600030101010101" pitchFamily="2" charset="-122"/>
                </a:rPr>
                <a:t>1</a:t>
              </a:r>
              <a:endParaRPr lang="en-US" altLang="zh-CN" sz="1500" b="1" baseline="-250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3811" name="Text Box 20"/>
            <p:cNvSpPr txBox="1"/>
            <p:nvPr/>
          </p:nvSpPr>
          <p:spPr>
            <a:xfrm>
              <a:off x="1672" y="808"/>
              <a:ext cx="384" cy="24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>
                <a:spcBef>
                  <a:spcPct val="50000"/>
                </a:spcBef>
                <a:buFont typeface="Wingdings" panose="05000000000000000000" pitchFamily="2" charset="2"/>
              </a:pPr>
              <a:r>
                <a:rPr lang="en-US" altLang="zh-CN" sz="1500" b="1" dirty="0">
                  <a:latin typeface="Arial" panose="020B0604020202020204" pitchFamily="34" charset="0"/>
                  <a:ea typeface="宋体" panose="02010600030101010101" pitchFamily="2" charset="-122"/>
                </a:rPr>
                <a:t>R</a:t>
              </a:r>
              <a:r>
                <a:rPr lang="en-US" altLang="zh-CN" sz="1500" b="1" baseline="-25000" dirty="0">
                  <a:latin typeface="Arial" panose="020B0604020202020204" pitchFamily="34" charset="0"/>
                  <a:ea typeface="宋体" panose="02010600030101010101" pitchFamily="2" charset="-122"/>
                </a:rPr>
                <a:t>2</a:t>
              </a:r>
              <a:endParaRPr lang="en-US" altLang="zh-CN" sz="1500" b="1" baseline="-250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3812" name="Line 21"/>
            <p:cNvSpPr/>
            <p:nvPr/>
          </p:nvSpPr>
          <p:spPr>
            <a:xfrm flipV="1">
              <a:off x="2256" y="1008"/>
              <a:ext cx="0" cy="384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</p:sp>
        <p:sp>
          <p:nvSpPr>
            <p:cNvPr id="67597" name="Text Box 22"/>
            <p:cNvSpPr txBox="1"/>
            <p:nvPr/>
          </p:nvSpPr>
          <p:spPr>
            <a:xfrm>
              <a:off x="2016" y="921"/>
              <a:ext cx="288" cy="34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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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Pct val="100000"/>
                <a:buFont typeface="Wingdings" panose="05000000000000000000" pitchFamily="2" charset="2"/>
                <a:buNone/>
              </a:pPr>
              <a:r>
                <a:rPr kumimoji="0" lang="en-US" altLang="zh-CN" sz="2335" b="1" i="0" u="sng" strike="noStrike" kern="1200" cap="none" spc="0" normalizeH="0" baseline="0" noProof="1" dirty="0">
                  <a:solidFill>
                    <a:schemeClr val="tx1"/>
                  </a:solidFill>
                  <a:latin typeface="Batang" pitchFamily="18" charset="-127"/>
                  <a:ea typeface="Batang" pitchFamily="18" charset="-127"/>
                  <a:cs typeface="+mn-cs"/>
                  <a:sym typeface="+mn-ea"/>
                </a:rPr>
                <a:t>I</a:t>
              </a:r>
              <a:endParaRPr kumimoji="0" lang="en-US" altLang="zh-CN" sz="2335" b="1" i="0" u="sng" strike="noStrike" kern="1200" cap="none" spc="0" normalizeH="0" baseline="0" noProof="1" dirty="0">
                <a:solidFill>
                  <a:schemeClr val="tx1"/>
                </a:solidFill>
                <a:latin typeface="Batang" pitchFamily="18" charset="-127"/>
                <a:ea typeface="Batang" pitchFamily="18" charset="-127"/>
                <a:cs typeface="+mn-cs"/>
                <a:sym typeface="+mn-ea"/>
              </a:endParaRPr>
            </a:p>
          </p:txBody>
        </p:sp>
        <p:sp>
          <p:nvSpPr>
            <p:cNvPr id="33814" name="Text Box 23"/>
            <p:cNvSpPr txBox="1"/>
            <p:nvPr/>
          </p:nvSpPr>
          <p:spPr>
            <a:xfrm>
              <a:off x="960" y="432"/>
              <a:ext cx="384" cy="24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>
                <a:spcBef>
                  <a:spcPct val="50000"/>
                </a:spcBef>
                <a:buFont typeface="Wingdings" panose="05000000000000000000" pitchFamily="2" charset="2"/>
              </a:pPr>
              <a:r>
                <a:rPr lang="en-US" altLang="zh-CN" sz="1500" b="1" dirty="0">
                  <a:latin typeface="Arial" panose="020B0604020202020204" pitchFamily="34" charset="0"/>
                  <a:ea typeface="宋体" panose="02010600030101010101" pitchFamily="2" charset="-122"/>
                </a:rPr>
                <a:t>U</a:t>
              </a:r>
              <a:r>
                <a:rPr lang="en-US" altLang="zh-CN" sz="1500" b="1" baseline="-25000" dirty="0">
                  <a:latin typeface="Arial" panose="020B0604020202020204" pitchFamily="34" charset="0"/>
                  <a:ea typeface="宋体" panose="02010600030101010101" pitchFamily="2" charset="-122"/>
                </a:rPr>
                <a:t>1</a:t>
              </a:r>
              <a:endParaRPr lang="en-US" altLang="zh-CN" sz="1500" b="1" baseline="-250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3815" name="Text Box 24"/>
            <p:cNvSpPr txBox="1"/>
            <p:nvPr/>
          </p:nvSpPr>
          <p:spPr>
            <a:xfrm>
              <a:off x="1632" y="432"/>
              <a:ext cx="384" cy="24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>
                <a:spcBef>
                  <a:spcPct val="50000"/>
                </a:spcBef>
                <a:buFont typeface="Wingdings" panose="05000000000000000000" pitchFamily="2" charset="2"/>
              </a:pPr>
              <a:r>
                <a:rPr lang="en-US" altLang="zh-CN" sz="1500" b="1" dirty="0">
                  <a:latin typeface="Arial" panose="020B0604020202020204" pitchFamily="34" charset="0"/>
                  <a:ea typeface="宋体" panose="02010600030101010101" pitchFamily="2" charset="-122"/>
                </a:rPr>
                <a:t>U</a:t>
              </a:r>
              <a:r>
                <a:rPr lang="en-US" altLang="zh-CN" sz="1500" b="1" baseline="-25000" dirty="0">
                  <a:latin typeface="Arial" panose="020B0604020202020204" pitchFamily="34" charset="0"/>
                  <a:ea typeface="宋体" panose="02010600030101010101" pitchFamily="2" charset="-122"/>
                </a:rPr>
                <a:t>2</a:t>
              </a:r>
              <a:endParaRPr lang="en-US" altLang="zh-CN" sz="1500" b="1" baseline="-250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3816" name="Text Box 25"/>
            <p:cNvSpPr txBox="1"/>
            <p:nvPr/>
          </p:nvSpPr>
          <p:spPr>
            <a:xfrm>
              <a:off x="1032" y="1641"/>
              <a:ext cx="384" cy="24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>
                <a:spcBef>
                  <a:spcPct val="50000"/>
                </a:spcBef>
                <a:buFont typeface="Wingdings" panose="05000000000000000000" pitchFamily="2" charset="2"/>
              </a:pPr>
              <a:r>
                <a:rPr lang="en-US" altLang="zh-CN" sz="1500" b="1" dirty="0">
                  <a:latin typeface="Arial" panose="020B0604020202020204" pitchFamily="34" charset="0"/>
                  <a:ea typeface="宋体" panose="02010600030101010101" pitchFamily="2" charset="-122"/>
                </a:rPr>
                <a:t>U</a:t>
              </a:r>
              <a:endParaRPr lang="en-US" altLang="zh-CN" sz="1500" b="1" baseline="-250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aphicFrame>
        <p:nvGraphicFramePr>
          <p:cNvPr id="4" name="对象 3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1035368" y="1491298"/>
          <a:ext cx="648335" cy="334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1" imgW="419100" imgH="215900" progId="Equation.KSEE3">
                  <p:embed/>
                </p:oleObj>
              </mc:Choice>
              <mc:Fallback>
                <p:oleObj name="" r:id="rId1" imgW="419100" imgH="2159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035368" y="1491298"/>
                        <a:ext cx="648335" cy="3340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对象 2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997268" y="2072323"/>
          <a:ext cx="884555" cy="668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3" imgW="571500" imgH="431800" progId="Equation.KSEE3">
                  <p:embed/>
                </p:oleObj>
              </mc:Choice>
              <mc:Fallback>
                <p:oleObj name="" r:id="rId3" imgW="571500" imgH="4318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97268" y="2072323"/>
                        <a:ext cx="884555" cy="6680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对象 5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908050" y="2859723"/>
          <a:ext cx="904240" cy="668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5" imgW="584200" imgH="431800" progId="Equation.KSEE3">
                  <p:embed/>
                </p:oleObj>
              </mc:Choice>
              <mc:Fallback>
                <p:oleObj name="" r:id="rId5" imgW="584200" imgH="4318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08050" y="2859723"/>
                        <a:ext cx="904240" cy="6680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869315" y="4156075"/>
            <a:ext cx="68884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R="0" algn="l" defTabSz="914400">
              <a:buNone/>
            </a:pPr>
            <a:r>
              <a:rPr lang="zh-CN" altLang="en-US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结论：</a:t>
            </a:r>
            <a:r>
              <a:rPr lang="zh-CN" altLang="en-US" sz="24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串联电路中，电阻越大，分得的电压越多。</a:t>
            </a:r>
            <a:endParaRPr lang="zh-CN" altLang="en-US" sz="2400" dirty="0">
              <a:solidFill>
                <a:srgbClr val="FF0000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422910" y="1198880"/>
            <a:ext cx="804418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2</a:t>
            </a:r>
            <a:r>
              <a:rPr lang="zh-CN" altLang="en-US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、</a:t>
            </a:r>
            <a:r>
              <a:rPr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如图所示，电源电压保持不变，开关S闭合后，灯L1、L2都能正常工作，甲、乙两个电表的示数之比是2：3，此时灯L1、L2的电阻之比是____，甲、乙两表分别是____、____（选填“电流表”或“电压表”）。</a:t>
            </a:r>
            <a:endParaRPr sz="20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</p:txBody>
      </p:sp>
      <p:sp>
        <p:nvSpPr>
          <p:cNvPr id="21505" name="矩形 36865"/>
          <p:cNvSpPr/>
          <p:nvPr/>
        </p:nvSpPr>
        <p:spPr>
          <a:xfrm>
            <a:off x="1012825" y="317500"/>
            <a:ext cx="6864350" cy="95408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4400" dirty="0">
                <a:solidFill>
                  <a:srgbClr val="FF0000"/>
                </a:solidFill>
                <a:latin typeface="Candara" panose="020E0502030303020204" pitchFamily="2" charset="0"/>
                <a:ea typeface="华文新魏" panose="02010800040101010101" charset="-122"/>
              </a:rPr>
              <a:t>课堂测评</a:t>
            </a:r>
            <a:endParaRPr lang="zh-CN" altLang="en-US" sz="4400" dirty="0">
              <a:solidFill>
                <a:srgbClr val="FF0000"/>
              </a:solidFill>
              <a:latin typeface="Candara" panose="020E0502030303020204" pitchFamily="2" charset="0"/>
              <a:ea typeface="华文新魏" panose="02010800040101010101" charset="-122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1"/>
          <a:stretch>
            <a:fillRect/>
          </a:stretch>
        </p:blipFill>
        <p:spPr>
          <a:xfrm>
            <a:off x="6732270" y="2931795"/>
            <a:ext cx="1842135" cy="16522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/>
          <p:nvPr>
            <p:ph type="ctrTitle" idx="1"/>
            <p:custDataLst>
              <p:tags r:id="rId1"/>
            </p:custDataLst>
          </p:nvPr>
        </p:nvSpPr>
        <p:spPr>
          <a:xfrm>
            <a:off x="3059992" y="2787510"/>
            <a:ext cx="6237418" cy="771156"/>
          </a:xfrm>
        </p:spPr>
        <p:txBody>
          <a:bodyPr/>
          <a:p>
            <a:r>
              <a:rPr lang="zh-CN" altLang="en-US" sz="3200" b="1">
                <a:solidFill>
                  <a:schemeClr val="accent1">
                    <a:lumMod val="7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测量小灯泡的电阻</a:t>
            </a:r>
            <a:endParaRPr lang="zh-CN" altLang="en-US" sz="3200" b="1">
              <a:solidFill>
                <a:schemeClr val="accent1">
                  <a:lumMod val="75000"/>
                </a:schemeClr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7" name="TextBox 46"/>
          <p:cNvSpPr txBox="1"/>
          <p:nvPr>
            <p:custDataLst>
              <p:tags r:id="rId2"/>
            </p:custDataLst>
          </p:nvPr>
        </p:nvSpPr>
        <p:spPr bwMode="auto">
          <a:xfrm>
            <a:off x="4283829" y="1563877"/>
            <a:ext cx="4089466" cy="1030845"/>
          </a:xfrm>
          <a:prstGeom prst="rect">
            <a:avLst/>
          </a:prstGeom>
          <a:noFill/>
        </p:spPr>
        <p:txBody>
          <a:bodyPr wrap="square" rtlCol="0" anchor="b">
            <a:normAutofit/>
          </a:bodyPr>
          <a:lstStyle>
            <a:defPPr>
              <a:defRPr lang="zh-CN"/>
            </a:defPPr>
            <a:lvl1pPr algn="ctr">
              <a:defRPr sz="4400" b="1">
                <a:gradFill>
                  <a:gsLst>
                    <a:gs pos="14000">
                      <a:srgbClr val="FF0000"/>
                    </a:gs>
                    <a:gs pos="94000">
                      <a:srgbClr val="790000"/>
                    </a:gs>
                    <a:gs pos="49000">
                      <a:srgbClr val="FF0000"/>
                    </a:gs>
                  </a:gsLst>
                  <a:lin ang="5400000" scaled="1"/>
                </a:gradFill>
                <a:effectLst>
                  <a:glow rad="152400">
                    <a:schemeClr val="bg1"/>
                  </a:glow>
                </a:effectLst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3300" i="0" u="none" strike="noStrike" kern="0" cap="none" spc="70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2" charset="0"/>
                <a:ea typeface="汉仪铁线黑-35简" charset="0"/>
              </a:rPr>
              <a:t>1</a:t>
            </a:r>
            <a:endParaRPr kumimoji="0" lang="en-US" altLang="zh-CN" sz="3300" i="0" u="none" strike="noStrike" kern="0" cap="none" spc="700" normalizeH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2" charset="0"/>
              <a:ea typeface="汉仪铁线黑-35简" charset="0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422910" y="1198880"/>
            <a:ext cx="8044180" cy="2399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3</a:t>
            </a:r>
            <a:r>
              <a:rPr lang="zh-CN" altLang="en-US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、</a:t>
            </a:r>
            <a:r>
              <a:rPr lang="en-US" altLang="zh-CN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有两个导体，电阻分别为10欧和30欧，把它们串联接通后通过10欧电阻的电流是0.5安</a:t>
            </a:r>
            <a:r>
              <a:rPr lang="zh-CN" altLang="en-US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。</a:t>
            </a:r>
            <a:r>
              <a:rPr lang="en-US" altLang="zh-CN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求：</a:t>
            </a:r>
            <a:endParaRPr lang="en-US" altLang="zh-CN" sz="20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 ①电源电压是多少？</a:t>
            </a:r>
            <a:endParaRPr lang="en-US" altLang="zh-CN" sz="20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 ②两个电阻上的电压分别是多少？</a:t>
            </a:r>
            <a:endParaRPr lang="en-US" altLang="zh-CN" sz="20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 ③串联电路中电阻和电压有什么关系？</a:t>
            </a:r>
            <a:endParaRPr lang="en-US" altLang="zh-CN" sz="20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</p:txBody>
      </p:sp>
      <p:sp>
        <p:nvSpPr>
          <p:cNvPr id="21505" name="矩形 36865"/>
          <p:cNvSpPr/>
          <p:nvPr/>
        </p:nvSpPr>
        <p:spPr>
          <a:xfrm>
            <a:off x="1012825" y="317500"/>
            <a:ext cx="6864350" cy="95408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4400" dirty="0">
                <a:solidFill>
                  <a:srgbClr val="FF0000"/>
                </a:solidFill>
                <a:latin typeface="Candara" panose="020E0502030303020204" pitchFamily="2" charset="0"/>
                <a:ea typeface="华文新魏" panose="02010800040101010101" charset="-122"/>
              </a:rPr>
              <a:t>课堂测评</a:t>
            </a:r>
            <a:endParaRPr lang="zh-CN" altLang="en-US" sz="4400" dirty="0">
              <a:solidFill>
                <a:srgbClr val="FF0000"/>
              </a:solidFill>
              <a:latin typeface="Candara" panose="020E0502030303020204" pitchFamily="2" charset="0"/>
              <a:ea typeface="华文新魏" panose="02010800040101010101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275070" y="2834640"/>
            <a:ext cx="2281555" cy="1781175"/>
            <a:chOff x="8668" y="4978"/>
            <a:chExt cx="3593" cy="2805"/>
          </a:xfrm>
        </p:grpSpPr>
        <p:grpSp>
          <p:nvGrpSpPr>
            <p:cNvPr id="2" name="Group 5"/>
            <p:cNvGrpSpPr/>
            <p:nvPr/>
          </p:nvGrpSpPr>
          <p:grpSpPr>
            <a:xfrm>
              <a:off x="8668" y="5593"/>
              <a:ext cx="3405" cy="2127"/>
              <a:chOff x="3674" y="2137"/>
              <a:chExt cx="1633" cy="1020"/>
            </a:xfrm>
          </p:grpSpPr>
          <p:sp>
            <p:nvSpPr>
              <p:cNvPr id="35844" name="Rectangle 6"/>
              <p:cNvSpPr/>
              <p:nvPr/>
            </p:nvSpPr>
            <p:spPr>
              <a:xfrm>
                <a:off x="3878" y="2137"/>
                <a:ext cx="454" cy="136"/>
              </a:xfrm>
              <a:prstGeom prst="rect">
                <a:avLst/>
              </a:prstGeom>
              <a:noFill/>
              <a:ln w="2857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p>
                <a:pPr algn="ctr">
                  <a:buFont typeface="Wingdings" panose="05000000000000000000" pitchFamily="2" charset="2"/>
                </a:pPr>
                <a:endParaRPr lang="zh-CN" altLang="en-US" sz="150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5845" name="Rectangle 7"/>
              <p:cNvSpPr/>
              <p:nvPr/>
            </p:nvSpPr>
            <p:spPr>
              <a:xfrm>
                <a:off x="4649" y="2137"/>
                <a:ext cx="454" cy="136"/>
              </a:xfrm>
              <a:prstGeom prst="rect">
                <a:avLst/>
              </a:prstGeom>
              <a:noFill/>
              <a:ln w="2857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p>
                <a:pPr algn="ctr">
                  <a:buFont typeface="Wingdings" panose="05000000000000000000" pitchFamily="2" charset="2"/>
                </a:pPr>
                <a:endParaRPr lang="zh-CN" altLang="en-US" sz="150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5846" name="Line 8"/>
              <p:cNvSpPr/>
              <p:nvPr/>
            </p:nvSpPr>
            <p:spPr>
              <a:xfrm>
                <a:off x="4332" y="2205"/>
                <a:ext cx="317" cy="0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35847" name="Line 9"/>
              <p:cNvSpPr/>
              <p:nvPr/>
            </p:nvSpPr>
            <p:spPr>
              <a:xfrm flipH="1">
                <a:off x="3674" y="2183"/>
                <a:ext cx="204" cy="0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35848" name="Line 10"/>
              <p:cNvSpPr/>
              <p:nvPr/>
            </p:nvSpPr>
            <p:spPr>
              <a:xfrm>
                <a:off x="3674" y="2183"/>
                <a:ext cx="0" cy="952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35849" name="Line 11"/>
              <p:cNvSpPr/>
              <p:nvPr/>
            </p:nvSpPr>
            <p:spPr>
              <a:xfrm flipH="1">
                <a:off x="5103" y="2205"/>
                <a:ext cx="204" cy="0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35850" name="Line 12"/>
              <p:cNvSpPr/>
              <p:nvPr/>
            </p:nvSpPr>
            <p:spPr>
              <a:xfrm>
                <a:off x="5307" y="2205"/>
                <a:ext cx="0" cy="952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35851" name="Line 13"/>
              <p:cNvSpPr/>
              <p:nvPr/>
            </p:nvSpPr>
            <p:spPr>
              <a:xfrm flipH="1">
                <a:off x="3674" y="3022"/>
                <a:ext cx="567" cy="0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sp>
          <p:sp>
            <p:nvSpPr>
              <p:cNvPr id="35852" name="Line 14"/>
              <p:cNvSpPr/>
              <p:nvPr/>
            </p:nvSpPr>
            <p:spPr>
              <a:xfrm>
                <a:off x="4672" y="3022"/>
                <a:ext cx="635" cy="0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sp>
        </p:grpSp>
        <p:sp>
          <p:nvSpPr>
            <p:cNvPr id="280591" name="Text Box 15"/>
            <p:cNvSpPr txBox="1"/>
            <p:nvPr/>
          </p:nvSpPr>
          <p:spPr>
            <a:xfrm>
              <a:off x="8810" y="4978"/>
              <a:ext cx="1750" cy="54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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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Pct val="100000"/>
                <a:buFont typeface="Wingdings" panose="05000000000000000000" pitchFamily="2" charset="2"/>
                <a:buNone/>
              </a:pPr>
              <a:r>
                <a:rPr kumimoji="0" lang="en-US" altLang="zh-CN" sz="1670" b="0" i="0" u="sng" strike="noStrike" kern="1200" cap="none" spc="0" normalizeH="0" baseline="0" noProof="1" dirty="0">
                  <a:solidFill>
                    <a:srgbClr val="000000"/>
                  </a:solidFill>
                  <a:latin typeface="Times New Roman" panose="02020603050405020304" pitchFamily="2" charset="0"/>
                  <a:ea typeface="+mn-ea"/>
                  <a:cs typeface="+mn-cs"/>
                  <a:sym typeface="+mn-ea"/>
                </a:rPr>
                <a:t>R</a:t>
              </a:r>
              <a:r>
                <a:rPr kumimoji="0" lang="en-US" altLang="zh-CN" sz="1670" b="0" i="0" u="sng" strike="noStrike" kern="1200" cap="none" spc="0" normalizeH="0" baseline="-25000" noProof="1" dirty="0">
                  <a:solidFill>
                    <a:srgbClr val="000000"/>
                  </a:solidFill>
                  <a:latin typeface="Times New Roman" panose="02020603050405020304" pitchFamily="2" charset="0"/>
                  <a:ea typeface="+mn-ea"/>
                  <a:cs typeface="+mn-cs"/>
                  <a:sym typeface="+mn-ea"/>
                </a:rPr>
                <a:t>1</a:t>
              </a:r>
              <a:r>
                <a:rPr kumimoji="0" lang="en-US" altLang="zh-CN" sz="1670" b="0" i="0" u="sng" strike="noStrike" kern="1200" cap="none" spc="0" normalizeH="0" baseline="0" noProof="1" dirty="0">
                  <a:solidFill>
                    <a:srgbClr val="000000"/>
                  </a:solidFill>
                  <a:latin typeface="Times New Roman" panose="02020603050405020304" pitchFamily="2" charset="0"/>
                  <a:ea typeface="+mn-ea"/>
                  <a:cs typeface="+mn-cs"/>
                  <a:sym typeface="+mn-ea"/>
                </a:rPr>
                <a:t>=10</a:t>
              </a:r>
              <a:r>
                <a:rPr kumimoji="0" lang="en-US" altLang="zh-CN" sz="1670" b="0" i="0" u="sng" strike="noStrike" kern="1200" cap="none" spc="0" normalizeH="0" baseline="0" noProof="1" dirty="0">
                  <a:solidFill>
                    <a:srgbClr val="000000"/>
                  </a:solidFill>
                  <a:latin typeface="Times New Roman" panose="02020603050405020304" pitchFamily="2" charset="0"/>
                  <a:ea typeface="+mn-ea"/>
                  <a:cs typeface="Times New Roman" panose="02020603050405020304" pitchFamily="2" charset="0"/>
                  <a:sym typeface="+mn-ea"/>
                </a:rPr>
                <a:t>Ω</a:t>
              </a:r>
              <a:endParaRPr kumimoji="0" lang="en-US" altLang="zh-CN" sz="1670" b="0" i="0" u="sng" strike="noStrike" kern="1200" cap="none" spc="0" normalizeH="0" baseline="0" noProof="1" dirty="0">
                <a:solidFill>
                  <a:srgbClr val="000000"/>
                </a:solidFill>
                <a:latin typeface="Times New Roman" panose="02020603050405020304" pitchFamily="2" charset="0"/>
                <a:ea typeface="Times New Roman" panose="02020603050405020304" pitchFamily="2" charset="0"/>
                <a:cs typeface="+mn-cs"/>
                <a:sym typeface="+mn-ea"/>
              </a:endParaRPr>
            </a:p>
          </p:txBody>
        </p:sp>
        <p:sp>
          <p:nvSpPr>
            <p:cNvPr id="280592" name="Text Box 16"/>
            <p:cNvSpPr txBox="1"/>
            <p:nvPr/>
          </p:nvSpPr>
          <p:spPr>
            <a:xfrm>
              <a:off x="10513" y="4978"/>
              <a:ext cx="1748" cy="54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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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Pct val="100000"/>
                <a:buFont typeface="Wingdings" panose="05000000000000000000" pitchFamily="2" charset="2"/>
                <a:buNone/>
              </a:pPr>
              <a:r>
                <a:rPr kumimoji="0" lang="en-US" altLang="zh-CN" sz="1670" b="0" i="0" u="sng" strike="noStrike" kern="1200" cap="none" spc="0" normalizeH="0" baseline="0" noProof="1" dirty="0">
                  <a:solidFill>
                    <a:srgbClr val="000000"/>
                  </a:solidFill>
                  <a:latin typeface="Times New Roman" panose="02020603050405020304" pitchFamily="2" charset="0"/>
                  <a:ea typeface="+mn-ea"/>
                  <a:cs typeface="+mn-cs"/>
                  <a:sym typeface="+mn-ea"/>
                </a:rPr>
                <a:t>R</a:t>
              </a:r>
              <a:r>
                <a:rPr kumimoji="0" lang="en-US" altLang="zh-CN" sz="1670" b="0" i="0" u="sng" strike="noStrike" kern="1200" cap="none" spc="0" normalizeH="0" baseline="-25000" noProof="1" dirty="0">
                  <a:solidFill>
                    <a:srgbClr val="000000"/>
                  </a:solidFill>
                  <a:latin typeface="Times New Roman" panose="02020603050405020304" pitchFamily="2" charset="0"/>
                  <a:ea typeface="+mn-ea"/>
                  <a:cs typeface="+mn-cs"/>
                  <a:sym typeface="+mn-ea"/>
                </a:rPr>
                <a:t>2</a:t>
              </a:r>
              <a:r>
                <a:rPr kumimoji="0" lang="en-US" altLang="zh-CN" sz="1670" b="0" i="0" u="sng" strike="noStrike" kern="1200" cap="none" spc="0" normalizeH="0" baseline="0" noProof="1" dirty="0">
                  <a:solidFill>
                    <a:srgbClr val="000000"/>
                  </a:solidFill>
                  <a:latin typeface="Times New Roman" panose="02020603050405020304" pitchFamily="2" charset="0"/>
                  <a:ea typeface="+mn-ea"/>
                  <a:cs typeface="+mn-cs"/>
                  <a:sym typeface="+mn-ea"/>
                </a:rPr>
                <a:t>=30</a:t>
              </a:r>
              <a:r>
                <a:rPr kumimoji="0" lang="en-US" altLang="zh-CN" sz="1670" b="0" i="0" u="sng" strike="noStrike" kern="1200" cap="none" spc="0" normalizeH="0" baseline="0" noProof="1" dirty="0">
                  <a:solidFill>
                    <a:srgbClr val="000000"/>
                  </a:solidFill>
                  <a:latin typeface="Times New Roman" panose="02020603050405020304" pitchFamily="2" charset="0"/>
                  <a:ea typeface="+mn-ea"/>
                  <a:cs typeface="Times New Roman" panose="02020603050405020304" pitchFamily="2" charset="0"/>
                  <a:sym typeface="+mn-ea"/>
                </a:rPr>
                <a:t>Ω</a:t>
              </a:r>
              <a:endParaRPr kumimoji="0" lang="en-US" altLang="zh-CN" sz="1670" b="0" i="0" u="sng" strike="noStrike" kern="1200" cap="none" spc="0" normalizeH="0" baseline="0" noProof="1" dirty="0">
                <a:solidFill>
                  <a:srgbClr val="000000"/>
                </a:solidFill>
                <a:latin typeface="Times New Roman" panose="02020603050405020304" pitchFamily="2" charset="0"/>
                <a:ea typeface="Times New Roman" panose="02020603050405020304" pitchFamily="2" charset="0"/>
                <a:cs typeface="+mn-cs"/>
                <a:sym typeface="+mn-ea"/>
              </a:endParaRPr>
            </a:p>
          </p:txBody>
        </p:sp>
        <p:sp>
          <p:nvSpPr>
            <p:cNvPr id="280593" name="Text Box 17"/>
            <p:cNvSpPr txBox="1"/>
            <p:nvPr/>
          </p:nvSpPr>
          <p:spPr>
            <a:xfrm>
              <a:off x="9850" y="7155"/>
              <a:ext cx="1135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>
                <a:spcBef>
                  <a:spcPct val="50000"/>
                </a:spcBef>
                <a:buFont typeface="Wingdings" panose="05000000000000000000" pitchFamily="2" charset="2"/>
              </a:pPr>
              <a:r>
                <a:rPr lang="en-US" altLang="zh-CN" sz="2000" dirty="0">
                  <a:solidFill>
                    <a:srgbClr val="FF0000"/>
                  </a:solidFill>
                  <a:latin typeface="Times New Roman" panose="02020603050405020304" pitchFamily="2" charset="0"/>
                  <a:ea typeface="宋体" panose="02010600030101010101" pitchFamily="2" charset="-122"/>
                </a:rPr>
                <a:t>U=?</a:t>
              </a:r>
              <a:endParaRPr lang="en-US" altLang="zh-CN" sz="2000" dirty="0">
                <a:solidFill>
                  <a:srgbClr val="FF0000"/>
                </a:solidFill>
                <a:latin typeface="Times New Roman" panose="02020603050405020304" pitchFamily="2" charset="0"/>
                <a:ea typeface="宋体" panose="02010600030101010101" pitchFamily="2" charset="-122"/>
              </a:endParaRPr>
            </a:p>
          </p:txBody>
        </p:sp>
        <p:sp>
          <p:nvSpPr>
            <p:cNvPr id="280594" name="Line 18"/>
            <p:cNvSpPr/>
            <p:nvPr/>
          </p:nvSpPr>
          <p:spPr>
            <a:xfrm>
              <a:off x="12073" y="6350"/>
              <a:ext cx="0" cy="758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sp>
        <p:sp>
          <p:nvSpPr>
            <p:cNvPr id="280595" name="Text Box 19"/>
            <p:cNvSpPr txBox="1"/>
            <p:nvPr/>
          </p:nvSpPr>
          <p:spPr>
            <a:xfrm>
              <a:off x="10843" y="6540"/>
              <a:ext cx="1325" cy="54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  <a:buFont typeface="Wingdings" panose="05000000000000000000" pitchFamily="2" charset="2"/>
              </a:pPr>
              <a:r>
                <a:rPr lang="en-US" altLang="zh-CN" sz="1600" dirty="0">
                  <a:solidFill>
                    <a:srgbClr val="000000"/>
                  </a:solidFill>
                  <a:latin typeface="Times New Roman" panose="02020603050405020304" pitchFamily="2" charset="0"/>
                  <a:ea typeface="宋体" panose="02010600030101010101" pitchFamily="2" charset="-122"/>
                </a:rPr>
                <a:t>I=0.5A</a:t>
              </a:r>
              <a:endParaRPr lang="en-US" altLang="zh-CN" sz="1600" dirty="0">
                <a:solidFill>
                  <a:srgbClr val="000000"/>
                </a:solidFill>
                <a:latin typeface="Times New Roman" panose="02020603050405020304" pitchFamily="2" charset="0"/>
                <a:ea typeface="Times New Roman" panose="02020603050405020304" pitchFamily="2" charset="0"/>
              </a:endParaRPr>
            </a:p>
          </p:txBody>
        </p:sp>
        <p:sp>
          <p:nvSpPr>
            <p:cNvPr id="280596" name="Line 20"/>
            <p:cNvSpPr/>
            <p:nvPr/>
          </p:nvSpPr>
          <p:spPr>
            <a:xfrm>
              <a:off x="10370" y="5688"/>
              <a:ext cx="0" cy="1042"/>
            </a:xfrm>
            <a:prstGeom prst="line">
              <a:avLst/>
            </a:prstGeom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grpSp>
          <p:nvGrpSpPr>
            <p:cNvPr id="4" name="Group 21"/>
            <p:cNvGrpSpPr/>
            <p:nvPr/>
          </p:nvGrpSpPr>
          <p:grpSpPr>
            <a:xfrm>
              <a:off x="8668" y="5925"/>
              <a:ext cx="1702" cy="628"/>
              <a:chOff x="3674" y="2296"/>
              <a:chExt cx="816" cy="301"/>
            </a:xfrm>
          </p:grpSpPr>
          <p:sp>
            <p:nvSpPr>
              <p:cNvPr id="35860" name="Text Box 22"/>
              <p:cNvSpPr txBox="1"/>
              <p:nvPr/>
            </p:nvSpPr>
            <p:spPr>
              <a:xfrm>
                <a:off x="3856" y="2296"/>
                <a:ext cx="544" cy="30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p>
                <a:pPr>
                  <a:spcBef>
                    <a:spcPct val="50000"/>
                  </a:spcBef>
                  <a:buFont typeface="Wingdings" panose="05000000000000000000" pitchFamily="2" charset="2"/>
                </a:pPr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2" charset="0"/>
                    <a:ea typeface="宋体" panose="02010600030101010101" pitchFamily="2" charset="-122"/>
                  </a:rPr>
                  <a:t>U</a:t>
                </a:r>
                <a:r>
                  <a:rPr lang="en-US" altLang="zh-CN" sz="2000" baseline="-25000" dirty="0">
                    <a:solidFill>
                      <a:srgbClr val="FF0000"/>
                    </a:solidFill>
                    <a:latin typeface="Times New Roman" panose="02020603050405020304" pitchFamily="2" charset="0"/>
                    <a:ea typeface="宋体" panose="02010600030101010101" pitchFamily="2" charset="-122"/>
                  </a:rPr>
                  <a:t>1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2" charset="0"/>
                    <a:ea typeface="宋体" panose="02010600030101010101" pitchFamily="2" charset="-122"/>
                  </a:rPr>
                  <a:t>=?</a:t>
                </a:r>
                <a:endParaRPr lang="en-US" altLang="zh-CN" sz="2000" dirty="0">
                  <a:solidFill>
                    <a:srgbClr val="FF0000"/>
                  </a:solidFill>
                  <a:latin typeface="Times New Roman" panose="02020603050405020304" pitchFamily="2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5861" name="Line 23"/>
              <p:cNvSpPr/>
              <p:nvPr/>
            </p:nvSpPr>
            <p:spPr>
              <a:xfrm flipH="1">
                <a:off x="3674" y="2432"/>
                <a:ext cx="227" cy="0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sp>
          <p:sp>
            <p:nvSpPr>
              <p:cNvPr id="35862" name="Line 24"/>
              <p:cNvSpPr/>
              <p:nvPr/>
            </p:nvSpPr>
            <p:spPr>
              <a:xfrm>
                <a:off x="4332" y="2455"/>
                <a:ext cx="158" cy="0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sp>
        </p:grpSp>
        <p:grpSp>
          <p:nvGrpSpPr>
            <p:cNvPr id="6" name="Group 25"/>
            <p:cNvGrpSpPr/>
            <p:nvPr/>
          </p:nvGrpSpPr>
          <p:grpSpPr>
            <a:xfrm>
              <a:off x="10370" y="5925"/>
              <a:ext cx="1655" cy="628"/>
              <a:chOff x="4490" y="2296"/>
              <a:chExt cx="794" cy="301"/>
            </a:xfrm>
          </p:grpSpPr>
          <p:sp>
            <p:nvSpPr>
              <p:cNvPr id="35864" name="Line 26"/>
              <p:cNvSpPr/>
              <p:nvPr/>
            </p:nvSpPr>
            <p:spPr>
              <a:xfrm flipH="1">
                <a:off x="4490" y="2455"/>
                <a:ext cx="182" cy="0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sp>
          <p:grpSp>
            <p:nvGrpSpPr>
              <p:cNvPr id="35865" name="Group 27"/>
              <p:cNvGrpSpPr/>
              <p:nvPr/>
            </p:nvGrpSpPr>
            <p:grpSpPr>
              <a:xfrm>
                <a:off x="4604" y="2296"/>
                <a:ext cx="680" cy="301"/>
                <a:chOff x="4604" y="2296"/>
                <a:chExt cx="680" cy="301"/>
              </a:xfrm>
            </p:grpSpPr>
            <p:sp>
              <p:nvSpPr>
                <p:cNvPr id="35866" name="Text Box 28"/>
                <p:cNvSpPr txBox="1"/>
                <p:nvPr/>
              </p:nvSpPr>
              <p:spPr>
                <a:xfrm>
                  <a:off x="4604" y="2296"/>
                  <a:ext cx="544" cy="30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>
                  <a:spAutoFit/>
                </a:bodyPr>
                <a:p>
                  <a:pPr>
                    <a:spcBef>
                      <a:spcPct val="50000"/>
                    </a:spcBef>
                    <a:buFont typeface="Wingdings" panose="05000000000000000000" pitchFamily="2" charset="2"/>
                  </a:pPr>
                  <a:r>
                    <a:rPr lang="en-US" altLang="zh-CN" sz="2000" dirty="0">
                      <a:solidFill>
                        <a:srgbClr val="FF0000"/>
                      </a:solidFill>
                      <a:latin typeface="Times New Roman" panose="02020603050405020304" pitchFamily="2" charset="0"/>
                      <a:ea typeface="宋体" panose="02010600030101010101" pitchFamily="2" charset="-122"/>
                    </a:rPr>
                    <a:t>U</a:t>
                  </a:r>
                  <a:r>
                    <a:rPr lang="en-US" altLang="zh-CN" sz="2000" baseline="-25000" dirty="0">
                      <a:solidFill>
                        <a:srgbClr val="FF0000"/>
                      </a:solidFill>
                      <a:latin typeface="Times New Roman" panose="02020603050405020304" pitchFamily="2" charset="0"/>
                      <a:ea typeface="宋体" panose="02010600030101010101" pitchFamily="2" charset="-122"/>
                    </a:rPr>
                    <a:t>2</a:t>
                  </a:r>
                  <a:r>
                    <a:rPr lang="en-US" altLang="zh-CN" sz="2000" dirty="0">
                      <a:solidFill>
                        <a:srgbClr val="FF0000"/>
                      </a:solidFill>
                      <a:latin typeface="Times New Roman" panose="02020603050405020304" pitchFamily="2" charset="0"/>
                      <a:ea typeface="宋体" panose="02010600030101010101" pitchFamily="2" charset="-122"/>
                    </a:rPr>
                    <a:t>=?</a:t>
                  </a:r>
                  <a:endParaRPr lang="en-US" altLang="zh-CN" sz="2000" dirty="0">
                    <a:solidFill>
                      <a:srgbClr val="FF0000"/>
                    </a:solidFill>
                    <a:latin typeface="Times New Roman" panose="02020603050405020304" pitchFamily="2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5867" name="Line 29"/>
                <p:cNvSpPr/>
                <p:nvPr/>
              </p:nvSpPr>
              <p:spPr>
                <a:xfrm>
                  <a:off x="5080" y="2455"/>
                  <a:ext cx="204" cy="0"/>
                </a:xfrm>
                <a:prstGeom prst="line">
                  <a:avLst/>
                </a:prstGeom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</p:sp>
          </p:grp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67360" y="555625"/>
            <a:ext cx="77577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并联分流</a:t>
            </a:r>
            <a:endParaRPr lang="zh-CN" altLang="en-US" sz="28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</p:txBody>
      </p:sp>
      <p:graphicFrame>
        <p:nvGraphicFramePr>
          <p:cNvPr id="4" name="对象 3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966470" y="1491298"/>
          <a:ext cx="786130" cy="334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1" imgW="508000" imgH="215900" progId="Equation.KSEE3">
                  <p:embed/>
                </p:oleObj>
              </mc:Choice>
              <mc:Fallback>
                <p:oleObj name="" r:id="rId1" imgW="508000" imgH="2159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966470" y="1491298"/>
                        <a:ext cx="786130" cy="3340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对象 2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898843" y="2239328"/>
          <a:ext cx="1081405" cy="334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3" imgW="698500" imgH="215900" progId="Equation.KSEE3">
                  <p:embed/>
                </p:oleObj>
              </mc:Choice>
              <mc:Fallback>
                <p:oleObj name="" r:id="rId3" imgW="698500" imgH="2159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98843" y="2239328"/>
                        <a:ext cx="1081405" cy="3340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对象 5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947103" y="2859723"/>
          <a:ext cx="826135" cy="668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5" imgW="533400" imgH="431800" progId="Equation.KSEE3">
                  <p:embed/>
                </p:oleObj>
              </mc:Choice>
              <mc:Fallback>
                <p:oleObj name="" r:id="rId5" imgW="533400" imgH="4318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47103" y="2859723"/>
                        <a:ext cx="826135" cy="6680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869315" y="4156075"/>
            <a:ext cx="78028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R="0" algn="l" defTabSz="914400">
              <a:buNone/>
            </a:pPr>
            <a:r>
              <a:rPr lang="zh-CN" altLang="en-US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结论：</a:t>
            </a:r>
            <a:r>
              <a:rPr lang="zh-CN" altLang="en-US" sz="24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并联电路中，导体的电阻越大，流过的电流越小。</a:t>
            </a:r>
            <a:endParaRPr lang="zh-CN" altLang="en-US" sz="2400" dirty="0">
              <a:solidFill>
                <a:srgbClr val="FF0000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5884545" y="844550"/>
            <a:ext cx="2466340" cy="1828165"/>
            <a:chOff x="1395" y="1595"/>
            <a:chExt cx="3884" cy="2879"/>
          </a:xfrm>
        </p:grpSpPr>
        <p:sp>
          <p:nvSpPr>
            <p:cNvPr id="34823" name="Text Box 8"/>
            <p:cNvSpPr txBox="1"/>
            <p:nvPr/>
          </p:nvSpPr>
          <p:spPr>
            <a:xfrm>
              <a:off x="3635" y="1970"/>
              <a:ext cx="900" cy="50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>
                <a:spcBef>
                  <a:spcPct val="50000"/>
                </a:spcBef>
                <a:buFont typeface="Wingdings" panose="05000000000000000000" pitchFamily="2" charset="2"/>
              </a:pPr>
              <a:r>
                <a:rPr lang="en-US" altLang="zh-CN" sz="1500" b="1" dirty="0">
                  <a:latin typeface="Arial" panose="020B0604020202020204" pitchFamily="34" charset="0"/>
                  <a:ea typeface="宋体" panose="02010600030101010101" pitchFamily="2" charset="-122"/>
                </a:rPr>
                <a:t>R</a:t>
              </a:r>
              <a:r>
                <a:rPr lang="en-US" altLang="zh-CN" sz="1500" b="1" baseline="-25000" dirty="0">
                  <a:latin typeface="Arial" panose="020B0604020202020204" pitchFamily="34" charset="0"/>
                  <a:ea typeface="宋体" panose="02010600030101010101" pitchFamily="2" charset="-122"/>
                </a:rPr>
                <a:t>1</a:t>
              </a:r>
              <a:endParaRPr lang="en-US" altLang="zh-CN" sz="1500" b="1" baseline="-250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4824" name="Text Box 9"/>
            <p:cNvSpPr txBox="1"/>
            <p:nvPr/>
          </p:nvSpPr>
          <p:spPr>
            <a:xfrm>
              <a:off x="3448" y="2723"/>
              <a:ext cx="900" cy="50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>
                <a:spcBef>
                  <a:spcPct val="50000"/>
                </a:spcBef>
                <a:buFont typeface="Wingdings" panose="05000000000000000000" pitchFamily="2" charset="2"/>
              </a:pPr>
              <a:r>
                <a:rPr lang="en-US" altLang="zh-CN" sz="1500" b="1" dirty="0">
                  <a:latin typeface="Arial" panose="020B0604020202020204" pitchFamily="34" charset="0"/>
                  <a:ea typeface="宋体" panose="02010600030101010101" pitchFamily="2" charset="-122"/>
                </a:rPr>
                <a:t>R</a:t>
              </a:r>
              <a:r>
                <a:rPr lang="en-US" altLang="zh-CN" sz="1500" b="1" baseline="-25000" dirty="0">
                  <a:latin typeface="Arial" panose="020B0604020202020204" pitchFamily="34" charset="0"/>
                  <a:ea typeface="宋体" panose="02010600030101010101" pitchFamily="2" charset="-122"/>
                </a:rPr>
                <a:t>2</a:t>
              </a:r>
              <a:endParaRPr lang="en-US" altLang="zh-CN" sz="1500" b="1" baseline="-250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4825" name="Text Box 10"/>
            <p:cNvSpPr txBox="1"/>
            <p:nvPr/>
          </p:nvSpPr>
          <p:spPr>
            <a:xfrm>
              <a:off x="2040" y="3848"/>
              <a:ext cx="900" cy="62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>
                <a:spcBef>
                  <a:spcPct val="50000"/>
                </a:spcBef>
                <a:buFont typeface="Wingdings" panose="05000000000000000000" pitchFamily="2" charset="2"/>
              </a:pPr>
              <a:r>
                <a:rPr lang="en-US" altLang="zh-CN" sz="2000" b="1" dirty="0">
                  <a:latin typeface="Arial" panose="020B0604020202020204" pitchFamily="34" charset="0"/>
                  <a:ea typeface="宋体" panose="02010600030101010101" pitchFamily="2" charset="-122"/>
                </a:rPr>
                <a:t>U</a:t>
              </a:r>
              <a:endParaRPr lang="en-US" altLang="zh-CN" sz="2000" b="1" baseline="-250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4826" name="Line 11"/>
            <p:cNvSpPr/>
            <p:nvPr/>
          </p:nvSpPr>
          <p:spPr>
            <a:xfrm>
              <a:off x="2695" y="1878"/>
              <a:ext cx="400" cy="0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</p:sp>
        <p:sp>
          <p:nvSpPr>
            <p:cNvPr id="34827" name="Line 12"/>
            <p:cNvSpPr/>
            <p:nvPr/>
          </p:nvSpPr>
          <p:spPr>
            <a:xfrm>
              <a:off x="2695" y="2628"/>
              <a:ext cx="400" cy="0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</p:sp>
        <p:sp>
          <p:nvSpPr>
            <p:cNvPr id="34828" name="Text Box 13"/>
            <p:cNvSpPr txBox="1"/>
            <p:nvPr/>
          </p:nvSpPr>
          <p:spPr>
            <a:xfrm>
              <a:off x="2040" y="1595"/>
              <a:ext cx="900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>
                <a:spcBef>
                  <a:spcPct val="50000"/>
                </a:spcBef>
                <a:buFont typeface="Wingdings" panose="05000000000000000000" pitchFamily="2" charset="2"/>
              </a:pPr>
              <a:r>
                <a:rPr lang="en-US" altLang="zh-CN" sz="2000" b="1" dirty="0">
                  <a:latin typeface="Batang" pitchFamily="18" charset="-127"/>
                  <a:ea typeface="Batang" pitchFamily="18" charset="-127"/>
                </a:rPr>
                <a:t>I</a:t>
              </a:r>
              <a:r>
                <a:rPr lang="en-US" altLang="zh-CN" sz="2000" b="1" baseline="-25000" dirty="0">
                  <a:latin typeface="Batang" pitchFamily="18" charset="-127"/>
                  <a:ea typeface="Batang" pitchFamily="18" charset="-127"/>
                </a:rPr>
                <a:t>1</a:t>
              </a:r>
              <a:endParaRPr lang="en-US" altLang="zh-CN" sz="2000" b="1" baseline="-25000" dirty="0">
                <a:latin typeface="Batang" pitchFamily="18" charset="-127"/>
                <a:ea typeface="Batang" pitchFamily="18" charset="-127"/>
              </a:endParaRPr>
            </a:p>
          </p:txBody>
        </p:sp>
        <p:sp>
          <p:nvSpPr>
            <p:cNvPr id="34829" name="Text Box 14"/>
            <p:cNvSpPr txBox="1"/>
            <p:nvPr/>
          </p:nvSpPr>
          <p:spPr>
            <a:xfrm>
              <a:off x="2603" y="2628"/>
              <a:ext cx="900" cy="62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>
                <a:spcBef>
                  <a:spcPct val="50000"/>
                </a:spcBef>
                <a:buFont typeface="Wingdings" panose="05000000000000000000" pitchFamily="2" charset="2"/>
              </a:pPr>
              <a:r>
                <a:rPr lang="en-US" altLang="zh-CN" sz="2000" b="1" dirty="0">
                  <a:latin typeface="Batang" pitchFamily="18" charset="-127"/>
                  <a:ea typeface="Batang" pitchFamily="18" charset="-127"/>
                </a:rPr>
                <a:t>I</a:t>
              </a:r>
              <a:r>
                <a:rPr lang="en-US" altLang="zh-CN" sz="2000" b="1" baseline="-25000" dirty="0">
                  <a:latin typeface="Batang" pitchFamily="18" charset="-127"/>
                  <a:ea typeface="Batang" pitchFamily="18" charset="-127"/>
                </a:rPr>
                <a:t>2</a:t>
              </a:r>
              <a:endParaRPr lang="en-US" altLang="zh-CN" sz="2000" b="1" baseline="-25000" dirty="0">
                <a:latin typeface="Batang" pitchFamily="18" charset="-127"/>
                <a:ea typeface="Batang" pitchFamily="18" charset="-127"/>
              </a:endParaRPr>
            </a:p>
          </p:txBody>
        </p:sp>
        <p:sp>
          <p:nvSpPr>
            <p:cNvPr id="68621" name="Text Box 15"/>
            <p:cNvSpPr txBox="1"/>
            <p:nvPr/>
          </p:nvSpPr>
          <p:spPr>
            <a:xfrm>
              <a:off x="1495" y="2403"/>
              <a:ext cx="900" cy="71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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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Pct val="100000"/>
                <a:buFont typeface="Wingdings" panose="05000000000000000000" pitchFamily="2" charset="2"/>
                <a:buNone/>
              </a:pPr>
              <a:r>
                <a:rPr kumimoji="0" lang="en-US" altLang="zh-CN" sz="2335" b="1" i="0" u="sng" strike="noStrike" kern="1200" cap="none" spc="0" normalizeH="0" baseline="0" noProof="1" dirty="0">
                  <a:solidFill>
                    <a:schemeClr val="tx1"/>
                  </a:solidFill>
                  <a:latin typeface="Batang" pitchFamily="18" charset="-127"/>
                  <a:ea typeface="Batang" pitchFamily="18" charset="-127"/>
                  <a:cs typeface="+mn-cs"/>
                  <a:sym typeface="+mn-ea"/>
                </a:rPr>
                <a:t>I</a:t>
              </a:r>
              <a:endParaRPr kumimoji="0" lang="en-US" altLang="zh-CN" sz="2335" b="1" i="0" u="sng" strike="noStrike" kern="1200" cap="none" spc="0" normalizeH="0" baseline="-25000" noProof="1" dirty="0">
                <a:solidFill>
                  <a:schemeClr val="tx1"/>
                </a:solidFill>
                <a:latin typeface="Batang" pitchFamily="18" charset="-127"/>
                <a:ea typeface="Batang" pitchFamily="18" charset="-127"/>
                <a:cs typeface="+mn-cs"/>
                <a:sym typeface="+mn-ea"/>
              </a:endParaRPr>
            </a:p>
          </p:txBody>
        </p:sp>
        <p:sp>
          <p:nvSpPr>
            <p:cNvPr id="34831" name="Line 16"/>
            <p:cNvSpPr/>
            <p:nvPr/>
          </p:nvSpPr>
          <p:spPr>
            <a:xfrm flipV="1">
              <a:off x="1395" y="2503"/>
              <a:ext cx="0" cy="400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</p:sp>
        <p:grpSp>
          <p:nvGrpSpPr>
            <p:cNvPr id="10" name="Group 17"/>
            <p:cNvGrpSpPr/>
            <p:nvPr/>
          </p:nvGrpSpPr>
          <p:grpSpPr>
            <a:xfrm>
              <a:off x="1475" y="1783"/>
              <a:ext cx="3805" cy="2455"/>
              <a:chOff x="96" y="704"/>
              <a:chExt cx="1824" cy="1177"/>
            </a:xfrm>
          </p:grpSpPr>
          <p:grpSp>
            <p:nvGrpSpPr>
              <p:cNvPr id="11" name="Group 18"/>
              <p:cNvGrpSpPr/>
              <p:nvPr/>
            </p:nvGrpSpPr>
            <p:grpSpPr>
              <a:xfrm>
                <a:off x="96" y="704"/>
                <a:ext cx="1824" cy="1177"/>
                <a:chOff x="240" y="480"/>
                <a:chExt cx="1488" cy="960"/>
              </a:xfrm>
            </p:grpSpPr>
            <p:sp>
              <p:nvSpPr>
                <p:cNvPr id="12" name="Rectangle 19"/>
                <p:cNvSpPr/>
                <p:nvPr/>
              </p:nvSpPr>
              <p:spPr>
                <a:xfrm>
                  <a:off x="672" y="528"/>
                  <a:ext cx="768" cy="288"/>
                </a:xfrm>
                <a:prstGeom prst="rect">
                  <a:avLst/>
                </a:prstGeom>
                <a:noFill/>
                <a:ln w="38100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p>
                  <a:pPr algn="ctr">
                    <a:buFont typeface="Wingdings" panose="05000000000000000000" pitchFamily="2" charset="2"/>
                  </a:pPr>
                  <a:endParaRPr lang="zh-CN" altLang="zh-CN" sz="15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3" name="Freeform 20"/>
                <p:cNvSpPr/>
                <p:nvPr/>
              </p:nvSpPr>
              <p:spPr>
                <a:xfrm>
                  <a:off x="240" y="672"/>
                  <a:ext cx="480" cy="624"/>
                </a:xfrm>
                <a:custGeom>
                  <a:avLst/>
                  <a:gdLst/>
                  <a:ahLst/>
                  <a:cxnLst>
                    <a:cxn ang="0">
                      <a:pos x="432" y="0"/>
                    </a:cxn>
                    <a:cxn ang="0">
                      <a:pos x="0" y="0"/>
                    </a:cxn>
                    <a:cxn ang="0">
                      <a:pos x="0" y="624"/>
                    </a:cxn>
                    <a:cxn ang="0">
                      <a:pos x="480" y="624"/>
                    </a:cxn>
                  </a:cxnLst>
                  <a:pathLst>
                    <a:path w="480" h="624">
                      <a:moveTo>
                        <a:pt x="432" y="0"/>
                      </a:moveTo>
                      <a:lnTo>
                        <a:pt x="0" y="0"/>
                      </a:lnTo>
                      <a:lnTo>
                        <a:pt x="0" y="624"/>
                      </a:lnTo>
                      <a:lnTo>
                        <a:pt x="480" y="624"/>
                      </a:lnTo>
                    </a:path>
                  </a:pathLst>
                </a:custGeom>
                <a:noFill/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4" name="Freeform 21"/>
                <p:cNvSpPr/>
                <p:nvPr/>
              </p:nvSpPr>
              <p:spPr>
                <a:xfrm>
                  <a:off x="1440" y="672"/>
                  <a:ext cx="288" cy="62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88" y="0"/>
                    </a:cxn>
                    <a:cxn ang="0">
                      <a:pos x="288" y="624"/>
                    </a:cxn>
                    <a:cxn ang="0">
                      <a:pos x="96" y="624"/>
                    </a:cxn>
                  </a:cxnLst>
                  <a:pathLst>
                    <a:path w="288" h="624">
                      <a:moveTo>
                        <a:pt x="0" y="0"/>
                      </a:moveTo>
                      <a:lnTo>
                        <a:pt x="288" y="0"/>
                      </a:lnTo>
                      <a:lnTo>
                        <a:pt x="288" y="624"/>
                      </a:lnTo>
                      <a:lnTo>
                        <a:pt x="96" y="624"/>
                      </a:lnTo>
                    </a:path>
                  </a:pathLst>
                </a:custGeom>
                <a:noFill/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5" name="Line 22"/>
                <p:cNvSpPr/>
                <p:nvPr/>
              </p:nvSpPr>
              <p:spPr>
                <a:xfrm>
                  <a:off x="720" y="1152"/>
                  <a:ext cx="0" cy="288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6" name="Line 23"/>
                <p:cNvSpPr/>
                <p:nvPr/>
              </p:nvSpPr>
              <p:spPr>
                <a:xfrm>
                  <a:off x="776" y="1224"/>
                  <a:ext cx="0" cy="144"/>
                </a:xfrm>
                <a:prstGeom prst="line">
                  <a:avLst/>
                </a:prstGeom>
                <a:ln w="5715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7" name="Line 24"/>
                <p:cNvSpPr/>
                <p:nvPr/>
              </p:nvSpPr>
              <p:spPr>
                <a:xfrm>
                  <a:off x="784" y="1296"/>
                  <a:ext cx="416" cy="0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8" name="Oval 25"/>
                <p:cNvSpPr/>
                <p:nvPr/>
              </p:nvSpPr>
              <p:spPr>
                <a:xfrm>
                  <a:off x="1192" y="1264"/>
                  <a:ext cx="48" cy="48"/>
                </a:xfrm>
                <a:prstGeom prst="ellipse">
                  <a:avLst/>
                </a:prstGeom>
                <a:noFill/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p>
                  <a:pPr algn="ctr">
                    <a:buFont typeface="Wingdings" panose="05000000000000000000" pitchFamily="2" charset="2"/>
                  </a:pPr>
                  <a:endParaRPr lang="zh-CN" altLang="zh-CN" sz="15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9" name="Line 26"/>
                <p:cNvSpPr/>
                <p:nvPr/>
              </p:nvSpPr>
              <p:spPr>
                <a:xfrm flipV="1">
                  <a:off x="1232" y="1200"/>
                  <a:ext cx="256" cy="80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0" name="Oval 27"/>
                <p:cNvSpPr/>
                <p:nvPr/>
              </p:nvSpPr>
              <p:spPr>
                <a:xfrm>
                  <a:off x="648" y="64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p>
                  <a:pPr algn="ctr">
                    <a:buFont typeface="Wingdings" panose="05000000000000000000" pitchFamily="2" charset="2"/>
                  </a:pPr>
                  <a:endParaRPr lang="zh-CN" altLang="en-US" sz="15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1" name="Oval 28"/>
                <p:cNvSpPr/>
                <p:nvPr/>
              </p:nvSpPr>
              <p:spPr>
                <a:xfrm>
                  <a:off x="1424" y="6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p>
                  <a:pPr algn="ctr">
                    <a:buFont typeface="Wingdings" panose="05000000000000000000" pitchFamily="2" charset="2"/>
                  </a:pPr>
                  <a:endParaRPr lang="zh-CN" altLang="en-US" sz="15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2" name="Rectangle 29"/>
                <p:cNvSpPr/>
                <p:nvPr/>
              </p:nvSpPr>
              <p:spPr>
                <a:xfrm>
                  <a:off x="960" y="480"/>
                  <a:ext cx="336" cy="96"/>
                </a:xfrm>
                <a:prstGeom prst="rect">
                  <a:avLst/>
                </a:prstGeom>
                <a:solidFill>
                  <a:schemeClr val="bg1"/>
                </a:solidFill>
                <a:ln w="38100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p>
                  <a:pPr algn="ctr">
                    <a:buFont typeface="Wingdings" panose="05000000000000000000" pitchFamily="2" charset="2"/>
                  </a:pPr>
                  <a:endParaRPr lang="zh-CN" altLang="en-US" sz="15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3" name="Rectangle 30"/>
                <p:cNvSpPr/>
                <p:nvPr/>
              </p:nvSpPr>
              <p:spPr>
                <a:xfrm>
                  <a:off x="960" y="768"/>
                  <a:ext cx="336" cy="96"/>
                </a:xfrm>
                <a:prstGeom prst="rect">
                  <a:avLst/>
                </a:prstGeom>
                <a:solidFill>
                  <a:schemeClr val="bg1"/>
                </a:solidFill>
                <a:ln w="38100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p>
                  <a:pPr algn="ctr">
                    <a:buFont typeface="Wingdings" panose="05000000000000000000" pitchFamily="2" charset="2"/>
                  </a:pPr>
                  <a:endParaRPr lang="zh-CN" altLang="en-US" sz="15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24" name="Line 31"/>
              <p:cNvSpPr/>
              <p:nvPr/>
            </p:nvSpPr>
            <p:spPr>
              <a:xfrm>
                <a:off x="1584" y="1707"/>
                <a:ext cx="96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67360" y="555625"/>
            <a:ext cx="77577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总结</a:t>
            </a:r>
            <a:endParaRPr lang="zh-CN" altLang="en-US" sz="28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</p:txBody>
      </p:sp>
      <p:graphicFrame>
        <p:nvGraphicFramePr>
          <p:cNvPr id="309251" name="Group 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509713" y="1238250"/>
          <a:ext cx="6355715" cy="3500755"/>
        </p:xfrm>
        <a:graphic>
          <a:graphicData uri="http://schemas.openxmlformats.org/drawingml/2006/table">
            <a:tbl>
              <a:tblPr/>
              <a:tblGrid>
                <a:gridCol w="1701165"/>
                <a:gridCol w="2102485"/>
                <a:gridCol w="2552065"/>
              </a:tblGrid>
              <a:tr h="678180"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zh-CN" sz="2335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方正大标宋简体" panose="02000000000000000000" charset="-122"/>
                        <a:ea typeface="方正大标宋简体" panose="02000000000000000000" charset="-122"/>
                      </a:endParaRPr>
                    </a:p>
                  </a:txBody>
                  <a:tcPr marL="76272" marR="76272" marT="38132" marB="381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335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方正大标宋简体" panose="02000000000000000000" charset="-122"/>
                          <a:ea typeface="方正大标宋简体" panose="02000000000000000000" charset="-122"/>
                        </a:rPr>
                        <a:t>串联电路</a:t>
                      </a:r>
                      <a:endParaRPr kumimoji="0" lang="zh-CN" altLang="en-US" sz="2335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方正大标宋简体" panose="02000000000000000000" charset="-122"/>
                        <a:ea typeface="方正大标宋简体" panose="02000000000000000000" charset="-122"/>
                      </a:endParaRPr>
                    </a:p>
                  </a:txBody>
                  <a:tcPr marL="76272" marR="76272" marT="38132" marB="381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335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方正大标宋简体" panose="02000000000000000000" charset="-122"/>
                          <a:ea typeface="方正大标宋简体" panose="02000000000000000000" charset="-122"/>
                        </a:rPr>
                        <a:t>并联电路</a:t>
                      </a:r>
                      <a:endParaRPr kumimoji="0" lang="zh-CN" altLang="en-US" sz="2335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方正大标宋简体" panose="02000000000000000000" charset="-122"/>
                        <a:ea typeface="方正大标宋简体" panose="02000000000000000000" charset="-122"/>
                      </a:endParaRPr>
                    </a:p>
                  </a:txBody>
                  <a:tcPr marL="76272" marR="76272" marT="38132" marB="381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7545"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335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方正大标宋简体" panose="02000000000000000000" charset="-122"/>
                          <a:ea typeface="方正大标宋简体" panose="02000000000000000000" charset="-122"/>
                        </a:rPr>
                        <a:t>电流的特点</a:t>
                      </a:r>
                      <a:endParaRPr kumimoji="0" lang="zh-CN" altLang="en-US" sz="2335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方正大标宋简体" panose="02000000000000000000" charset="-122"/>
                        <a:ea typeface="方正大标宋简体" panose="02000000000000000000" charset="-122"/>
                      </a:endParaRPr>
                    </a:p>
                  </a:txBody>
                  <a:tcPr marL="76272" marR="76272" marT="38132" marB="381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zh-CN" sz="2335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方正大标宋简体" panose="02000000000000000000" charset="-122"/>
                        <a:ea typeface="方正大标宋简体" panose="02000000000000000000" charset="-122"/>
                      </a:endParaRPr>
                    </a:p>
                  </a:txBody>
                  <a:tcPr marL="76272" marR="76272" marT="38132" marB="381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zh-CN" sz="2335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方正大标宋简体" panose="02000000000000000000" charset="-122"/>
                        <a:ea typeface="方正大标宋简体" panose="02000000000000000000" charset="-122"/>
                      </a:endParaRPr>
                    </a:p>
                  </a:txBody>
                  <a:tcPr marL="76272" marR="76272" marT="38132" marB="381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8180"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335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方正大标宋简体" panose="02000000000000000000" charset="-122"/>
                          <a:ea typeface="方正大标宋简体" panose="02000000000000000000" charset="-122"/>
                        </a:rPr>
                        <a:t>电压的特点</a:t>
                      </a:r>
                      <a:endParaRPr kumimoji="0" lang="zh-CN" altLang="en-US" sz="2335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方正大标宋简体" panose="02000000000000000000" charset="-122"/>
                        <a:ea typeface="方正大标宋简体" panose="02000000000000000000" charset="-122"/>
                      </a:endParaRPr>
                    </a:p>
                  </a:txBody>
                  <a:tcPr marL="76272" marR="76272" marT="38132" marB="381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zh-CN" sz="2335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方正大标宋简体" panose="02000000000000000000" charset="-122"/>
                        <a:ea typeface="方正大标宋简体" panose="02000000000000000000" charset="-122"/>
                      </a:endParaRPr>
                    </a:p>
                  </a:txBody>
                  <a:tcPr marL="76272" marR="76272" marT="38132" marB="381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zh-CN" sz="2335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方正大标宋简体" panose="02000000000000000000" charset="-122"/>
                        <a:ea typeface="方正大标宋简体" panose="02000000000000000000" charset="-122"/>
                      </a:endParaRPr>
                    </a:p>
                  </a:txBody>
                  <a:tcPr marL="76272" marR="76272" marT="38132" marB="381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8180"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335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方正大标宋简体" panose="02000000000000000000" charset="-122"/>
                          <a:ea typeface="方正大标宋简体" panose="02000000000000000000" charset="-122"/>
                        </a:rPr>
                        <a:t>电阻的特点</a:t>
                      </a:r>
                      <a:endParaRPr kumimoji="0" lang="zh-CN" altLang="en-US" sz="2335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方正大标宋简体" panose="02000000000000000000" charset="-122"/>
                        <a:ea typeface="方正大标宋简体" panose="02000000000000000000" charset="-122"/>
                      </a:endParaRPr>
                    </a:p>
                  </a:txBody>
                  <a:tcPr marL="76272" marR="76272" marT="38132" marB="381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zh-CN" sz="2335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方正大标宋简体" panose="02000000000000000000" charset="-122"/>
                        <a:ea typeface="方正大标宋简体" panose="02000000000000000000" charset="-122"/>
                      </a:endParaRPr>
                    </a:p>
                  </a:txBody>
                  <a:tcPr marL="76272" marR="76272" marT="38132" marB="381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zh-CN" sz="2335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方正大标宋简体" panose="02000000000000000000" charset="-122"/>
                        <a:ea typeface="方正大标宋简体" panose="02000000000000000000" charset="-122"/>
                      </a:endParaRPr>
                    </a:p>
                  </a:txBody>
                  <a:tcPr marL="76272" marR="76272" marT="38132" marB="381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8670"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335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方正大标宋简体" panose="02000000000000000000" charset="-122"/>
                          <a:ea typeface="方正大标宋简体" panose="02000000000000000000" charset="-122"/>
                        </a:rPr>
                        <a:t>电流电压电阻之间关系</a:t>
                      </a:r>
                      <a:endParaRPr kumimoji="0" lang="zh-CN" altLang="en-US" sz="2335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方正大标宋简体" panose="02000000000000000000" charset="-122"/>
                        <a:ea typeface="方正大标宋简体" panose="02000000000000000000" charset="-122"/>
                      </a:endParaRPr>
                    </a:p>
                  </a:txBody>
                  <a:tcPr marL="76272" marR="76272" marT="38132" marB="381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zh-CN" sz="2335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方正大标宋简体" panose="02000000000000000000" charset="-122"/>
                        <a:ea typeface="方正大标宋简体" panose="02000000000000000000" charset="-122"/>
                      </a:endParaRPr>
                    </a:p>
                  </a:txBody>
                  <a:tcPr marL="76272" marR="76272" marT="38132" marB="381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zh-CN" sz="2335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方正大标宋简体" panose="02000000000000000000" charset="-122"/>
                        <a:ea typeface="方正大标宋简体" panose="02000000000000000000" charset="-122"/>
                      </a:endParaRPr>
                    </a:p>
                  </a:txBody>
                  <a:tcPr marL="76272" marR="76272" marT="38132" marB="381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09277" name="Text Box 29"/>
          <p:cNvSpPr txBox="1"/>
          <p:nvPr/>
        </p:nvSpPr>
        <p:spPr>
          <a:xfrm>
            <a:off x="3430588" y="1958975"/>
            <a:ext cx="1538288" cy="4508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marR="0" algn="ctr" defTabSz="914400">
              <a:buNone/>
            </a:pPr>
            <a:r>
              <a:rPr kumimoji="0" lang="en-US" altLang="zh-CN" sz="2335" u="none" kern="1200" cap="none" spc="0" normalizeH="0" baseline="0" noProof="1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cs typeface="+mn-cs"/>
                <a:sym typeface="+mn-ea"/>
              </a:rPr>
              <a:t>I = I</a:t>
            </a:r>
            <a:r>
              <a:rPr kumimoji="0" lang="en-US" altLang="zh-CN" sz="2335" u="none" kern="1200" cap="none" spc="0" normalizeH="0" baseline="-25000" noProof="1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cs typeface="+mn-cs"/>
                <a:sym typeface="+mn-ea"/>
              </a:rPr>
              <a:t>1</a:t>
            </a:r>
            <a:r>
              <a:rPr kumimoji="0" lang="en-US" altLang="zh-CN" sz="2335" u="none" kern="1200" cap="none" spc="0" normalizeH="0" baseline="0" noProof="1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cs typeface="+mn-cs"/>
                <a:sym typeface="+mn-ea"/>
              </a:rPr>
              <a:t> = I</a:t>
            </a:r>
            <a:r>
              <a:rPr kumimoji="0" lang="en-US" altLang="zh-CN" sz="2335" u="none" kern="1200" cap="none" spc="0" normalizeH="0" baseline="-25000" noProof="1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cs typeface="+mn-cs"/>
                <a:sym typeface="+mn-ea"/>
              </a:rPr>
              <a:t>2</a:t>
            </a:r>
            <a:r>
              <a:rPr kumimoji="0" lang="en-US" altLang="zh-CN" sz="2000" u="none" kern="1200" cap="none" spc="0" normalizeH="0" baseline="0" noProof="1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cs typeface="+mn-cs"/>
                <a:sym typeface="+mn-ea"/>
              </a:rPr>
              <a:t> </a:t>
            </a:r>
            <a:endParaRPr kumimoji="0" lang="en-US" altLang="zh-CN" sz="2000" u="none" kern="1200" cap="none" spc="0" normalizeH="0" baseline="0" noProof="1" dirty="0">
              <a:solidFill>
                <a:srgbClr val="000000"/>
              </a:solidFill>
              <a:latin typeface="方正大标宋简体" panose="02000000000000000000" charset="-122"/>
              <a:ea typeface="方正大标宋简体" panose="02000000000000000000" charset="-122"/>
              <a:cs typeface="+mn-cs"/>
              <a:sym typeface="+mn-ea"/>
            </a:endParaRPr>
          </a:p>
        </p:txBody>
      </p:sp>
      <p:sp>
        <p:nvSpPr>
          <p:cNvPr id="37916" name="Text Box 30"/>
          <p:cNvSpPr txBox="1"/>
          <p:nvPr/>
        </p:nvSpPr>
        <p:spPr>
          <a:xfrm>
            <a:off x="4495800" y="5327650"/>
            <a:ext cx="309563" cy="10636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algn="ctr"/>
            <a:endParaRPr lang="zh-CN" altLang="zh-CN" sz="100" u="none" dirty="0">
              <a:solidFill>
                <a:srgbClr val="000000"/>
              </a:solidFill>
              <a:latin typeface="方正大标宋简体" panose="02000000000000000000" charset="-122"/>
              <a:ea typeface="方正大标宋简体" panose="02000000000000000000" charset="-122"/>
            </a:endParaRPr>
          </a:p>
        </p:txBody>
      </p:sp>
      <p:sp>
        <p:nvSpPr>
          <p:cNvPr id="309279" name="Text Box 31"/>
          <p:cNvSpPr txBox="1"/>
          <p:nvPr/>
        </p:nvSpPr>
        <p:spPr>
          <a:xfrm>
            <a:off x="3563620" y="3347720"/>
            <a:ext cx="1433513" cy="4508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marR="0" algn="ctr" defTabSz="914400">
              <a:buNone/>
            </a:pPr>
            <a:r>
              <a:rPr kumimoji="0" lang="en-US" altLang="zh-CN" sz="2335" u="none" kern="1200" cap="none" spc="0" normalizeH="0" baseline="0" noProof="1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cs typeface="+mn-cs"/>
                <a:sym typeface="+mn-ea"/>
              </a:rPr>
              <a:t>R=R</a:t>
            </a:r>
            <a:r>
              <a:rPr kumimoji="0" lang="en-US" altLang="zh-CN" sz="2335" u="none" kern="1200" cap="none" spc="0" normalizeH="0" baseline="-25000" noProof="1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cs typeface="+mn-cs"/>
                <a:sym typeface="+mn-ea"/>
              </a:rPr>
              <a:t>1</a:t>
            </a:r>
            <a:r>
              <a:rPr kumimoji="0" lang="en-US" altLang="zh-CN" sz="2335" u="none" kern="1200" cap="none" spc="0" normalizeH="0" baseline="0" noProof="1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cs typeface="+mn-cs"/>
                <a:sym typeface="+mn-ea"/>
              </a:rPr>
              <a:t>+R</a:t>
            </a:r>
            <a:r>
              <a:rPr kumimoji="0" lang="en-US" altLang="zh-CN" sz="2335" u="none" kern="1200" cap="none" spc="0" normalizeH="0" baseline="-25000" noProof="1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cs typeface="+mn-cs"/>
                <a:sym typeface="+mn-ea"/>
              </a:rPr>
              <a:t>2</a:t>
            </a:r>
            <a:endParaRPr kumimoji="0" lang="en-US" altLang="zh-CN" sz="2335" u="none" kern="1200" cap="none" spc="0" normalizeH="0" baseline="-25000" noProof="1" dirty="0">
              <a:solidFill>
                <a:srgbClr val="000000"/>
              </a:solidFill>
              <a:latin typeface="方正大标宋简体" panose="02000000000000000000" charset="-122"/>
              <a:ea typeface="方正大标宋简体" panose="02000000000000000000" charset="-122"/>
              <a:cs typeface="+mn-cs"/>
              <a:sym typeface="+mn-ea"/>
            </a:endParaRPr>
          </a:p>
        </p:txBody>
      </p:sp>
      <p:sp>
        <p:nvSpPr>
          <p:cNvPr id="37918" name="Text Box 32"/>
          <p:cNvSpPr txBox="1"/>
          <p:nvPr/>
        </p:nvSpPr>
        <p:spPr>
          <a:xfrm>
            <a:off x="3354388" y="5267325"/>
            <a:ext cx="309562" cy="10636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algn="ctr"/>
            <a:endParaRPr lang="zh-CN" altLang="zh-CN" sz="100" u="none" dirty="0">
              <a:solidFill>
                <a:srgbClr val="000000"/>
              </a:solidFill>
              <a:latin typeface="方正大标宋简体" panose="02000000000000000000" charset="-122"/>
              <a:ea typeface="方正大标宋简体" panose="02000000000000000000" charset="-122"/>
            </a:endParaRPr>
          </a:p>
        </p:txBody>
      </p:sp>
      <p:sp>
        <p:nvSpPr>
          <p:cNvPr id="309281" name="Text Box 33"/>
          <p:cNvSpPr txBox="1"/>
          <p:nvPr/>
        </p:nvSpPr>
        <p:spPr>
          <a:xfrm>
            <a:off x="3440113" y="2681288"/>
            <a:ext cx="1514475" cy="4508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marR="0" algn="ctr" defTabSz="914400">
              <a:buNone/>
            </a:pPr>
            <a:r>
              <a:rPr kumimoji="0" lang="en-US" altLang="zh-CN" sz="2335" u="none" kern="1200" cap="none" spc="0" normalizeH="0" baseline="0" noProof="1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cs typeface="+mn-cs"/>
                <a:sym typeface="+mn-ea"/>
              </a:rPr>
              <a:t>U=U</a:t>
            </a:r>
            <a:r>
              <a:rPr kumimoji="0" lang="en-US" altLang="zh-CN" sz="2335" u="none" kern="1200" cap="none" spc="0" normalizeH="0" baseline="-25000" noProof="1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cs typeface="+mn-cs"/>
                <a:sym typeface="+mn-ea"/>
              </a:rPr>
              <a:t>1</a:t>
            </a:r>
            <a:r>
              <a:rPr kumimoji="0" lang="en-US" altLang="zh-CN" sz="2335" u="none" kern="1200" cap="none" spc="0" normalizeH="0" baseline="0" noProof="1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cs typeface="+mn-cs"/>
                <a:sym typeface="+mn-ea"/>
              </a:rPr>
              <a:t>+U</a:t>
            </a:r>
            <a:r>
              <a:rPr kumimoji="0" lang="en-US" altLang="zh-CN" sz="2335" u="none" kern="1200" cap="none" spc="0" normalizeH="0" baseline="-25000" noProof="1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cs typeface="+mn-cs"/>
                <a:sym typeface="+mn-ea"/>
              </a:rPr>
              <a:t>2</a:t>
            </a:r>
            <a:endParaRPr kumimoji="0" lang="en-US" altLang="zh-CN" sz="2335" u="none" kern="1200" cap="none" spc="0" normalizeH="0" baseline="-25000" noProof="1" dirty="0">
              <a:solidFill>
                <a:srgbClr val="000000"/>
              </a:solidFill>
              <a:latin typeface="方正大标宋简体" panose="02000000000000000000" charset="-122"/>
              <a:ea typeface="方正大标宋简体" panose="02000000000000000000" charset="-122"/>
              <a:cs typeface="+mn-cs"/>
              <a:sym typeface="+mn-ea"/>
            </a:endParaRPr>
          </a:p>
        </p:txBody>
      </p:sp>
      <p:sp>
        <p:nvSpPr>
          <p:cNvPr id="309283" name="Text Box 35"/>
          <p:cNvSpPr txBox="1"/>
          <p:nvPr/>
        </p:nvSpPr>
        <p:spPr>
          <a:xfrm>
            <a:off x="5592763" y="1898650"/>
            <a:ext cx="1463675" cy="4508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marR="0" algn="ctr" defTabSz="914400">
              <a:buNone/>
            </a:pPr>
            <a:r>
              <a:rPr kumimoji="0" lang="en-US" altLang="zh-CN" sz="2335" u="none" kern="1200" cap="none" spc="0" normalizeH="0" baseline="0" noProof="1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cs typeface="+mn-cs"/>
                <a:sym typeface="+mn-ea"/>
              </a:rPr>
              <a:t>I = I</a:t>
            </a:r>
            <a:r>
              <a:rPr kumimoji="0" lang="en-US" altLang="zh-CN" sz="2335" u="none" kern="1200" cap="none" spc="0" normalizeH="0" baseline="-25000" noProof="1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cs typeface="+mn-cs"/>
                <a:sym typeface="+mn-ea"/>
              </a:rPr>
              <a:t>1</a:t>
            </a:r>
            <a:r>
              <a:rPr kumimoji="0" lang="en-US" altLang="zh-CN" sz="2335" u="none" kern="1200" cap="none" spc="0" normalizeH="0" baseline="0" noProof="1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cs typeface="+mn-cs"/>
                <a:sym typeface="+mn-ea"/>
              </a:rPr>
              <a:t> + I</a:t>
            </a:r>
            <a:r>
              <a:rPr kumimoji="0" lang="en-US" altLang="zh-CN" sz="2335" u="none" kern="1200" cap="none" spc="0" normalizeH="0" baseline="-25000" noProof="1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cs typeface="+mn-cs"/>
                <a:sym typeface="+mn-ea"/>
              </a:rPr>
              <a:t>2</a:t>
            </a:r>
            <a:endParaRPr kumimoji="0" lang="en-US" altLang="zh-CN" sz="2335" u="none" kern="1200" cap="none" spc="0" normalizeH="0" baseline="-25000" noProof="1" dirty="0">
              <a:solidFill>
                <a:srgbClr val="000000"/>
              </a:solidFill>
              <a:latin typeface="方正大标宋简体" panose="02000000000000000000" charset="-122"/>
              <a:ea typeface="方正大标宋简体" panose="02000000000000000000" charset="-122"/>
              <a:cs typeface="+mn-cs"/>
              <a:sym typeface="+mn-ea"/>
            </a:endParaRPr>
          </a:p>
        </p:txBody>
      </p:sp>
      <p:sp>
        <p:nvSpPr>
          <p:cNvPr id="309284" name="Text Box 36"/>
          <p:cNvSpPr txBox="1"/>
          <p:nvPr/>
        </p:nvSpPr>
        <p:spPr>
          <a:xfrm>
            <a:off x="5575300" y="2713038"/>
            <a:ext cx="1514475" cy="4508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marR="0" algn="ctr" defTabSz="914400">
              <a:buNone/>
            </a:pPr>
            <a:r>
              <a:rPr kumimoji="0" lang="en-US" altLang="zh-CN" sz="2335" u="none" kern="1200" cap="none" spc="0" normalizeH="0" baseline="0" noProof="1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cs typeface="+mn-cs"/>
                <a:sym typeface="+mn-ea"/>
              </a:rPr>
              <a:t>U=U</a:t>
            </a:r>
            <a:r>
              <a:rPr kumimoji="0" lang="en-US" altLang="zh-CN" sz="2335" u="none" kern="1200" cap="none" spc="0" normalizeH="0" baseline="-25000" noProof="1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cs typeface="+mn-cs"/>
                <a:sym typeface="+mn-ea"/>
              </a:rPr>
              <a:t>1</a:t>
            </a:r>
            <a:r>
              <a:rPr kumimoji="0" lang="en-US" altLang="zh-CN" sz="2335" u="none" kern="1200" cap="none" spc="0" normalizeH="0" baseline="0" noProof="1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cs typeface="+mn-cs"/>
                <a:sym typeface="+mn-ea"/>
              </a:rPr>
              <a:t>=U</a:t>
            </a:r>
            <a:r>
              <a:rPr kumimoji="0" lang="en-US" altLang="zh-CN" sz="2335" u="none" kern="1200" cap="none" spc="0" normalizeH="0" baseline="-25000" noProof="1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cs typeface="+mn-cs"/>
                <a:sym typeface="+mn-ea"/>
              </a:rPr>
              <a:t>2</a:t>
            </a:r>
            <a:endParaRPr kumimoji="0" lang="en-US" altLang="zh-CN" sz="2335" u="none" kern="1200" cap="none" spc="0" normalizeH="0" baseline="-25000" noProof="1" dirty="0">
              <a:solidFill>
                <a:srgbClr val="000000"/>
              </a:solidFill>
              <a:latin typeface="方正大标宋简体" panose="02000000000000000000" charset="-122"/>
              <a:ea typeface="方正大标宋简体" panose="02000000000000000000" charset="-122"/>
              <a:cs typeface="+mn-cs"/>
              <a:sym typeface="+mn-ea"/>
            </a:endParaRPr>
          </a:p>
        </p:txBody>
      </p:sp>
      <p:sp>
        <p:nvSpPr>
          <p:cNvPr id="309285" name="Text Box 37"/>
          <p:cNvSpPr txBox="1"/>
          <p:nvPr/>
        </p:nvSpPr>
        <p:spPr>
          <a:xfrm>
            <a:off x="5472113" y="3340100"/>
            <a:ext cx="2335213" cy="4508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marR="0" algn="ctr" defTabSz="914400">
              <a:buNone/>
            </a:pPr>
            <a:r>
              <a:rPr kumimoji="0" lang="en-US" altLang="zh-CN" sz="2335" u="none" kern="1200" cap="none" spc="0" normalizeH="0" baseline="0" noProof="1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cs typeface="+mn-cs"/>
                <a:sym typeface="+mn-ea"/>
              </a:rPr>
              <a:t>1/R=1/R</a:t>
            </a:r>
            <a:r>
              <a:rPr kumimoji="0" lang="en-US" altLang="zh-CN" sz="2335" u="none" kern="1200" cap="none" spc="0" normalizeH="0" baseline="-25000" noProof="1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cs typeface="+mn-cs"/>
                <a:sym typeface="+mn-ea"/>
              </a:rPr>
              <a:t>1</a:t>
            </a:r>
            <a:r>
              <a:rPr kumimoji="0" lang="en-US" altLang="zh-CN" sz="2335" u="none" kern="1200" cap="none" spc="0" normalizeH="0" baseline="0" noProof="1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cs typeface="+mn-cs"/>
                <a:sym typeface="+mn-ea"/>
              </a:rPr>
              <a:t>+1/R</a:t>
            </a:r>
            <a:r>
              <a:rPr kumimoji="0" lang="en-US" altLang="zh-CN" sz="2335" u="none" kern="1200" cap="none" spc="0" normalizeH="0" baseline="-25000" noProof="1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cs typeface="+mn-cs"/>
                <a:sym typeface="+mn-ea"/>
              </a:rPr>
              <a:t>2</a:t>
            </a:r>
            <a:endParaRPr kumimoji="0" lang="en-US" altLang="zh-CN" sz="2335" u="none" kern="1200" cap="none" spc="0" normalizeH="0" baseline="-25000" noProof="1" dirty="0">
              <a:solidFill>
                <a:srgbClr val="000000"/>
              </a:solidFill>
              <a:latin typeface="方正大标宋简体" panose="02000000000000000000" charset="-122"/>
              <a:ea typeface="方正大标宋简体" panose="02000000000000000000" charset="-122"/>
              <a:cs typeface="+mn-cs"/>
              <a:sym typeface="+mn-ea"/>
            </a:endParaRPr>
          </a:p>
        </p:txBody>
      </p:sp>
      <p:graphicFrame>
        <p:nvGraphicFramePr>
          <p:cNvPr id="6" name="对象 5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3663950" y="3975100"/>
          <a:ext cx="1142365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2" imgW="584200" imgH="431800" progId="Equation.KSEE3">
                  <p:embed/>
                </p:oleObj>
              </mc:Choice>
              <mc:Fallback>
                <p:oleObj name="" r:id="rId2" imgW="584200" imgH="4318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663950" y="3975100"/>
                        <a:ext cx="1142365" cy="704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对象 2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6012180" y="3966845"/>
          <a:ext cx="981710" cy="730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4" imgW="533400" imgH="431800" progId="Equation.KSEE3">
                  <p:embed/>
                </p:oleObj>
              </mc:Choice>
              <mc:Fallback>
                <p:oleObj name="" r:id="rId4" imgW="533400" imgH="4318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12180" y="3966845"/>
                        <a:ext cx="981710" cy="7308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9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9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9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9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9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9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9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9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9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9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9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9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277" grpId="0"/>
      <p:bldP spid="309279" grpId="0"/>
      <p:bldP spid="309281" grpId="0"/>
      <p:bldP spid="309283" grpId="0"/>
      <p:bldP spid="309284" grpId="0"/>
      <p:bldP spid="30928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/>
          <p:nvPr>
            <p:ph type="ctrTitle" idx="1"/>
            <p:custDataLst>
              <p:tags r:id="rId1"/>
            </p:custDataLst>
          </p:nvPr>
        </p:nvSpPr>
        <p:spPr>
          <a:xfrm>
            <a:off x="4211955" y="2788285"/>
            <a:ext cx="4039870" cy="770890"/>
          </a:xfrm>
        </p:spPr>
        <p:txBody>
          <a:bodyPr>
            <a:normAutofit fontScale="90000"/>
          </a:bodyPr>
          <a:p>
            <a:r>
              <a:rPr lang="zh-CN" altLang="en-US" sz="3200" b="1">
                <a:solidFill>
                  <a:schemeClr val="accent1">
                    <a:lumMod val="7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动态电路中的电表示数的分析</a:t>
            </a:r>
            <a:endParaRPr lang="zh-CN" altLang="en-US" sz="3200" b="1">
              <a:solidFill>
                <a:schemeClr val="accent1">
                  <a:lumMod val="75000"/>
                </a:schemeClr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7" name="TextBox 46"/>
          <p:cNvSpPr txBox="1"/>
          <p:nvPr>
            <p:custDataLst>
              <p:tags r:id="rId2"/>
            </p:custDataLst>
          </p:nvPr>
        </p:nvSpPr>
        <p:spPr bwMode="auto">
          <a:xfrm>
            <a:off x="4427974" y="1563877"/>
            <a:ext cx="4089466" cy="1030845"/>
          </a:xfrm>
          <a:prstGeom prst="rect">
            <a:avLst/>
          </a:prstGeom>
          <a:noFill/>
        </p:spPr>
        <p:txBody>
          <a:bodyPr wrap="square" rtlCol="0" anchor="b">
            <a:normAutofit/>
          </a:bodyPr>
          <a:lstStyle>
            <a:defPPr>
              <a:defRPr lang="zh-CN"/>
            </a:defPPr>
            <a:lvl1pPr algn="ctr">
              <a:defRPr sz="4400" b="1">
                <a:gradFill>
                  <a:gsLst>
                    <a:gs pos="14000">
                      <a:srgbClr val="FF0000"/>
                    </a:gs>
                    <a:gs pos="94000">
                      <a:srgbClr val="790000"/>
                    </a:gs>
                    <a:gs pos="49000">
                      <a:srgbClr val="FF0000"/>
                    </a:gs>
                  </a:gsLst>
                  <a:lin ang="5400000" scaled="1"/>
                </a:gradFill>
                <a:effectLst>
                  <a:glow rad="152400">
                    <a:schemeClr val="bg1"/>
                  </a:glow>
                </a:effectLst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3300" i="0" u="none" strike="noStrike" kern="0" cap="none" spc="70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2" charset="0"/>
                <a:ea typeface="汉仪铁线黑-35简" charset="0"/>
              </a:rPr>
              <a:t>5</a:t>
            </a:r>
            <a:endParaRPr kumimoji="0" lang="en-US" altLang="zh-CN" sz="3300" i="0" u="none" strike="noStrike" kern="0" cap="none" spc="700" normalizeH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2" charset="0"/>
              <a:ea typeface="汉仪铁线黑-35简" charset="0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67360" y="555625"/>
            <a:ext cx="7757795" cy="30149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滑片移动引发电表示数变化的分析技巧（</a:t>
            </a:r>
            <a:r>
              <a:rPr lang="en-US" altLang="zh-CN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5</a:t>
            </a:r>
            <a:r>
              <a:rPr lang="zh-CN" altLang="en-US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步）：</a:t>
            </a:r>
            <a:endParaRPr lang="zh-CN" altLang="en-US" sz="28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  <a:p>
            <a:pPr>
              <a:spcBef>
                <a:spcPct val="50000"/>
              </a:spcBef>
            </a:pPr>
            <a:endParaRPr lang="zh-CN" altLang="en-US" sz="28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24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先判断电路</a:t>
            </a:r>
            <a:r>
              <a:rPr lang="zh-CN" altLang="en-US" sz="24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连接方式</a:t>
            </a:r>
            <a:r>
              <a:rPr lang="en-US" altLang="zh-CN" sz="24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——</a:t>
            </a:r>
            <a:r>
              <a:rPr lang="zh-CN" altLang="en-US" sz="24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判断电表的</a:t>
            </a:r>
            <a:r>
              <a:rPr lang="zh-CN" altLang="en-US" sz="24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测量对象</a:t>
            </a:r>
            <a:r>
              <a:rPr lang="en-US" altLang="zh-CN" sz="24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——</a:t>
            </a:r>
            <a:r>
              <a:rPr lang="zh-CN" altLang="en-US" sz="24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分析</a:t>
            </a:r>
            <a:r>
              <a:rPr lang="zh-CN" altLang="en-US" sz="24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滑阻引发的电路</a:t>
            </a:r>
            <a:r>
              <a:rPr lang="zh-CN" altLang="en-US" sz="24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电阻的变化</a:t>
            </a:r>
            <a:r>
              <a:rPr lang="en-US" altLang="zh-CN" sz="24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————</a:t>
            </a:r>
            <a:r>
              <a:rPr lang="zh-CN" altLang="en-US" sz="24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分析</a:t>
            </a:r>
            <a:r>
              <a:rPr lang="zh-CN" altLang="en-US" sz="24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电流表</a:t>
            </a:r>
            <a:r>
              <a:rPr lang="en-US" altLang="zh-CN" sz="24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——</a:t>
            </a:r>
            <a:r>
              <a:rPr lang="zh-CN" altLang="en-US" sz="24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分析</a:t>
            </a:r>
            <a:r>
              <a:rPr lang="zh-CN" altLang="en-US" sz="24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电压表</a:t>
            </a:r>
            <a:r>
              <a:rPr lang="zh-CN" altLang="en-US" sz="24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（可能用到串联分压）。</a:t>
            </a:r>
            <a:endParaRPr lang="zh-CN" altLang="en-US" sz="24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39115" y="1059180"/>
            <a:ext cx="761301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00000"/>
              </a:lnSpc>
            </a:pPr>
            <a:r>
              <a:rPr lang="en-US" altLang="zh-CN" sz="24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4</a:t>
            </a:r>
            <a:r>
              <a:rPr lang="zh-CN" altLang="en-US" sz="24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、如图8-1-6所示电路中，当开关S闭合，滑片P向右移动时，关于两表示数的变化 下述正确的是(     )</a:t>
            </a:r>
            <a:endParaRPr lang="zh-CN" altLang="en-US" sz="24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zh-CN" altLang="en-US" sz="24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A.电流表、电压表的示数均变大</a:t>
            </a:r>
            <a:endParaRPr lang="zh-CN" altLang="en-US" sz="24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zh-CN" altLang="en-US" sz="24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B.电流表、电压表的示数均变小</a:t>
            </a:r>
            <a:endParaRPr lang="zh-CN" altLang="en-US" sz="24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zh-CN" altLang="en-US" sz="24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C.电流表的示数变小，电压表的示数变大</a:t>
            </a:r>
            <a:endParaRPr lang="zh-CN" altLang="en-US" sz="24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zh-CN" altLang="en-US" sz="24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D.电流表的示数变大，电压表的示数变小</a:t>
            </a:r>
            <a:endParaRPr lang="zh-CN" altLang="en-US" sz="24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</p:txBody>
      </p:sp>
      <p:sp>
        <p:nvSpPr>
          <p:cNvPr id="21505" name="矩形 36865"/>
          <p:cNvSpPr/>
          <p:nvPr/>
        </p:nvSpPr>
        <p:spPr>
          <a:xfrm>
            <a:off x="1012825" y="317500"/>
            <a:ext cx="6864350" cy="95408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4400" dirty="0">
                <a:solidFill>
                  <a:srgbClr val="FF0000"/>
                </a:solidFill>
                <a:latin typeface="Candara" panose="020E0502030303020204" pitchFamily="2" charset="0"/>
                <a:ea typeface="华文新魏" panose="02010800040101010101" charset="-122"/>
              </a:rPr>
              <a:t>课堂测评</a:t>
            </a:r>
            <a:endParaRPr lang="zh-CN" altLang="en-US" sz="4400" dirty="0">
              <a:solidFill>
                <a:srgbClr val="FF0000"/>
              </a:solidFill>
              <a:latin typeface="Candara" panose="020E0502030303020204" pitchFamily="2" charset="0"/>
              <a:ea typeface="华文新魏" panose="02010800040101010101" charset="-122"/>
            </a:endParaRPr>
          </a:p>
        </p:txBody>
      </p:sp>
      <p:pic>
        <p:nvPicPr>
          <p:cNvPr id="34821" name="图片 34820" descr="w450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6280" y="3147695"/>
            <a:ext cx="2853690" cy="17691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39115" y="1059180"/>
            <a:ext cx="761301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00000"/>
              </a:lnSpc>
            </a:pPr>
            <a:r>
              <a:rPr lang="en-US" altLang="zh-CN" sz="24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5</a:t>
            </a:r>
            <a:r>
              <a:rPr lang="zh-CN" altLang="en-US" sz="24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、如图所示，电源电压不变，闭合开关后，移动滑动变阻器的滑片P，当电流表示数变小时，电压表V1示数将会____，电压表V2示数将会____。</a:t>
            </a:r>
            <a:endParaRPr lang="zh-CN" altLang="en-US" sz="24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</p:txBody>
      </p:sp>
      <p:sp>
        <p:nvSpPr>
          <p:cNvPr id="21505" name="矩形 36865"/>
          <p:cNvSpPr/>
          <p:nvPr/>
        </p:nvSpPr>
        <p:spPr>
          <a:xfrm>
            <a:off x="1012825" y="317500"/>
            <a:ext cx="6864350" cy="95408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4400" dirty="0">
                <a:solidFill>
                  <a:srgbClr val="FF0000"/>
                </a:solidFill>
                <a:latin typeface="Candara" panose="020E0502030303020204" pitchFamily="2" charset="0"/>
                <a:ea typeface="华文新魏" panose="02010800040101010101" charset="-122"/>
              </a:rPr>
              <a:t>课堂测评</a:t>
            </a:r>
            <a:endParaRPr lang="zh-CN" altLang="en-US" sz="4400" dirty="0">
              <a:solidFill>
                <a:srgbClr val="FF0000"/>
              </a:solidFill>
              <a:latin typeface="Candara" panose="020E0502030303020204" pitchFamily="2" charset="0"/>
              <a:ea typeface="华文新魏" panose="02010800040101010101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6012180" y="2258060"/>
            <a:ext cx="1795145" cy="14198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/>
          <p:nvPr>
            <p:ph type="ctrTitle" idx="1"/>
            <p:custDataLst>
              <p:tags r:id="rId1"/>
            </p:custDataLst>
          </p:nvPr>
        </p:nvSpPr>
        <p:spPr>
          <a:xfrm>
            <a:off x="4206875" y="2787650"/>
            <a:ext cx="3963670" cy="770890"/>
          </a:xfrm>
        </p:spPr>
        <p:txBody>
          <a:bodyPr>
            <a:normAutofit/>
          </a:bodyPr>
          <a:p>
            <a:r>
              <a:rPr sz="3200" b="1">
                <a:solidFill>
                  <a:schemeClr val="accent1">
                    <a:lumMod val="7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求滑阻范围</a:t>
            </a:r>
            <a:endParaRPr sz="3200" b="1">
              <a:solidFill>
                <a:schemeClr val="accent1">
                  <a:lumMod val="75000"/>
                </a:schemeClr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7" name="TextBox 46"/>
          <p:cNvSpPr txBox="1"/>
          <p:nvPr>
            <p:custDataLst>
              <p:tags r:id="rId2"/>
            </p:custDataLst>
          </p:nvPr>
        </p:nvSpPr>
        <p:spPr bwMode="auto">
          <a:xfrm>
            <a:off x="4283829" y="1563877"/>
            <a:ext cx="4089466" cy="1030845"/>
          </a:xfrm>
          <a:prstGeom prst="rect">
            <a:avLst/>
          </a:prstGeom>
          <a:noFill/>
        </p:spPr>
        <p:txBody>
          <a:bodyPr wrap="square" rtlCol="0" anchor="b">
            <a:normAutofit/>
          </a:bodyPr>
          <a:lstStyle>
            <a:defPPr>
              <a:defRPr lang="zh-CN"/>
            </a:defPPr>
            <a:lvl1pPr algn="ctr">
              <a:defRPr sz="4400" b="1">
                <a:gradFill>
                  <a:gsLst>
                    <a:gs pos="14000">
                      <a:srgbClr val="FF0000"/>
                    </a:gs>
                    <a:gs pos="94000">
                      <a:srgbClr val="790000"/>
                    </a:gs>
                    <a:gs pos="49000">
                      <a:srgbClr val="FF0000"/>
                    </a:gs>
                  </a:gsLst>
                  <a:lin ang="5400000" scaled="1"/>
                </a:gradFill>
                <a:effectLst>
                  <a:glow rad="152400">
                    <a:schemeClr val="bg1"/>
                  </a:glow>
                </a:effectLst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3300" i="0" u="none" strike="noStrike" kern="0" cap="none" spc="70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2" charset="0"/>
                <a:ea typeface="汉仪铁线黑-35简" charset="0"/>
              </a:rPr>
              <a:t>6</a:t>
            </a:r>
            <a:endParaRPr kumimoji="0" lang="en-US" altLang="zh-CN" sz="3300" i="0" u="none" strike="noStrike" kern="0" cap="none" spc="700" normalizeH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2" charset="0"/>
              <a:ea typeface="汉仪铁线黑-35简" charset="0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51460" y="699135"/>
            <a:ext cx="8468360" cy="1691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spcBef>
                <a:spcPct val="50000"/>
              </a:spcBef>
            </a:pPr>
            <a:r>
              <a:rPr lang="en-US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1</a:t>
            </a:r>
            <a:r>
              <a:rPr lang="zh-CN" altLang="en-US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、求滑阻阻值范围</a:t>
            </a:r>
            <a:r>
              <a:rPr lang="en-US" altLang="zh-CN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——</a:t>
            </a:r>
            <a:r>
              <a:rPr lang="zh-CN" altLang="en-US" sz="28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串联</a:t>
            </a:r>
            <a:r>
              <a:rPr lang="zh-CN" altLang="en-US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、电压表测量</a:t>
            </a:r>
            <a:r>
              <a:rPr lang="zh-CN" altLang="en-US" sz="28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定阻</a:t>
            </a:r>
            <a:r>
              <a:rPr lang="zh-CN" altLang="en-US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时的情形</a:t>
            </a:r>
            <a:endParaRPr sz="28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  <a:p>
            <a:pPr>
              <a:lnSpc>
                <a:spcPct val="150000"/>
              </a:lnSpc>
              <a:spcBef>
                <a:spcPct val="50000"/>
              </a:spcBef>
            </a:pPr>
            <a:endParaRPr lang="zh-CN" altLang="en-US" sz="24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11505" y="2139950"/>
            <a:ext cx="5025390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（</a:t>
            </a:r>
            <a:r>
              <a:rPr lang="en-US" altLang="zh-CN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1</a:t>
            </a:r>
            <a:r>
              <a:rPr lang="zh-CN" altLang="en-US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）滑阻最大值由滑阻</a:t>
            </a:r>
            <a:r>
              <a:rPr lang="zh-CN" altLang="en-US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铭牌</a:t>
            </a:r>
            <a:r>
              <a:rPr lang="zh-CN" altLang="en-US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决定。</a:t>
            </a:r>
            <a:endParaRPr lang="zh-CN" altLang="en-US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  <a:p>
            <a:r>
              <a:rPr lang="zh-CN" altLang="en-US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（2）滑阻最小值由电路</a:t>
            </a:r>
            <a:r>
              <a:rPr lang="zh-CN" altLang="en-US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总电流的最大值</a:t>
            </a:r>
            <a:r>
              <a:rPr lang="zh-CN" altLang="en-US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决定。</a:t>
            </a:r>
            <a:endParaRPr lang="zh-CN" altLang="en-US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  <a:p>
            <a:endParaRPr lang="zh-CN" altLang="en-US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  <a:p>
            <a:r>
              <a:rPr lang="zh-CN" altLang="en-US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注：电路总电流的最大值由</a:t>
            </a:r>
            <a:r>
              <a:rPr lang="zh-CN" altLang="en-US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电流表</a:t>
            </a:r>
            <a:r>
              <a:rPr lang="en-US" altLang="zh-CN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A</a:t>
            </a:r>
            <a:r>
              <a:rPr lang="zh-CN" altLang="en-US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、</a:t>
            </a:r>
            <a:r>
              <a:rPr lang="zh-CN" altLang="en-US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电压表</a:t>
            </a:r>
            <a:r>
              <a:rPr lang="en-US" altLang="zh-CN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V</a:t>
            </a:r>
            <a:r>
              <a:rPr lang="zh-CN" altLang="en-US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、滑阻和用电器的</a:t>
            </a:r>
            <a:r>
              <a:rPr lang="zh-CN" altLang="en-US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铭牌电流</a:t>
            </a:r>
            <a:r>
              <a:rPr lang="zh-CN" altLang="en-US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共同决定。（大中取小）</a:t>
            </a:r>
            <a:endParaRPr lang="zh-CN" altLang="en-US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</p:txBody>
      </p:sp>
      <p:pic>
        <p:nvPicPr>
          <p:cNvPr id="4" name="图片 3"/>
          <p:cNvPicPr/>
          <p:nvPr/>
        </p:nvPicPr>
        <p:blipFill>
          <a:blip r:embed="rId1"/>
          <a:stretch>
            <a:fillRect/>
          </a:stretch>
        </p:blipFill>
        <p:spPr>
          <a:xfrm>
            <a:off x="6012180" y="1779905"/>
            <a:ext cx="2212975" cy="19380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422910" y="1198880"/>
            <a:ext cx="8044180" cy="3784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6</a:t>
            </a:r>
            <a:r>
              <a:rPr lang="zh-CN" altLang="en-US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、</a:t>
            </a:r>
            <a:r>
              <a:rPr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如图甲所示，电源电压保持不变，R</a:t>
            </a:r>
            <a:r>
              <a:rPr sz="2000" baseline="-25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1</a:t>
            </a:r>
            <a:r>
              <a:rPr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=10Ω，滑动变阻器R</a:t>
            </a:r>
            <a:r>
              <a:rPr sz="2000" baseline="-25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2</a:t>
            </a:r>
            <a:r>
              <a:rPr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的规格为“30Ω 2A”，电压表的量程为0～15V，电压表的示数与滑动变阻器R</a:t>
            </a:r>
            <a:r>
              <a:rPr sz="2000" baseline="-25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2</a:t>
            </a:r>
            <a:r>
              <a:rPr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的关系如图乙所示。则：</a:t>
            </a:r>
            <a:endParaRPr sz="20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1.求电源电压；</a:t>
            </a:r>
            <a:endParaRPr sz="20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2.滑动变阻器的滑片移到最右端时，求电压</a:t>
            </a:r>
            <a:endParaRPr sz="20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表的示数；</a:t>
            </a:r>
            <a:endParaRPr sz="20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3.为了保证电路安全，求滑动变阻器的阻值</a:t>
            </a:r>
            <a:endParaRPr sz="20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变化范围。</a:t>
            </a:r>
            <a:endParaRPr sz="20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</p:txBody>
      </p:sp>
      <p:sp>
        <p:nvSpPr>
          <p:cNvPr id="21505" name="矩形 36865"/>
          <p:cNvSpPr/>
          <p:nvPr/>
        </p:nvSpPr>
        <p:spPr>
          <a:xfrm>
            <a:off x="1012825" y="317500"/>
            <a:ext cx="6864350" cy="95408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4400" dirty="0">
                <a:solidFill>
                  <a:srgbClr val="FF0000"/>
                </a:solidFill>
                <a:latin typeface="Candara" panose="020E0502030303020204" pitchFamily="2" charset="0"/>
                <a:ea typeface="华文新魏" panose="02010800040101010101" charset="-122"/>
              </a:rPr>
              <a:t>课堂测评</a:t>
            </a:r>
            <a:endParaRPr lang="zh-CN" altLang="en-US" sz="4400" dirty="0">
              <a:solidFill>
                <a:srgbClr val="FF0000"/>
              </a:solidFill>
              <a:latin typeface="Candara" panose="020E0502030303020204" pitchFamily="2" charset="0"/>
              <a:ea typeface="华文新魏" panose="02010800040101010101" charset="-122"/>
            </a:endParaRPr>
          </a:p>
        </p:txBody>
      </p:sp>
      <p:pic>
        <p:nvPicPr>
          <p:cNvPr id="103" name="图片 102"/>
          <p:cNvPicPr/>
          <p:nvPr/>
        </p:nvPicPr>
        <p:blipFill>
          <a:blip r:embed="rId1"/>
          <a:stretch>
            <a:fillRect/>
          </a:stretch>
        </p:blipFill>
        <p:spPr>
          <a:xfrm>
            <a:off x="5507673" y="2931795"/>
            <a:ext cx="3438525" cy="1676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" name="文本框 29"/>
          <p:cNvSpPr txBox="1"/>
          <p:nvPr/>
        </p:nvSpPr>
        <p:spPr>
          <a:xfrm>
            <a:off x="539750" y="2499995"/>
            <a:ext cx="817880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>
              <a:lnSpc>
                <a:spcPct val="150000"/>
              </a:lnSpc>
            </a:pPr>
            <a:r>
              <a:rPr lang="zh-CN" altLang="en-US" sz="24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该公式为我们提供了一种测量电阻的方法，叫</a:t>
            </a:r>
            <a:r>
              <a:rPr lang="zh-CN" altLang="en-US" sz="24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伏安法测电阻</a:t>
            </a:r>
            <a:r>
              <a:rPr lang="zh-CN" altLang="en-US" sz="24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。</a:t>
            </a:r>
            <a:endParaRPr lang="zh-CN" altLang="en-US" sz="24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</p:txBody>
      </p:sp>
      <p:grpSp>
        <p:nvGrpSpPr>
          <p:cNvPr id="3" name="Group 44"/>
          <p:cNvGrpSpPr/>
          <p:nvPr/>
        </p:nvGrpSpPr>
        <p:grpSpPr>
          <a:xfrm rot="0">
            <a:off x="3851910" y="1275715"/>
            <a:ext cx="908050" cy="810895"/>
            <a:chOff x="408" y="3809"/>
            <a:chExt cx="685" cy="612"/>
          </a:xfrm>
        </p:grpSpPr>
        <p:sp>
          <p:nvSpPr>
            <p:cNvPr id="43015" name="Rectangle 45"/>
            <p:cNvSpPr/>
            <p:nvPr/>
          </p:nvSpPr>
          <p:spPr>
            <a:xfrm>
              <a:off x="408" y="3945"/>
              <a:ext cx="680" cy="34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0" lang="en-US" altLang="zh-CN" sz="2335" b="1" i="1" u="none" strike="noStrike" kern="1200" cap="none" spc="0" normalizeH="0" baseline="0" noProof="1" dirty="0">
                  <a:solidFill>
                    <a:srgbClr val="000000"/>
                  </a:solidFill>
                  <a:latin typeface="Times New Roman" panose="02020603050405020304" pitchFamily="2" charset="0"/>
                  <a:ea typeface="宋体" panose="02010600030101010101" pitchFamily="2" charset="-122"/>
                  <a:cs typeface="+mn-cs"/>
                  <a:sym typeface="+mn-ea"/>
                </a:rPr>
                <a:t>R</a:t>
              </a:r>
              <a:r>
                <a:rPr kumimoji="0" lang="en-US" altLang="zh-CN" sz="2335" b="1" i="0" u="none" strike="noStrike" kern="1200" cap="none" spc="0" normalizeH="0" baseline="0" noProof="1" dirty="0">
                  <a:solidFill>
                    <a:srgbClr val="000000"/>
                  </a:solidFill>
                  <a:latin typeface="Times New Roman" panose="02020603050405020304" pitchFamily="2" charset="0"/>
                  <a:ea typeface="宋体" panose="02010600030101010101" pitchFamily="2" charset="-122"/>
                  <a:cs typeface="+mn-cs"/>
                  <a:sym typeface="+mn-ea"/>
                </a:rPr>
                <a:t>=</a:t>
              </a:r>
              <a:endParaRPr kumimoji="0" lang="en-US" altLang="zh-CN" sz="2335" b="1" i="0" u="none" strike="noStrike" kern="1200" cap="none" spc="0" normalizeH="0" baseline="0" noProof="1" dirty="0">
                <a:solidFill>
                  <a:srgbClr val="000000"/>
                </a:solidFill>
                <a:latin typeface="Times New Roman" panose="02020603050405020304" pitchFamily="2" charset="0"/>
                <a:ea typeface="宋体" panose="02010600030101010101" pitchFamily="2" charset="-122"/>
                <a:cs typeface="+mn-cs"/>
                <a:sym typeface="+mn-ea"/>
              </a:endParaRPr>
            </a:p>
          </p:txBody>
        </p:sp>
        <p:sp>
          <p:nvSpPr>
            <p:cNvPr id="43016" name="Rectangle 46"/>
            <p:cNvSpPr/>
            <p:nvPr/>
          </p:nvSpPr>
          <p:spPr>
            <a:xfrm>
              <a:off x="793" y="3809"/>
              <a:ext cx="300" cy="61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0" lang="en-US" altLang="zh-CN" sz="2335" b="1" i="1" u="none" strike="noStrike" kern="1200" cap="none" spc="0" normalizeH="0" baseline="0" noProof="1" dirty="0">
                  <a:solidFill>
                    <a:srgbClr val="000000"/>
                  </a:solidFill>
                  <a:latin typeface="Times New Roman" panose="02020603050405020304" pitchFamily="2" charset="0"/>
                  <a:ea typeface="宋体" panose="02010600030101010101" pitchFamily="2" charset="-122"/>
                  <a:cs typeface="+mn-cs"/>
                  <a:sym typeface="+mn-ea"/>
                </a:rPr>
                <a:t>U</a:t>
              </a:r>
              <a:endParaRPr kumimoji="0" lang="en-US" altLang="zh-CN" sz="2335" b="1" i="1" u="none" strike="noStrike" kern="1200" cap="none" spc="0" normalizeH="0" baseline="0" noProof="1" dirty="0">
                <a:solidFill>
                  <a:srgbClr val="000000"/>
                </a:solidFill>
                <a:latin typeface="Times New Roman" panose="02020603050405020304" pitchFamily="2" charset="0"/>
                <a:ea typeface="宋体" panose="02010600030101010101" pitchFamily="2" charset="-122"/>
                <a:cs typeface="+mn-cs"/>
                <a:sym typeface="+mn-ea"/>
              </a:endParaRPr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0" lang="en-US" altLang="zh-CN" sz="2335" b="1" i="1" u="none" strike="noStrike" kern="1200" cap="none" spc="0" normalizeH="0" baseline="0" noProof="1" dirty="0">
                  <a:solidFill>
                    <a:srgbClr val="000000"/>
                  </a:solidFill>
                  <a:latin typeface="Times New Roman" panose="02020603050405020304" pitchFamily="2" charset="0"/>
                  <a:ea typeface="宋体" panose="02010600030101010101" pitchFamily="2" charset="-122"/>
                  <a:cs typeface="+mn-cs"/>
                  <a:sym typeface="+mn-ea"/>
                </a:rPr>
                <a:t>I</a:t>
              </a:r>
              <a:endParaRPr kumimoji="0" lang="en-US" altLang="zh-CN" sz="2335" b="1" i="1" u="none" strike="noStrike" kern="1200" cap="none" spc="0" normalizeH="0" baseline="0" noProof="1" dirty="0">
                <a:solidFill>
                  <a:srgbClr val="000000"/>
                </a:solidFill>
                <a:latin typeface="Times New Roman" panose="02020603050405020304" pitchFamily="2" charset="0"/>
                <a:ea typeface="宋体" panose="02010600030101010101" pitchFamily="2" charset="-122"/>
                <a:cs typeface="+mn-cs"/>
                <a:sym typeface="+mn-ea"/>
              </a:endParaRPr>
            </a:p>
          </p:txBody>
        </p:sp>
        <p:sp>
          <p:nvSpPr>
            <p:cNvPr id="9227" name="Line 47"/>
            <p:cNvSpPr/>
            <p:nvPr/>
          </p:nvSpPr>
          <p:spPr>
            <a:xfrm>
              <a:off x="793" y="4104"/>
              <a:ext cx="273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51460" y="699135"/>
            <a:ext cx="8468360" cy="2122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2</a:t>
            </a:r>
            <a:r>
              <a:rPr lang="zh-CN" altLang="en-US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、求滑阻阻值范围</a:t>
            </a:r>
            <a:r>
              <a:rPr lang="en-US" altLang="zh-CN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——</a:t>
            </a:r>
            <a:r>
              <a:rPr lang="zh-CN" altLang="en-US" sz="28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串联</a:t>
            </a:r>
            <a:r>
              <a:rPr lang="zh-CN" altLang="en-US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、电压表测量</a:t>
            </a:r>
            <a:r>
              <a:rPr lang="zh-CN" altLang="en-US" sz="28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滑阻</a:t>
            </a:r>
            <a:r>
              <a:rPr lang="zh-CN" altLang="en-US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时的情形</a:t>
            </a:r>
            <a:endParaRPr sz="28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  <a:p>
            <a:pPr>
              <a:lnSpc>
                <a:spcPct val="150000"/>
              </a:lnSpc>
              <a:spcBef>
                <a:spcPct val="50000"/>
              </a:spcBef>
            </a:pPr>
            <a:endParaRPr lang="zh-CN" altLang="en-US" sz="24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5723890" y="2211705"/>
            <a:ext cx="1993900" cy="1478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611505" y="2139950"/>
            <a:ext cx="5025390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（</a:t>
            </a:r>
            <a:r>
              <a:rPr lang="en-US" altLang="zh-CN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1</a:t>
            </a:r>
            <a:r>
              <a:rPr lang="zh-CN" altLang="en-US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）滑阻最大值由滑阻</a:t>
            </a:r>
            <a:r>
              <a:rPr lang="zh-CN" altLang="en-US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铭牌</a:t>
            </a:r>
            <a:r>
              <a:rPr lang="zh-CN" altLang="en-US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和</a:t>
            </a:r>
            <a:r>
              <a:rPr lang="zh-CN" altLang="en-US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电压表</a:t>
            </a:r>
            <a:r>
              <a:rPr lang="en-US" altLang="zh-CN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V</a:t>
            </a:r>
            <a:r>
              <a:rPr lang="zh-CN" altLang="en-US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决定。</a:t>
            </a:r>
            <a:endParaRPr lang="zh-CN" altLang="en-US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  <a:p>
            <a:r>
              <a:rPr lang="zh-CN" altLang="en-US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（2）滑阻最小值由电路</a:t>
            </a:r>
            <a:r>
              <a:rPr lang="zh-CN" altLang="en-US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总电流的最大值</a:t>
            </a:r>
            <a:r>
              <a:rPr lang="zh-CN" altLang="en-US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决定。</a:t>
            </a:r>
            <a:endParaRPr lang="zh-CN" altLang="en-US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  <a:p>
            <a:endParaRPr lang="zh-CN" altLang="en-US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  <a:p>
            <a:r>
              <a:rPr lang="zh-CN" altLang="en-US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注：电路总电流的最大值由</a:t>
            </a:r>
            <a:r>
              <a:rPr lang="zh-CN" altLang="en-US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电流表</a:t>
            </a:r>
            <a:r>
              <a:rPr lang="en-US" altLang="zh-CN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A</a:t>
            </a:r>
            <a:r>
              <a:rPr lang="zh-CN" altLang="en-US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、滑阻和用电器的</a:t>
            </a:r>
            <a:r>
              <a:rPr lang="zh-CN" altLang="en-US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铭牌电流</a:t>
            </a:r>
            <a:r>
              <a:rPr lang="zh-CN" altLang="en-US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共同决定。（大中取小）</a:t>
            </a:r>
            <a:endParaRPr lang="zh-CN" altLang="en-US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422910" y="1198880"/>
            <a:ext cx="8044180" cy="3322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7</a:t>
            </a:r>
            <a:r>
              <a:rPr lang="zh-CN" altLang="en-US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、</a:t>
            </a:r>
            <a:r>
              <a:rPr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如图所示的电路中，定值电阻R</a:t>
            </a:r>
            <a:r>
              <a:rPr sz="2000" baseline="-25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1</a:t>
            </a:r>
            <a:r>
              <a:rPr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为10Ω，R</a:t>
            </a:r>
            <a:r>
              <a:rPr sz="2000" baseline="-25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2</a:t>
            </a:r>
            <a:r>
              <a:rPr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为滑动变阻器，电源电压保持不变。闭合开关S后，滑片P从b端移动到a端的过程，电压表示数U与电流表示数I的关系图像如图所示。</a:t>
            </a:r>
            <a:endParaRPr sz="20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1</a:t>
            </a:r>
            <a:r>
              <a:rPr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.</a:t>
            </a:r>
            <a:r>
              <a:rPr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求</a:t>
            </a:r>
            <a:r>
              <a:rPr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电源电压；</a:t>
            </a:r>
            <a:endParaRPr sz="20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2</a:t>
            </a:r>
            <a:r>
              <a:rPr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.如果电流表和电压表分别接“0～0.6A”</a:t>
            </a:r>
            <a:endParaRPr sz="20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和“0～3V”接线柱，试求滑动变阻器R</a:t>
            </a:r>
            <a:r>
              <a:rPr sz="2000" baseline="-25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2</a:t>
            </a:r>
            <a:endParaRPr sz="20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的阻值范围。</a:t>
            </a:r>
            <a:endParaRPr sz="20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</p:txBody>
      </p:sp>
      <p:sp>
        <p:nvSpPr>
          <p:cNvPr id="21505" name="矩形 36865"/>
          <p:cNvSpPr/>
          <p:nvPr/>
        </p:nvSpPr>
        <p:spPr>
          <a:xfrm>
            <a:off x="1012825" y="317500"/>
            <a:ext cx="6864350" cy="95408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4400" dirty="0">
                <a:solidFill>
                  <a:srgbClr val="FF0000"/>
                </a:solidFill>
                <a:latin typeface="Candara" panose="020E0502030303020204" pitchFamily="2" charset="0"/>
                <a:ea typeface="华文新魏" panose="02010800040101010101" charset="-122"/>
              </a:rPr>
              <a:t>课堂测评</a:t>
            </a:r>
            <a:endParaRPr lang="zh-CN" altLang="en-US" sz="4400" dirty="0">
              <a:solidFill>
                <a:srgbClr val="FF0000"/>
              </a:solidFill>
              <a:latin typeface="Candara" panose="020E0502030303020204" pitchFamily="2" charset="0"/>
              <a:ea typeface="华文新魏" panose="02010800040101010101" charset="-122"/>
            </a:endParaRPr>
          </a:p>
        </p:txBody>
      </p:sp>
      <p:pic>
        <p:nvPicPr>
          <p:cNvPr id="104" name="图片 103"/>
          <p:cNvPicPr/>
          <p:nvPr/>
        </p:nvPicPr>
        <p:blipFill>
          <a:blip r:embed="rId1"/>
          <a:stretch>
            <a:fillRect/>
          </a:stretch>
        </p:blipFill>
        <p:spPr>
          <a:xfrm>
            <a:off x="5436235" y="2643505"/>
            <a:ext cx="3627120" cy="19342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51460" y="699135"/>
            <a:ext cx="846836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3</a:t>
            </a:r>
            <a:r>
              <a:rPr lang="zh-CN" altLang="en-US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、求滑阻阻值范围</a:t>
            </a:r>
            <a:r>
              <a:rPr lang="en-US" altLang="zh-CN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——</a:t>
            </a:r>
            <a:r>
              <a:rPr lang="zh-CN" altLang="en-US" sz="28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并联</a:t>
            </a:r>
            <a:endParaRPr lang="zh-CN" altLang="en-US" sz="24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</p:txBody>
      </p:sp>
      <p:pic>
        <p:nvPicPr>
          <p:cNvPr id="104" name="图片 103"/>
          <p:cNvPicPr/>
          <p:nvPr/>
        </p:nvPicPr>
        <p:blipFill>
          <a:blip r:embed="rId1"/>
          <a:srcRect r="49598" b="13616"/>
          <a:stretch>
            <a:fillRect/>
          </a:stretch>
        </p:blipFill>
        <p:spPr>
          <a:xfrm>
            <a:off x="5628005" y="2040890"/>
            <a:ext cx="2496185" cy="20326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611505" y="2139950"/>
            <a:ext cx="5025390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（</a:t>
            </a:r>
            <a:r>
              <a:rPr lang="en-US" altLang="zh-CN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1</a:t>
            </a:r>
            <a:r>
              <a:rPr lang="zh-CN" altLang="en-US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）滑阻最大值由滑阻</a:t>
            </a:r>
            <a:r>
              <a:rPr lang="zh-CN" altLang="en-US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铭牌</a:t>
            </a:r>
            <a:r>
              <a:rPr lang="zh-CN" altLang="en-US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决定。</a:t>
            </a:r>
            <a:endParaRPr lang="zh-CN" altLang="en-US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  <a:p>
            <a:r>
              <a:rPr lang="zh-CN" altLang="en-US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（2）滑阻最小值由电路</a:t>
            </a:r>
            <a:r>
              <a:rPr lang="zh-CN" altLang="en-US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总电流的最大值</a:t>
            </a:r>
            <a:r>
              <a:rPr lang="zh-CN" altLang="en-US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决定。</a:t>
            </a:r>
            <a:endParaRPr lang="zh-CN" altLang="en-US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  <a:p>
            <a:endParaRPr lang="zh-CN" altLang="en-US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  <a:p>
            <a:r>
              <a:rPr lang="zh-CN" altLang="en-US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注：电路总电流的最大值由</a:t>
            </a:r>
            <a:r>
              <a:rPr lang="zh-CN" altLang="en-US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电流表</a:t>
            </a:r>
            <a:r>
              <a:rPr lang="en-US" altLang="zh-CN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A</a:t>
            </a:r>
            <a:r>
              <a:rPr lang="zh-CN" altLang="en-US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、用电器的</a:t>
            </a:r>
            <a:r>
              <a:rPr lang="zh-CN" altLang="en-US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铭牌电流</a:t>
            </a:r>
            <a:r>
              <a:rPr lang="zh-CN" altLang="en-US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共同决定。（两者相减）</a:t>
            </a:r>
            <a:endParaRPr lang="zh-CN" altLang="en-US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" r="40362"/>
          <a:stretch>
            <a:fillRect/>
          </a:stretch>
        </p:blipFill>
        <p:spPr>
          <a:xfrm>
            <a:off x="0" y="1"/>
            <a:ext cx="4023360" cy="451596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5020022"/>
            <a:ext cx="9144000" cy="12347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cs typeface="+mn-ea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975676" y="0"/>
            <a:ext cx="72008" cy="451596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cs typeface="+mn-ea"/>
            </a:endParaRPr>
          </a:p>
        </p:txBody>
      </p:sp>
      <p:sp>
        <p:nvSpPr>
          <p:cNvPr id="32" name="矩形 31"/>
          <p:cNvSpPr/>
          <p:nvPr/>
        </p:nvSpPr>
        <p:spPr>
          <a:xfrm rot="16200000">
            <a:off x="2221979" y="2"/>
            <a:ext cx="72008" cy="451596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cs typeface="+mn-ea"/>
            </a:endParaRPr>
          </a:p>
        </p:txBody>
      </p:sp>
      <p:sp>
        <p:nvSpPr>
          <p:cNvPr id="6" name="PA-文本框 3"/>
          <p:cNvSpPr/>
          <p:nvPr/>
        </p:nvSpPr>
        <p:spPr>
          <a:xfrm>
            <a:off x="1975485" y="1711325"/>
            <a:ext cx="6715760" cy="1093470"/>
          </a:xfrm>
          <a:prstGeom prst="rect">
            <a:avLst/>
          </a:prstGeom>
        </p:spPr>
        <p:txBody>
          <a:bodyPr vert="horz" lIns="90000" tIns="46800" rIns="90000" bIns="46800" rtlCol="0" anchor="b" anchorCtr="0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5400" b="1" dirty="0">
                <a:solidFill>
                  <a:srgbClr val="04528B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rPr>
              <a:t>有梦想</a:t>
            </a:r>
            <a:r>
              <a:rPr lang="en-US" altLang="zh-CN" sz="5400" b="1" dirty="0">
                <a:solidFill>
                  <a:srgbClr val="04528B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rPr>
              <a:t>   </a:t>
            </a:r>
            <a:r>
              <a:rPr lang="zh-CN" altLang="en-US" sz="5400" b="1" dirty="0">
                <a:solidFill>
                  <a:srgbClr val="04528B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rPr>
              <a:t>才有力量</a:t>
            </a:r>
            <a:endParaRPr lang="zh-CN" altLang="en-US" sz="5400" b="1" dirty="0">
              <a:solidFill>
                <a:srgbClr val="04528B"/>
              </a:solidFill>
              <a:uFillTx/>
              <a:latin typeface="Arial" panose="020B0604020202020204" pitchFamily="34" charset="0"/>
              <a:ea typeface="微软雅黑" panose="020B0503020204020204" charset="-122"/>
              <a:cs typeface="+mj-cs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decel="7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855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15*sin(rand(0-360)+0)+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5*sin(rand(0-360)+0)+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" dur="998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" dur="998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500000" y="50000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1" dur="714" fill="hold">
                                          <p:stCondLst>
                                            <p:cond delay="28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2" dur="714" fill="hold">
                                          <p:stCondLst>
                                            <p:cond delay="28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" name="文本框 29"/>
          <p:cNvSpPr txBox="1"/>
          <p:nvPr/>
        </p:nvSpPr>
        <p:spPr>
          <a:xfrm>
            <a:off x="1062355" y="411480"/>
            <a:ext cx="7074535" cy="35998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>
              <a:lnSpc>
                <a:spcPct val="150000"/>
              </a:lnSpc>
            </a:pPr>
            <a:r>
              <a:rPr lang="zh-CN" altLang="en-US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测量小灯泡工作时的电阻</a:t>
            </a:r>
            <a:endParaRPr lang="zh-CN" altLang="en-US" sz="28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  <a:p>
            <a:pPr algn="ctr">
              <a:lnSpc>
                <a:spcPct val="150000"/>
              </a:lnSpc>
            </a:pPr>
            <a:endParaRPr lang="zh-CN" altLang="en-US" sz="28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1</a:t>
            </a:r>
            <a:r>
              <a:rPr lang="zh-CN" altLang="en-US" sz="24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、原理</a:t>
            </a:r>
            <a:endParaRPr lang="zh-CN" altLang="en-US" sz="24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2</a:t>
            </a:r>
            <a:r>
              <a:rPr lang="zh-CN" altLang="en-US" sz="24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、器材</a:t>
            </a:r>
            <a:endParaRPr lang="zh-CN" altLang="en-US" sz="24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3</a:t>
            </a:r>
            <a:r>
              <a:rPr lang="zh-CN" altLang="en-US" sz="24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、电路图</a:t>
            </a:r>
            <a:endParaRPr lang="zh-CN" altLang="en-US" sz="24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4</a:t>
            </a:r>
            <a:r>
              <a:rPr lang="zh-CN" altLang="en-US" sz="24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、表格设计</a:t>
            </a:r>
            <a:endParaRPr lang="zh-CN" altLang="en-US" sz="24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4730" y="2229485"/>
            <a:ext cx="2371725" cy="17818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755650" y="1564005"/>
            <a:ext cx="4572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滑动变阻器的作用是什么？</a:t>
            </a:r>
            <a:endParaRPr lang="zh-CN" altLang="en-US" sz="28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</p:txBody>
      </p:sp>
      <p:sp>
        <p:nvSpPr>
          <p:cNvPr id="21505" name="矩形 36865"/>
          <p:cNvSpPr/>
          <p:nvPr/>
        </p:nvSpPr>
        <p:spPr>
          <a:xfrm>
            <a:off x="1012825" y="317500"/>
            <a:ext cx="6864350" cy="95408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4400" dirty="0">
                <a:solidFill>
                  <a:srgbClr val="FF0000"/>
                </a:solidFill>
                <a:latin typeface="Candara" panose="020E0502030303020204" pitchFamily="2" charset="0"/>
                <a:ea typeface="华文新魏" panose="02010800040101010101" charset="-122"/>
              </a:rPr>
              <a:t>想一想</a:t>
            </a:r>
            <a:endParaRPr lang="zh-CN" altLang="en-US" sz="4400" dirty="0">
              <a:solidFill>
                <a:srgbClr val="FF0000"/>
              </a:solidFill>
              <a:latin typeface="Candara" panose="020E0502030303020204" pitchFamily="2" charset="0"/>
              <a:ea typeface="华文新魏" panose="020108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55650" y="2355850"/>
            <a:ext cx="734377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①改变电路中的电流和电压</a:t>
            </a:r>
            <a:endParaRPr lang="zh-CN" altLang="en-US" sz="20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②保护电路</a:t>
            </a:r>
            <a:endParaRPr lang="zh-CN" altLang="en-US" sz="20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11505" y="699770"/>
            <a:ext cx="4572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表格设计：</a:t>
            </a:r>
            <a:endParaRPr lang="zh-CN" altLang="en-US" sz="28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</p:txBody>
      </p:sp>
      <p:graphicFrame>
        <p:nvGraphicFramePr>
          <p:cNvPr id="5" name="Group 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187133" y="1491298"/>
          <a:ext cx="6815455" cy="2731770"/>
        </p:xfrm>
        <a:graphic>
          <a:graphicData uri="http://schemas.openxmlformats.org/drawingml/2006/table">
            <a:tbl>
              <a:tblPr/>
              <a:tblGrid>
                <a:gridCol w="871220"/>
                <a:gridCol w="1549400"/>
                <a:gridCol w="1440815"/>
                <a:gridCol w="1470660"/>
                <a:gridCol w="1483360"/>
              </a:tblGrid>
              <a:tr h="5930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335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次数</a:t>
                      </a:r>
                      <a:endParaRPr kumimoji="0" lang="zh-CN" altLang="en-US" sz="2335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72" marR="76272" marT="38139" marB="3813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335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灯泡亮度</a:t>
                      </a:r>
                      <a:endParaRPr kumimoji="0" lang="zh-CN" altLang="en-US" sz="2335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72" marR="76272" marT="38139" marB="381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335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电压</a:t>
                      </a:r>
                      <a:r>
                        <a:rPr kumimoji="0" lang="en-US" altLang="zh-CN" sz="2335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U</a:t>
                      </a:r>
                      <a:r>
                        <a:rPr kumimoji="0" lang="en-US" altLang="zh-CN" sz="2335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/V</a:t>
                      </a:r>
                      <a:endParaRPr kumimoji="0" lang="en-US" altLang="zh-CN" sz="2335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72" marR="76272" marT="38139" marB="381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335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电流</a:t>
                      </a:r>
                      <a:r>
                        <a:rPr kumimoji="0" lang="en-US" altLang="zh-CN" sz="2335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I</a:t>
                      </a:r>
                      <a:r>
                        <a:rPr kumimoji="0" lang="en-US" altLang="zh-CN" sz="2335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/A</a:t>
                      </a:r>
                      <a:endParaRPr kumimoji="0" lang="en-US" altLang="zh-CN" sz="2335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72" marR="76272" marT="38139" marB="381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335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电阻</a:t>
                      </a:r>
                      <a:r>
                        <a:rPr kumimoji="0" lang="en-US" altLang="zh-CN" sz="2335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R</a:t>
                      </a:r>
                      <a:r>
                        <a:rPr kumimoji="0" lang="en-US" altLang="zh-CN" sz="2335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/Ω</a:t>
                      </a:r>
                      <a:endParaRPr kumimoji="0" lang="en-US" altLang="zh-CN" sz="2335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72" marR="76272" marT="38139" marB="381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3467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335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kumimoji="0" lang="en-US" altLang="zh-CN" sz="2335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72" marR="76272" marT="38139" marB="3813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335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暗</a:t>
                      </a:r>
                      <a:endParaRPr kumimoji="0" lang="zh-CN" altLang="en-US" sz="2335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72" marR="76272" marT="38139" marB="381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3005" b="0" i="0" u="none" strike="noStrike" cap="none" normalizeH="0" baseline="0">
                        <a:ln>
                          <a:noFill/>
                        </a:ln>
                        <a:solidFill>
                          <a:srgbClr val="006666"/>
                        </a:solidFill>
                        <a:effectLst/>
                        <a:latin typeface="华文新魏" panose="02010800040101010101" charset="-122"/>
                        <a:ea typeface="华文新魏" panose="02010800040101010101" charset="-122"/>
                      </a:endParaRPr>
                    </a:p>
                  </a:txBody>
                  <a:tcPr marL="76272" marR="76272" marT="38139" marB="381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3005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华文新魏" panose="02010800040101010101" charset="-122"/>
                        <a:ea typeface="华文新魏" panose="02010800040101010101" charset="-122"/>
                      </a:endParaRPr>
                    </a:p>
                  </a:txBody>
                  <a:tcPr marL="76272" marR="76272" marT="38139" marB="381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3005" b="0" i="0" u="none" strike="noStrike" cap="none" normalizeH="0" baseline="0">
                        <a:ln>
                          <a:noFill/>
                        </a:ln>
                        <a:solidFill>
                          <a:srgbClr val="006666"/>
                        </a:solidFill>
                        <a:effectLst/>
                        <a:latin typeface="华文新魏" panose="02010800040101010101" charset="-122"/>
                        <a:ea typeface="华文新魏" panose="02010800040101010101" charset="-122"/>
                      </a:endParaRPr>
                    </a:p>
                  </a:txBody>
                  <a:tcPr marL="76272" marR="76272" marT="38139" marB="381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3467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335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endParaRPr kumimoji="0" lang="en-US" altLang="zh-CN" sz="2335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72" marR="76272" marT="38139" marB="3813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335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较亮</a:t>
                      </a:r>
                      <a:endParaRPr kumimoji="0" lang="zh-CN" altLang="en-US" sz="2335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72" marR="76272" marT="38139" marB="381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3005" b="0" i="0" u="none" strike="noStrike" cap="none" normalizeH="0" baseline="0">
                        <a:ln>
                          <a:noFill/>
                        </a:ln>
                        <a:solidFill>
                          <a:srgbClr val="006666"/>
                        </a:solidFill>
                        <a:effectLst/>
                        <a:latin typeface="华文新魏" panose="02010800040101010101" charset="-122"/>
                        <a:ea typeface="华文新魏" panose="02010800040101010101" charset="-122"/>
                      </a:endParaRPr>
                    </a:p>
                  </a:txBody>
                  <a:tcPr marL="76272" marR="76272" marT="38139" marB="381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3005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华文新魏" panose="02010800040101010101" charset="-122"/>
                        <a:ea typeface="华文新魏" panose="02010800040101010101" charset="-122"/>
                      </a:endParaRPr>
                    </a:p>
                  </a:txBody>
                  <a:tcPr marL="76272" marR="76272" marT="38139" marB="381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3005" b="0" i="0" u="none" strike="noStrike" cap="none" normalizeH="0" baseline="0">
                        <a:ln>
                          <a:noFill/>
                        </a:ln>
                        <a:solidFill>
                          <a:srgbClr val="006666"/>
                        </a:solidFill>
                        <a:effectLst/>
                        <a:latin typeface="华文新魏" panose="02010800040101010101" charset="-122"/>
                        <a:ea typeface="华文新魏" panose="02010800040101010101" charset="-122"/>
                      </a:endParaRPr>
                    </a:p>
                  </a:txBody>
                  <a:tcPr marL="76272" marR="76272" marT="38139" marB="381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3467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335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endParaRPr kumimoji="0" lang="en-US" altLang="zh-CN" sz="2335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72" marR="76272" marT="38139" marB="3813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335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亮</a:t>
                      </a:r>
                      <a:endParaRPr kumimoji="0" lang="zh-CN" altLang="en-US" sz="2335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72" marR="76272" marT="38139" marB="381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3005" b="0" i="0" u="none" strike="noStrike" cap="none" normalizeH="0" baseline="0">
                        <a:ln>
                          <a:noFill/>
                        </a:ln>
                        <a:solidFill>
                          <a:srgbClr val="006666"/>
                        </a:solidFill>
                        <a:effectLst/>
                        <a:latin typeface="华文新魏" panose="02010800040101010101" charset="-122"/>
                        <a:ea typeface="华文新魏" panose="02010800040101010101" charset="-122"/>
                      </a:endParaRPr>
                    </a:p>
                  </a:txBody>
                  <a:tcPr marL="76272" marR="76272" marT="38139" marB="381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3005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华文新魏" panose="02010800040101010101" charset="-122"/>
                        <a:ea typeface="华文新魏" panose="02010800040101010101" charset="-122"/>
                      </a:endParaRPr>
                    </a:p>
                  </a:txBody>
                  <a:tcPr marL="76272" marR="76272" marT="38139" marB="381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3005" b="0" i="0" u="none" strike="noStrike" cap="none" normalizeH="0" baseline="0">
                        <a:ln>
                          <a:noFill/>
                        </a:ln>
                        <a:solidFill>
                          <a:srgbClr val="006666"/>
                        </a:solidFill>
                        <a:effectLst/>
                        <a:latin typeface="华文新魏" panose="02010800040101010101" charset="-122"/>
                        <a:ea typeface="华文新魏" panose="02010800040101010101" charset="-122"/>
                      </a:endParaRPr>
                    </a:p>
                  </a:txBody>
                  <a:tcPr marL="76272" marR="76272" marT="38139" marB="381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34670">
                <a:tc gridSpan="5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3005" b="0" i="0" u="none" strike="noStrike" cap="none" normalizeH="0" baseline="0">
                        <a:ln>
                          <a:noFill/>
                        </a:ln>
                        <a:solidFill>
                          <a:srgbClr val="006666"/>
                        </a:solidFill>
                        <a:effectLst/>
                        <a:latin typeface="华文新魏" panose="02010800040101010101" charset="-122"/>
                        <a:ea typeface="华文新魏" panose="02010800040101010101" charset="-122"/>
                      </a:endParaRPr>
                    </a:p>
                  </a:txBody>
                  <a:tcPr marL="76272" marR="76272" marT="38139" marB="38139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610235" y="1564005"/>
            <a:ext cx="784479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4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灯泡在暗、较亮、亮时的灯丝电阻不同的原因是什么？能否求平均值？</a:t>
            </a:r>
            <a:endParaRPr lang="en-US" altLang="zh-CN" sz="24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</p:txBody>
      </p:sp>
      <p:sp>
        <p:nvSpPr>
          <p:cNvPr id="21505" name="矩形 36865"/>
          <p:cNvSpPr/>
          <p:nvPr/>
        </p:nvSpPr>
        <p:spPr>
          <a:xfrm>
            <a:off x="1012825" y="317500"/>
            <a:ext cx="6864350" cy="95408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4400" dirty="0">
                <a:solidFill>
                  <a:srgbClr val="FF0000"/>
                </a:solidFill>
                <a:latin typeface="Candara" panose="020E0502030303020204" pitchFamily="2" charset="0"/>
                <a:ea typeface="华文新魏" panose="02010800040101010101" charset="-122"/>
              </a:rPr>
              <a:t>想一想</a:t>
            </a:r>
            <a:endParaRPr lang="zh-CN" altLang="en-US" sz="4400" dirty="0">
              <a:solidFill>
                <a:srgbClr val="FF0000"/>
              </a:solidFill>
              <a:latin typeface="Candara" panose="020E0502030303020204" pitchFamily="2" charset="0"/>
              <a:ea typeface="华文新魏" panose="020108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83260" y="3220085"/>
            <a:ext cx="734377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不能求平均值，因为灯泡电阻的不同不是误差原因造成的。而是因为</a:t>
            </a:r>
            <a:r>
              <a:rPr lang="zh-CN" altLang="en-US" sz="20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灯泡灯丝的电阻随温度的升高而增大。</a:t>
            </a:r>
            <a:endParaRPr lang="zh-CN" altLang="en-US" sz="2000" dirty="0">
              <a:solidFill>
                <a:srgbClr val="FF0000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610235" y="1564005"/>
            <a:ext cx="784479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4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伏安法测</a:t>
            </a:r>
            <a:r>
              <a:rPr lang="zh-CN" altLang="en-US" sz="24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未知定值电阻</a:t>
            </a:r>
            <a:r>
              <a:rPr lang="zh-CN" altLang="en-US" sz="24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的阻值的实验</a:t>
            </a:r>
            <a:r>
              <a:rPr lang="zh-CN" altLang="en-US" sz="24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与伏安法测</a:t>
            </a:r>
            <a:r>
              <a:rPr lang="zh-CN" altLang="en-US" sz="24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灯泡</a:t>
            </a:r>
            <a:r>
              <a:rPr lang="zh-CN" altLang="en-US" sz="24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的电阻的实验</a:t>
            </a:r>
            <a:r>
              <a:rPr lang="zh-CN" altLang="en-US" sz="24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中，都采用了多次实验，它们的目的是否相同。</a:t>
            </a:r>
            <a:endParaRPr lang="zh-CN" altLang="en-US" sz="24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</p:txBody>
      </p:sp>
      <p:sp>
        <p:nvSpPr>
          <p:cNvPr id="21505" name="矩形 36865"/>
          <p:cNvSpPr/>
          <p:nvPr/>
        </p:nvSpPr>
        <p:spPr>
          <a:xfrm>
            <a:off x="1012825" y="317500"/>
            <a:ext cx="6864350" cy="95408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4400" dirty="0">
                <a:solidFill>
                  <a:srgbClr val="FF0000"/>
                </a:solidFill>
                <a:latin typeface="Candara" panose="020E0502030303020204" pitchFamily="2" charset="0"/>
                <a:ea typeface="华文新魏" panose="02010800040101010101" charset="-122"/>
              </a:rPr>
              <a:t>想一想</a:t>
            </a:r>
            <a:endParaRPr lang="zh-CN" altLang="en-US" sz="4400" dirty="0">
              <a:solidFill>
                <a:srgbClr val="FF0000"/>
              </a:solidFill>
              <a:latin typeface="Candara" panose="020E0502030303020204" pitchFamily="2" charset="0"/>
              <a:ea typeface="华文新魏" panose="020108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83260" y="3220085"/>
            <a:ext cx="734377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不同，前者是为了减小误差，后者是为了得到普遍结论，即得到灯丝电阻会随着温度的升高而增大的结论。</a:t>
            </a:r>
            <a:endParaRPr lang="zh-CN" altLang="en-US" sz="2000" dirty="0">
              <a:solidFill>
                <a:srgbClr val="FF0000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16385" name="Object 2"/>
          <p:cNvGraphicFramePr>
            <a:graphicFrameLocks noChangeAspect="1"/>
          </p:cNvGraphicFramePr>
          <p:nvPr/>
        </p:nvGraphicFramePr>
        <p:xfrm>
          <a:off x="825818" y="1201738"/>
          <a:ext cx="3551555" cy="25920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1" imgW="7807960" imgH="5567045" progId="MSGraph.Chart.8">
                  <p:embed/>
                </p:oleObj>
              </mc:Choice>
              <mc:Fallback>
                <p:oleObj name="" r:id="rId1" imgW="7807960" imgH="5567045" progId="MSGraph.Chart.8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825818" y="1201738"/>
                        <a:ext cx="3551555" cy="259207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09" name="Object 2"/>
          <p:cNvGraphicFramePr>
            <a:graphicFrameLocks noChangeAspect="1"/>
          </p:cNvGraphicFramePr>
          <p:nvPr/>
        </p:nvGraphicFramePr>
        <p:xfrm>
          <a:off x="4211638" y="1331913"/>
          <a:ext cx="3592195" cy="2308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" r:id="rId3" imgW="7790180" imgH="5549265" progId="MSGraph.Chart.8">
                  <p:embed/>
                </p:oleObj>
              </mc:Choice>
              <mc:Fallback>
                <p:oleObj name="" r:id="rId3" imgW="7790180" imgH="5549265" progId="MSGraph.Chart.8">
                  <p:embed/>
                  <p:pic>
                    <p:nvPicPr>
                      <p:cNvPr id="0" name="图片 308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11638" y="1331913"/>
                        <a:ext cx="3592195" cy="23082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11*i*1"/>
  <p:tag name="KSO_WM_BEAUTIFY_FLAG" val="#wm#"/>
  <p:tag name="KSO_WM_TAG_VERSION" val="1.0"/>
  <p:tag name="KSO_WM_CHIP_GROUPID" val="62f9ee69295c1bf6da923790"/>
  <p:tag name="KSO_WM_CHIP_XID" val="62f9eeb6295c1bf6da9237a0"/>
  <p:tag name="KSO_WM_UNIT_DEC_AREA_ID" val="7c1aed2094c84b0e8c962fb02855ff08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94d61ccb6164efb9f38496ecffd48be"/>
</p:tagLst>
</file>

<file path=ppt/tags/tag10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3*i*1"/>
  <p:tag name="KSO_WM_BEAUTIFY_FLAG" val="#wm#"/>
  <p:tag name="KSO_WM_TAG_VERSION" val="1.0"/>
  <p:tag name="KSO_WM_CHIP_GROUPID" val="62f9ee69295c1bf6da923790"/>
  <p:tag name="KSO_WM_CHIP_XID" val="62f9eeb6295c1bf6da9237a8"/>
  <p:tag name="KSO_WM_UNIT_DEC_AREA_ID" val="993642d7a0864e019708071a46594773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a2ea7e84b45746559c4c7cb9a2776497"/>
</p:tagLst>
</file>

<file path=ppt/tags/tag100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101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02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22*i*1"/>
  <p:tag name="KSO_WM_BEAUTIFY_FLAG" val="#wm#"/>
  <p:tag name="KSO_WM_TAG_VERSION" val="1.0"/>
  <p:tag name="KSO_WM_CHIP_GROUPID" val="62f9ee69295c1bf6da923790"/>
  <p:tag name="KSO_WM_CHIP_XID" val="62f9eeb6295c1bf6da92379b"/>
  <p:tag name="KSO_WM_UNIT_DEC_AREA_ID" val="522c666f837d49b7974a1af15e136221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ff4e3a8680e14c2b94de0b9deb485212"/>
</p:tagLst>
</file>

<file path=ppt/tags/tag103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23*i*1"/>
  <p:tag name="KSO_WM_BEAUTIFY_FLAG" val="#wm#"/>
  <p:tag name="KSO_WM_TAG_VERSION" val="1.0"/>
  <p:tag name="KSO_WM_CHIP_GROUPID" val="62f9ee69295c1bf6da923790"/>
  <p:tag name="KSO_WM_CHIP_XID" val="62f9eeb6295c1bf6da92379c"/>
  <p:tag name="KSO_WM_UNIT_DEC_AREA_ID" val="4001172b51e24cd283d2e55775197a80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a1ac805b12064347a61ab55754981ae3"/>
</p:tagLst>
</file>

<file path=ppt/tags/tag104.xml><?xml version="1.0" encoding="utf-8"?>
<p:tagLst xmlns:p="http://schemas.openxmlformats.org/presentationml/2006/main">
  <p:tag name="KSO_WM_UNIT_SUBTYPE" val="u"/>
  <p:tag name="KSO_WM_TEMPLATE_CATEGORY" val="chip"/>
  <p:tag name="KSO_WM_TEMPLATE_INDEX" val="20226299"/>
  <p:tag name="KSO_WM_UNIT_TYPE" val="i"/>
  <p:tag name="KSO_WM_UNIT_INDEX" val="1"/>
  <p:tag name="KSO_WM_UNIT_ID" val="chip20226299_24*i*1"/>
  <p:tag name="KSO_WM_BEAUTIFY_FLAG" val="#wm#"/>
  <p:tag name="KSO_WM_TAG_VERSION" val="1.0"/>
  <p:tag name="KSO_WM_CHIP_GROUPID" val="62f9ee69295c1bf6da923790"/>
  <p:tag name="KSO_WM_CHIP_XID" val="62f9eeb6295c1bf6da92379a"/>
  <p:tag name="KSO_WM_UNIT_DEC_AREA_ID" val="c3ccecd1e33c474d9ce49e0192bbfe5e"/>
  <p:tag name="KSO_WM_CHIP_FILLAREA_FILL_RULE" val="{&quot;fill_align&quot;:&quot;l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bae576ab75c4eccae4cfac7faa40304"/>
</p:tagLst>
</file>

<file path=ppt/tags/tag105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106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107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108.xml><?xml version="1.0" encoding="utf-8"?>
<p:tagLst xmlns:p="http://schemas.openxmlformats.org/presentationml/2006/main">
  <p:tag name="KSO_WM_UNIT_BLOCK" val="0"/>
  <p:tag name="KSO_WM_UNIT_DEC_AREA_ID" val="ec4c3d2328bd4afca7a02f0ccdbf889f"/>
  <p:tag name="KSO_WM_UNIT_ISCONTENTSTITLE" val="0"/>
  <p:tag name="KSO_WM_UNIT_ISNUMDGMTITLE" val="0"/>
  <p:tag name="KSO_WM_UNIT_PRESET_TEXT" val="Thank you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6299_1*a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66;72;2"/>
  <p:tag name="KSO_WM_CHIP_GROUPID" val="614314e91e630cfd8f11395a"/>
  <p:tag name="KSO_WM_CHIP_XID" val="614314e91e630cfd8f11395b"/>
  <p:tag name="KSO_WM_CHIP_FILLAREA_FILL_RULE" val="{&quot;fill_align&quot;:&quot;cm&quot;,&quot;fill_mode&quot;:&quot;adaptive&quot;,&quot;sacle_strategy&quot;:&quot;smart&quot;}"/>
  <p:tag name="KSO_WM_ASSEMBLE_CHIP_INDEX" val="d9cc931b57cb40f4a3f0eeff9b15eafc"/>
  <p:tag name="KSO_WM_UNIT_TEXT_FILL_FORE_SCHEMECOLOR_INDEX_BRIGHTNESS" val="0.15"/>
  <p:tag name="KSO_WM_UNIT_TEXT_FILL_FORE_SCHEMECOLOR_INDEX" val="13"/>
  <p:tag name="KSO_WM_UNIT_TEXT_FILL_TYPE" val="1"/>
  <p:tag name="KSO_WM_TEMPLATE_ASSEMBLE_XID" val="62faf596295c1bf6da93919d"/>
  <p:tag name="KSO_WM_TEMPLATE_ASSEMBLE_GROUPID" val="62f9ee69295c1bf6da923790"/>
</p:tagLst>
</file>

<file path=ppt/tags/tag109.xml><?xml version="1.0" encoding="utf-8"?>
<p:tagLst xmlns:p="http://schemas.openxmlformats.org/presentationml/2006/main">
  <p:tag name="KSO_WM_UNIT_BLOCK" val="0"/>
  <p:tag name="KSO_WM_UNIT_DEC_AREA_ID" val="a409eea3357e43af8a3496c8e41183f4"/>
  <p:tag name="KSO_WM_UNIT_SUBTYPE" val="a"/>
  <p:tag name="KSO_WM_UNIT_PRESET_TEXT" val="单击此处添加正文，文字是您思想的提炼，请尽量言简意赅的阐述观点。"/>
  <p:tag name="KSO_WM_UNIT_NOCLEAR" val="0"/>
  <p:tag name="KSO_WM_UNIT_VALUE" val="48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26299_1*f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14;18;2"/>
  <p:tag name="KSO_WM_CHIP_GROUPID" val="614314e91e630cfd8f11395a"/>
  <p:tag name="KSO_WM_CHIP_XID" val="614314e91e630cfd8f11395b"/>
  <p:tag name="KSO_WM_CHIP_FILLAREA_FILL_RULE" val="{&quot;fill_align&quot;:&quot;cm&quot;,&quot;fill_mode&quot;:&quot;adaptive&quot;,&quot;sacle_strategy&quot;:&quot;smart&quot;}"/>
  <p:tag name="KSO_WM_ASSEMBLE_CHIP_INDEX" val="d9cc931b57cb40f4a3f0eeff9b15eafc"/>
  <p:tag name="KSO_WM_UNIT_TEXT_FILL_FORE_SCHEMECOLOR_INDEX_BRIGHTNESS" val="0.15"/>
  <p:tag name="KSO_WM_UNIT_TEXT_FILL_FORE_SCHEMECOLOR_INDEX" val="13"/>
  <p:tag name="KSO_WM_UNIT_TEXT_FILL_TYPE" val="1"/>
  <p:tag name="KSO_WM_TEMPLATE_ASSEMBLE_XID" val="62faf596295c1bf6da93919d"/>
  <p:tag name="KSO_WM_TEMPLATE_ASSEMBLE_GROUPID" val="62f9ee69295c1bf6da923790"/>
</p:tagLst>
</file>

<file path=ppt/tags/tag11.xml><?xml version="1.0" encoding="utf-8"?>
<p:tagLst xmlns:p="http://schemas.openxmlformats.org/presentationml/2006/main">
  <p:tag name="KSO_WM_UNIT_SUBTYPE" val="u"/>
  <p:tag name="KSO_WM_TEMPLATE_CATEGORY" val="chip"/>
  <p:tag name="KSO_WM_TEMPLATE_INDEX" val="20226299"/>
  <p:tag name="KSO_WM_UNIT_TYPE" val="i"/>
  <p:tag name="KSO_WM_UNIT_INDEX" val="1"/>
  <p:tag name="KSO_WM_UNIT_ID" val="chip20226299_4*i*1"/>
  <p:tag name="KSO_WM_BEAUTIFY_FLAG" val="#wm#"/>
  <p:tag name="KSO_WM_TAG_VERSION" val="1.0"/>
  <p:tag name="KSO_WM_CHIP_GROUPID" val="62f9ee69295c1bf6da923790"/>
  <p:tag name="KSO_WM_CHIP_XID" val="62f9eeb6295c1bf6da9237a6"/>
  <p:tag name="KSO_WM_UNIT_DEC_AREA_ID" val="13db7ca7563f4f759d6c1901ac8eb2ac"/>
  <p:tag name="KSO_WM_CHIP_FILLAREA_FILL_RULE" val="{&quot;fill_align&quot;:&quot;l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23c68c35bb5642f494af08b05b033f34"/>
</p:tagLst>
</file>

<file path=ppt/tags/tag110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16*i*1"/>
  <p:tag name="KSO_WM_BEAUTIFY_FLAG" val="#wm#"/>
  <p:tag name="KSO_WM_TAG_VERSION" val="1.0"/>
  <p:tag name="KSO_WM_CHIP_GROUPID" val="62f9ee69295c1bf6da923790"/>
  <p:tag name="KSO_WM_CHIP_XID" val="62f9eeb6295c1bf6da9237a5"/>
  <p:tag name="KSO_WM_UNIT_DEC_AREA_ID" val="ccc0eefc74524149a8d234469bbe4e4d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5ea81b95f5e04f7ea40fecaa1f203229"/>
  <p:tag name="KSO_WM_SLIDE_BACKGROUND_TYPE" val="general"/>
</p:tagLst>
</file>

<file path=ppt/tags/tag111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7*i*1"/>
  <p:tag name="KSO_WM_BEAUTIFY_FLAG" val="#wm#"/>
  <p:tag name="KSO_WM_TAG_VERSION" val="1.0"/>
  <p:tag name="KSO_WM_CHIP_GROUPID" val="62f9ee69295c1bf6da923790"/>
  <p:tag name="KSO_WM_CHIP_XID" val="62f9eeb6295c1bf6da9237a1"/>
  <p:tag name="KSO_WM_UNIT_DEC_AREA_ID" val="f33230abbe6f49e3a4f347884fde4e57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88d4c36bc0e647b1820f1c8d1d9c153b"/>
  <p:tag name="KSO_WM_SLIDE_BACKGROUND_TYPE" val="general"/>
</p:tagLst>
</file>

<file path=ppt/tags/tag112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9*i*1"/>
  <p:tag name="KSO_WM_BEAUTIFY_FLAG" val="#wm#"/>
  <p:tag name="KSO_WM_TAG_VERSION" val="1.0"/>
  <p:tag name="KSO_WM_CHIP_GROUPID" val="62f9ee69295c1bf6da923790"/>
  <p:tag name="KSO_WM_CHIP_XID" val="62f9eeb6295c1bf6da9237a3"/>
  <p:tag name="KSO_WM_UNIT_DEC_AREA_ID" val="457430e17a8c4c79b1d1b9712fa2a87f"/>
  <p:tag name="KSO_WM_CHIP_FILLAREA_FILL_RULE" val="{&quot;fill_align&quot;:&quot;l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ef186f91f7d04aa790a91b0962040fd3"/>
  <p:tag name="KSO_WM_SLIDE_BACKGROUND_TYPE" val="general"/>
</p:tagLst>
</file>

<file path=ppt/tags/tag113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8*i*1"/>
  <p:tag name="KSO_WM_BEAUTIFY_FLAG" val="#wm#"/>
  <p:tag name="KSO_WM_TAG_VERSION" val="1.0"/>
  <p:tag name="KSO_WM_CHIP_GROUPID" val="62f9ee69295c1bf6da923790"/>
  <p:tag name="KSO_WM_CHIP_XID" val="62f9eeb6295c1bf6da9237a2"/>
  <p:tag name="KSO_WM_UNIT_DEC_AREA_ID" val="9bf3df7b629f47e68fbae3f738de84e0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74a8310ca6434850acc8580aa9cfc9f1"/>
  <p:tag name="KSO_WM_SLIDE_BACKGROUND_TYPE" val="general"/>
</p:tagLst>
</file>

<file path=ppt/tags/tag114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20*i*1"/>
  <p:tag name="KSO_WM_BEAUTIFY_FLAG" val="#wm#"/>
  <p:tag name="KSO_WM_TAG_VERSION" val="1.0"/>
  <p:tag name="KSO_WM_CHIP_GROUPID" val="62f9ee69295c1bf6da923790"/>
  <p:tag name="KSO_WM_CHIP_XID" val="62f9eeb6295c1bf6da9237a4"/>
  <p:tag name="KSO_WM_UNIT_DEC_AREA_ID" val="359652c3324d41cba44ba87eeb06e876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106b01b7200476496c02390b2ab8287"/>
  <p:tag name="KSO_WM_SLIDE_BACKGROUND_TYPE" val="general"/>
</p:tagLst>
</file>

<file path=ppt/tags/tag115.xml><?xml version="1.0" encoding="utf-8"?>
<p:tagLst xmlns:p="http://schemas.openxmlformats.org/presentationml/2006/main">
  <p:tag name="KSO_WM_SLIDE_BACKGROUND_TYPE" val="general"/>
  <p:tag name="KSO_WM_UNIT_TEXT_FILL_FORE_SCHEMECOLOR_INDEX_BRIGHTNESS" val="0"/>
  <p:tag name="KSO_WM_UNIT_TEXT_FILL_FORE_SCHEMECOLOR_INDEX" val="13"/>
  <p:tag name="KSO_WM_UNIT_TEXT_FILL_TYPE" val="1"/>
</p:tagLst>
</file>

<file path=ppt/tags/tag116.xml><?xml version="1.0" encoding="utf-8"?>
<p:tagLst xmlns:p="http://schemas.openxmlformats.org/presentationml/2006/main">
  <p:tag name="KSO_WM_SLIDE_BACKGROUND_TYPE" val="general"/>
  <p:tag name="KSO_WM_UNIT_TEXT_FILL_FORE_SCHEMECOLOR_INDEX_BRIGHTNESS" val="0.15"/>
  <p:tag name="KSO_WM_UNIT_TEXT_FILL_FORE_SCHEMECOLOR_INDEX" val="1"/>
  <p:tag name="KSO_WM_UNIT_TEXT_FILL_TYPE" val="1"/>
</p:tagLst>
</file>

<file path=ppt/tags/tag117.xml><?xml version="1.0" encoding="utf-8"?>
<p:tagLst xmlns:p="http://schemas.openxmlformats.org/presentationml/2006/main">
  <p:tag name="KSO_WM_SLIDE_BACKGROUND_TYPE" val="general"/>
  <p:tag name="KSO_WM_UNIT_TEXT_FILL_FORE_SCHEMECOLOR_INDEX_BRIGHTNESS" val="0.15"/>
  <p:tag name="KSO_WM_UNIT_TEXT_FILL_FORE_SCHEMECOLOR_INDEX" val="1"/>
  <p:tag name="KSO_WM_UNIT_TEXT_FILL_TYPE" val="1"/>
</p:tagLst>
</file>

<file path=ppt/tags/tag118.xml><?xml version="1.0" encoding="utf-8"?>
<p:tagLst xmlns:p="http://schemas.openxmlformats.org/presentationml/2006/main">
  <p:tag name="KSO_WM_SLIDE_BACKGROUND_TYPE" val="general"/>
  <p:tag name="KSO_WM_UNIT_TEXT_FILL_FORE_SCHEMECOLOR_INDEX_BRIGHTNESS" val="0.15"/>
  <p:tag name="KSO_WM_UNIT_TEXT_FILL_FORE_SCHEMECOLOR_INDEX" val="1"/>
  <p:tag name="KSO_WM_UNIT_TEXT_FILL_TYPE" val="1"/>
</p:tagLst>
</file>

<file path=ppt/tags/tag119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16*i*1"/>
  <p:tag name="KSO_WM_BEAUTIFY_FLAG" val="#wm#"/>
  <p:tag name="KSO_WM_TAG_VERSION" val="1.0"/>
  <p:tag name="KSO_WM_CHIP_GROUPID" val="62f9ee69295c1bf6da923790"/>
  <p:tag name="KSO_WM_CHIP_XID" val="62f9eeb6295c1bf6da9237a5"/>
  <p:tag name="KSO_WM_UNIT_DEC_AREA_ID" val="a5785b807b7f4d66ac00be2ad60cf879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5670915857814bec9363d3a911269ecd"/>
  <p:tag name="KSO_WM_SLIDE_BACKGROUND_TYPE" val="frame"/>
</p:tagLst>
</file>

<file path=ppt/tags/tag12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120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7*i*1"/>
  <p:tag name="KSO_WM_BEAUTIFY_FLAG" val="#wm#"/>
  <p:tag name="KSO_WM_TAG_VERSION" val="1.0"/>
  <p:tag name="KSO_WM_CHIP_GROUPID" val="62f9ee69295c1bf6da923790"/>
  <p:tag name="KSO_WM_CHIP_XID" val="62f9eeb6295c1bf6da9237a1"/>
  <p:tag name="KSO_WM_UNIT_DEC_AREA_ID" val="68a9a9c33f374bbf83ec5623615b5aa2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d0eef91b3beb49bda820e2e6bcbe957c"/>
  <p:tag name="KSO_WM_SLIDE_BACKGROUND_TYPE" val="frame"/>
</p:tagLst>
</file>

<file path=ppt/tags/tag121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9*i*1"/>
  <p:tag name="KSO_WM_BEAUTIFY_FLAG" val="#wm#"/>
  <p:tag name="KSO_WM_TAG_VERSION" val="1.0"/>
  <p:tag name="KSO_WM_CHIP_GROUPID" val="62f9ee69295c1bf6da923790"/>
  <p:tag name="KSO_WM_CHIP_XID" val="62f9eeb6295c1bf6da9237a3"/>
  <p:tag name="KSO_WM_UNIT_DEC_AREA_ID" val="12553495921941829402dc07d3aa68d5"/>
  <p:tag name="KSO_WM_CHIP_FILLAREA_FILL_RULE" val="{&quot;fill_align&quot;:&quot;l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df504a49192644f59adca39bc1ceda14"/>
  <p:tag name="KSO_WM_SLIDE_BACKGROUND_TYPE" val="frame"/>
</p:tagLst>
</file>

<file path=ppt/tags/tag122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8*i*1"/>
  <p:tag name="KSO_WM_BEAUTIFY_FLAG" val="#wm#"/>
  <p:tag name="KSO_WM_TAG_VERSION" val="1.0"/>
  <p:tag name="KSO_WM_CHIP_GROUPID" val="62f9ee69295c1bf6da923790"/>
  <p:tag name="KSO_WM_CHIP_XID" val="62f9eeb6295c1bf6da9237a2"/>
  <p:tag name="KSO_WM_UNIT_DEC_AREA_ID" val="0bac117dc1be4dd4b50d92b766929f25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a086e488c5684e0e8e16f0ad4e426af1"/>
  <p:tag name="KSO_WM_SLIDE_BACKGROUND_TYPE" val="frame"/>
</p:tagLst>
</file>

<file path=ppt/tags/tag123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20*i*1"/>
  <p:tag name="KSO_WM_BEAUTIFY_FLAG" val="#wm#"/>
  <p:tag name="KSO_WM_TAG_VERSION" val="1.0"/>
  <p:tag name="KSO_WM_CHIP_GROUPID" val="62f9ee69295c1bf6da923790"/>
  <p:tag name="KSO_WM_CHIP_XID" val="62f9eeb6295c1bf6da9237a4"/>
  <p:tag name="KSO_WM_UNIT_DEC_AREA_ID" val="89196fd4fcd24be79e30e11c54e0555f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7b911e1960964f9eb661561278a2f62a"/>
  <p:tag name="KSO_WM_SLIDE_BACKGROUND_TYPE" val="frame"/>
</p:tagLst>
</file>

<file path=ppt/tags/tag124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1144_2*i*1"/>
  <p:tag name="KSO_WM_UNIT_LAYERLEVEL" val="1"/>
  <p:tag name="KSO_WM_TAG_VERSION" val="1.0"/>
  <p:tag name="KSO_WM_BEAUTIFY_FLAG" val="#wm#"/>
  <p:tag name="KSO_WM_UNIT_BK_DARK_LIGHT" val="2"/>
  <p:tag name="KSO_WM_UNIT_SUBTYPE" val="h"/>
  <p:tag name="KSO_WM_UNIT_TYPE" val="i"/>
  <p:tag name="KSO_WM_UNIT_INDEX" val="1"/>
  <p:tag name="KSO_WM_TEMPLATE_CATEGORY" val="bg"/>
  <p:tag name="KSO_WM_TEMPLATE_INDEX" val="20221144"/>
  <p:tag name="KSO_WM_UNIT_FILL_FORE_SCHEMECOLOR_INDEX_BRIGHTNESS" val="0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CHIP_GROUPID" val="61a5c35dcf14e69e7f8bccfd"/>
  <p:tag name="KSO_WM_CHIP_XID" val="62788cb9a0f60d12b19e6074"/>
</p:tagLst>
</file>

<file path=ppt/tags/tag125.xml><?xml version="1.0" encoding="utf-8"?>
<p:tagLst xmlns:p="http://schemas.openxmlformats.org/presentationml/2006/main">
  <p:tag name="KSO_WM_SLIDE_BACKGROUND_TYPE" val="frame"/>
  <p:tag name="KSO_WM_UNIT_TEXT_FILL_FORE_SCHEMECOLOR_INDEX_BRIGHTNESS" val="0"/>
  <p:tag name="KSO_WM_UNIT_TEXT_FILL_FORE_SCHEMECOLOR_INDEX" val="13"/>
  <p:tag name="KSO_WM_UNIT_TEXT_FILL_TYPE" val="1"/>
</p:tagLst>
</file>

<file path=ppt/tags/tag126.xml><?xml version="1.0" encoding="utf-8"?>
<p:tagLst xmlns:p="http://schemas.openxmlformats.org/presentationml/2006/main">
  <p:tag name="KSO_WM_SLIDE_BACKGROUND_TYPE" val="frame"/>
  <p:tag name="KSO_WM_UNIT_TEXT_FILL_FORE_SCHEMECOLOR_INDEX_BRIGHTNESS" val="0"/>
  <p:tag name="KSO_WM_UNIT_TEXT_FILL_FORE_SCHEMECOLOR_INDEX" val="13"/>
  <p:tag name="KSO_WM_UNIT_TEXT_FILL_TYPE" val="1"/>
</p:tagLst>
</file>

<file path=ppt/tags/tag127.xml><?xml version="1.0" encoding="utf-8"?>
<p:tagLst xmlns:p="http://schemas.openxmlformats.org/presentationml/2006/main">
  <p:tag name="KSO_WM_SLIDE_BACKGROUND_TYPE" val="frame"/>
  <p:tag name="KSO_WM_UNIT_TEXT_FILL_FORE_SCHEMECOLOR_INDEX_BRIGHTNESS" val="0.15"/>
  <p:tag name="KSO_WM_UNIT_TEXT_FILL_FORE_SCHEMECOLOR_INDEX" val="1"/>
  <p:tag name="KSO_WM_UNIT_TEXT_FILL_TYPE" val="1"/>
</p:tagLst>
</file>

<file path=ppt/tags/tag128.xml><?xml version="1.0" encoding="utf-8"?>
<p:tagLst xmlns:p="http://schemas.openxmlformats.org/presentationml/2006/main">
  <p:tag name="KSO_WM_SLIDE_BACKGROUND_TYPE" val="frame"/>
  <p:tag name="KSO_WM_UNIT_TEXT_FILL_FORE_SCHEMECOLOR_INDEX_BRIGHTNESS" val="0.15"/>
  <p:tag name="KSO_WM_UNIT_TEXT_FILL_FORE_SCHEMECOLOR_INDEX" val="1"/>
  <p:tag name="KSO_WM_UNIT_TEXT_FILL_TYPE" val="1"/>
</p:tagLst>
</file>

<file path=ppt/tags/tag129.xml><?xml version="1.0" encoding="utf-8"?>
<p:tagLst xmlns:p="http://schemas.openxmlformats.org/presentationml/2006/main">
  <p:tag name="KSO_WM_SLIDE_BACKGROUND_TYPE" val="frame"/>
  <p:tag name="KSO_WM_UNIT_TEXT_FILL_FORE_SCHEMECOLOR_INDEX_BRIGHTNESS" val="0.15"/>
  <p:tag name="KSO_WM_UNIT_TEXT_FILL_FORE_SCHEMECOLOR_INDEX" val="1"/>
  <p:tag name="KSO_WM_UNIT_TEXT_FILL_TYPE" val="1"/>
</p:tagLst>
</file>

<file path=ppt/tags/tag13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130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16*i*1"/>
  <p:tag name="KSO_WM_BEAUTIFY_FLAG" val="#wm#"/>
  <p:tag name="KSO_WM_TAG_VERSION" val="1.0"/>
  <p:tag name="KSO_WM_CHIP_GROUPID" val="62f9ee69295c1bf6da923790"/>
  <p:tag name="KSO_WM_CHIP_XID" val="62f9eeb6295c1bf6da9237a5"/>
  <p:tag name="KSO_WM_UNIT_DEC_AREA_ID" val="869a888b8ca74dc180881266f89b798f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092d6681b37b472dae17b2edc9b7275c"/>
  <p:tag name="KSO_WM_SLIDE_BACKGROUND_TYPE" val="leftRight"/>
</p:tagLst>
</file>

<file path=ppt/tags/tag131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1144_3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1144"/>
  <p:tag name="KSO_WM_UNIT_FILL_FORE_SCHEMECOLOR_INDEX_BRIGHTNESS" val="0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CHIP_GROUPID" val="61a5c35dcf14e69e7f8bccfd"/>
  <p:tag name="KSO_WM_CHIP_XID" val="62788cb9a0f60d12b19e6075"/>
</p:tagLst>
</file>

<file path=ppt/tags/tag132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8*i*1"/>
  <p:tag name="KSO_WM_BEAUTIFY_FLAG" val="#wm#"/>
  <p:tag name="KSO_WM_TAG_VERSION" val="1.0"/>
  <p:tag name="KSO_WM_CHIP_GROUPID" val="62f9ee69295c1bf6da923790"/>
  <p:tag name="KSO_WM_CHIP_XID" val="62f9eeb6295c1bf6da9237a2"/>
  <p:tag name="KSO_WM_UNIT_DEC_AREA_ID" val="c0931d3e4235489faa33693fce373b2f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bae5b59300494bfa9919654ba7b2ebf8"/>
  <p:tag name="KSO_WM_SLIDE_BACKGROUND_TYPE" val="leftRight"/>
</p:tagLst>
</file>

<file path=ppt/tags/tag133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20*i*1"/>
  <p:tag name="KSO_WM_BEAUTIFY_FLAG" val="#wm#"/>
  <p:tag name="KSO_WM_TAG_VERSION" val="1.0"/>
  <p:tag name="KSO_WM_CHIP_GROUPID" val="62f9ee69295c1bf6da923790"/>
  <p:tag name="KSO_WM_CHIP_XID" val="62f9eeb6295c1bf6da9237a4"/>
  <p:tag name="KSO_WM_UNIT_DEC_AREA_ID" val="c41d76038ddb4ea1a3f0e81709f0385c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372c73d194bc40daa10fdd6e9b22ad18"/>
  <p:tag name="KSO_WM_SLIDE_BACKGROUND_TYPE" val="leftRight"/>
</p:tagLst>
</file>

<file path=ppt/tags/tag134.xml><?xml version="1.0" encoding="utf-8"?>
<p:tagLst xmlns:p="http://schemas.openxmlformats.org/presentationml/2006/main">
  <p:tag name="KSO_WM_SLIDE_BACKGROUND_TYPE" val="leftRight"/>
  <p:tag name="KSO_WM_UNIT_TEXT_FILL_FORE_SCHEMECOLOR_INDEX_BRIGHTNESS" val="0"/>
  <p:tag name="KSO_WM_UNIT_TEXT_FILL_FORE_SCHEMECOLOR_INDEX" val="13"/>
  <p:tag name="KSO_WM_UNIT_TEXT_FILL_TYPE" val="1"/>
</p:tagLst>
</file>

<file path=ppt/tags/tag135.xml><?xml version="1.0" encoding="utf-8"?>
<p:tagLst xmlns:p="http://schemas.openxmlformats.org/presentationml/2006/main">
  <p:tag name="KSO_WM_SLIDE_BACKGROUND_TYPE" val="leftRight"/>
  <p:tag name="KSO_WM_UNIT_TEXT_FILL_FORE_SCHEMECOLOR_INDEX_BRIGHTNESS" val="0.15"/>
  <p:tag name="KSO_WM_UNIT_TEXT_FILL_FORE_SCHEMECOLOR_INDEX" val="1"/>
  <p:tag name="KSO_WM_UNIT_TEXT_FILL_TYPE" val="1"/>
</p:tagLst>
</file>

<file path=ppt/tags/tag136.xml><?xml version="1.0" encoding="utf-8"?>
<p:tagLst xmlns:p="http://schemas.openxmlformats.org/presentationml/2006/main">
  <p:tag name="KSO_WM_SLIDE_BACKGROUND_TYPE" val="leftRight"/>
  <p:tag name="KSO_WM_UNIT_TEXT_FILL_FORE_SCHEMECOLOR_INDEX_BRIGHTNESS" val="0.15"/>
  <p:tag name="KSO_WM_UNIT_TEXT_FILL_FORE_SCHEMECOLOR_INDEX" val="1"/>
  <p:tag name="KSO_WM_UNIT_TEXT_FILL_TYPE" val="1"/>
</p:tagLst>
</file>

<file path=ppt/tags/tag137.xml><?xml version="1.0" encoding="utf-8"?>
<p:tagLst xmlns:p="http://schemas.openxmlformats.org/presentationml/2006/main">
  <p:tag name="KSO_WM_SLIDE_BACKGROUND_TYPE" val="leftRight"/>
  <p:tag name="KSO_WM_UNIT_TEXT_FILL_FORE_SCHEMECOLOR_INDEX_BRIGHTNESS" val="0.15"/>
  <p:tag name="KSO_WM_UNIT_TEXT_FILL_FORE_SCHEMECOLOR_INDEX" val="1"/>
  <p:tag name="KSO_WM_UNIT_TEXT_FILL_TYPE" val="1"/>
</p:tagLst>
</file>

<file path=ppt/tags/tag138.xml><?xml version="1.0" encoding="utf-8"?>
<p:tagLst xmlns:p="http://schemas.openxmlformats.org/presentationml/2006/main">
  <p:tag name="KSO_WM_SLIDE_BACKGROUND_TYPE" val="leftRight"/>
  <p:tag name="KSO_WM_UNIT_TEXT_FILL_FORE_SCHEMECOLOR_INDEX_BRIGHTNESS" val="0"/>
  <p:tag name="KSO_WM_UNIT_TEXT_FILL_FORE_SCHEMECOLOR_INDEX" val="13"/>
  <p:tag name="KSO_WM_UNIT_TEXT_FILL_TYPE" val="1"/>
</p:tagLst>
</file>

<file path=ppt/tags/tag139.xml><?xml version="1.0" encoding="utf-8"?>
<p:tagLst xmlns:p="http://schemas.openxmlformats.org/presentationml/2006/main">
  <p:tag name="KSO_WM_SLIDE_BACKGROUND_TYPE" val="leftRight"/>
  <p:tag name="KSO_WM_UNIT_TEXT_FILL_FORE_SCHEMECOLOR_INDEX_BRIGHTNESS" val="0"/>
  <p:tag name="KSO_WM_UNIT_TEXT_FILL_FORE_SCHEMECOLOR_INDEX" val="13"/>
  <p:tag name="KSO_WM_UNIT_TEXT_FILL_TYPE" val="1"/>
</p:tagLst>
</file>

<file path=ppt/tags/tag14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140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16*i*1"/>
  <p:tag name="KSO_WM_BEAUTIFY_FLAG" val="#wm#"/>
  <p:tag name="KSO_WM_TAG_VERSION" val="1.0"/>
  <p:tag name="KSO_WM_CHIP_GROUPID" val="62f9ee69295c1bf6da923790"/>
  <p:tag name="KSO_WM_CHIP_XID" val="62f9eeb6295c1bf6da9237a5"/>
  <p:tag name="KSO_WM_UNIT_DEC_AREA_ID" val="95e2f282d4c24e3a89fbe5c7bb1c8e1d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1ff49f7f3d874bab898c7e5064f8dd2a"/>
  <p:tag name="KSO_WM_SLIDE_BACKGROUND_TYPE" val="topBottom"/>
</p:tagLst>
</file>

<file path=ppt/tags/tag141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1144_4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1144"/>
  <p:tag name="KSO_WM_UNIT_FILL_FORE_SCHEMECOLOR_INDEX_BRIGHTNESS" val="0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CHIP_GROUPID" val="61a5c35dcf14e69e7f8bccfd"/>
  <p:tag name="KSO_WM_CHIP_XID" val="62788cb9a0f60d12b19e6076"/>
</p:tagLst>
</file>

<file path=ppt/tags/tag142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20*i*1"/>
  <p:tag name="KSO_WM_BEAUTIFY_FLAG" val="#wm#"/>
  <p:tag name="KSO_WM_TAG_VERSION" val="1.0"/>
  <p:tag name="KSO_WM_CHIP_GROUPID" val="62f9ee69295c1bf6da923790"/>
  <p:tag name="KSO_WM_CHIP_XID" val="62f9eeb6295c1bf6da9237a4"/>
  <p:tag name="KSO_WM_UNIT_DEC_AREA_ID" val="6a9fb85265bc4544ba96b5060f0f7daa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9f10553903de41ed9846dd278b60ac4f"/>
  <p:tag name="KSO_WM_SLIDE_BACKGROUND_TYPE" val="topBottom"/>
</p:tagLst>
</file>

<file path=ppt/tags/tag143.xml><?xml version="1.0" encoding="utf-8"?>
<p:tagLst xmlns:p="http://schemas.openxmlformats.org/presentationml/2006/main">
  <p:tag name="KSO_WM_SLIDE_BACKGROUND_TYPE" val="topBottom"/>
  <p:tag name="KSO_WM_UNIT_TEXT_FILL_FORE_SCHEMECOLOR_INDEX_BRIGHTNESS" val="0"/>
  <p:tag name="KSO_WM_UNIT_TEXT_FILL_FORE_SCHEMECOLOR_INDEX" val="13"/>
  <p:tag name="KSO_WM_UNIT_TEXT_FILL_TYPE" val="1"/>
</p:tagLst>
</file>

<file path=ppt/tags/tag144.xml><?xml version="1.0" encoding="utf-8"?>
<p:tagLst xmlns:p="http://schemas.openxmlformats.org/presentationml/2006/main">
  <p:tag name="KSO_WM_SLIDE_BACKGROUND_TYPE" val="topBottom"/>
  <p:tag name="KSO_WM_UNIT_TEXT_FILL_FORE_SCHEMECOLOR_INDEX_BRIGHTNESS" val="0.15"/>
  <p:tag name="KSO_WM_UNIT_TEXT_FILL_FORE_SCHEMECOLOR_INDEX" val="1"/>
  <p:tag name="KSO_WM_UNIT_TEXT_FILL_TYPE" val="1"/>
</p:tagLst>
</file>

<file path=ppt/tags/tag145.xml><?xml version="1.0" encoding="utf-8"?>
<p:tagLst xmlns:p="http://schemas.openxmlformats.org/presentationml/2006/main">
  <p:tag name="KSO_WM_SLIDE_BACKGROUND_TYPE" val="topBottom"/>
  <p:tag name="KSO_WM_UNIT_TEXT_FILL_FORE_SCHEMECOLOR_INDEX_BRIGHTNESS" val="0.15"/>
  <p:tag name="KSO_WM_UNIT_TEXT_FILL_FORE_SCHEMECOLOR_INDEX" val="1"/>
  <p:tag name="KSO_WM_UNIT_TEXT_FILL_TYPE" val="1"/>
</p:tagLst>
</file>

<file path=ppt/tags/tag146.xml><?xml version="1.0" encoding="utf-8"?>
<p:tagLst xmlns:p="http://schemas.openxmlformats.org/presentationml/2006/main">
  <p:tag name="KSO_WM_SLIDE_BACKGROUND_TYPE" val="topBottom"/>
  <p:tag name="KSO_WM_UNIT_TEXT_FILL_FORE_SCHEMECOLOR_INDEX_BRIGHTNESS" val="0.15"/>
  <p:tag name="KSO_WM_UNIT_TEXT_FILL_FORE_SCHEMECOLOR_INDEX" val="1"/>
  <p:tag name="KSO_WM_UNIT_TEXT_FILL_TYPE" val="1"/>
</p:tagLst>
</file>

<file path=ppt/tags/tag147.xml><?xml version="1.0" encoding="utf-8"?>
<p:tagLst xmlns:p="http://schemas.openxmlformats.org/presentationml/2006/main">
  <p:tag name="KSO_WM_SLIDE_BACKGROUND_TYPE" val="topBottom"/>
  <p:tag name="KSO_WM_UNIT_TEXT_FILL_FORE_SCHEMECOLOR_INDEX_BRIGHTNESS" val="0"/>
  <p:tag name="KSO_WM_UNIT_TEXT_FILL_FORE_SCHEMECOLOR_INDEX" val="13"/>
  <p:tag name="KSO_WM_UNIT_TEXT_FILL_TYPE" val="1"/>
</p:tagLst>
</file>

<file path=ppt/tags/tag148.xml><?xml version="1.0" encoding="utf-8"?>
<p:tagLst xmlns:p="http://schemas.openxmlformats.org/presentationml/2006/main">
  <p:tag name="KSO_WM_SLIDE_BACKGROUND_TYPE" val="topBottom"/>
  <p:tag name="KSO_WM_UNIT_TEXT_FILL_FORE_SCHEMECOLOR_INDEX_BRIGHTNESS" val="0"/>
  <p:tag name="KSO_WM_UNIT_TEXT_FILL_FORE_SCHEMECOLOR_INDEX" val="13"/>
  <p:tag name="KSO_WM_UNIT_TEXT_FILL_TYPE" val="1"/>
</p:tagLst>
</file>

<file path=ppt/tags/tag149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16*i*1"/>
  <p:tag name="KSO_WM_BEAUTIFY_FLAG" val="#wm#"/>
  <p:tag name="KSO_WM_TAG_VERSION" val="1.0"/>
  <p:tag name="KSO_WM_CHIP_GROUPID" val="62f9ee69295c1bf6da923790"/>
  <p:tag name="KSO_WM_CHIP_XID" val="62f9eeb6295c1bf6da9237a5"/>
  <p:tag name="KSO_WM_UNIT_DEC_AREA_ID" val="30554965c07647cb85c4d55818669e19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b08552bc01c74063b8b18e7d016b67d4"/>
  <p:tag name="KSO_WM_SLIDE_BACKGROUND_TYPE" val="bottomTop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26299_1*i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BLOCK" val="0"/>
  <p:tag name="KSO_WM_UNIT_SM_LIMIT_TYPE" val="3"/>
  <p:tag name="KSO_WM_UNIT_DEC_AREA_ID" val="33b547f8536b4c1496b8bb0d4b37e98c"/>
  <p:tag name="KSO_WM_UNIT_DECORATE_INFO" val="{&quot;DecorateInfoH&quot;:{&quot;IsAbs&quot;:true},&quot;DecorateInfoW&quot;:{&quot;IsAbs&quot;:false},&quot;DecorateInfoX&quot;:{&quot;IsAbs&quot;:true,&quot;Pos&quot;:2},&quot;DecorateInfoY&quot;:{&quot;IsAbs&quot;:true,&quot;Pos&quot;:0},&quot;ReferentInfo&quot;:{&quot;Id&quot;:&quot;b5a03fb6cfc9432ab88b4d95c578755d&quot;,&quot;X&quot;:{&quot;Pos&quot;:2},&quot;Y&quot;:{&quot;Pos&quot;:2}},&quot;whChangeMode&quot;:0}"/>
  <p:tag name="KSO_WM_CHIP_GROUPID" val="615163aed3dcef8fee32c2a0"/>
  <p:tag name="KSO_WM_CHIP_XID" val="615163aed3dcef8fee32c2a1"/>
  <p:tag name="KSO_WM_CHIP_FILLAREA_FILL_RULE" val="{&quot;fill_align&quot;:&quot;rb&quot;,&quot;fill_mode&quot;:&quot;adaptive&quot;,&quot;sacle_strategy&quot;:&quot;smart&quot;}"/>
  <p:tag name="KSO_WM_UNIT_DEC_SUPPORTCHANGEPIC" val="0"/>
  <p:tag name="KSO_WM_UNIT_DEC_CHANGEPICRESERVED" val="0"/>
  <p:tag name="KSO_WM_ASSEMBLE_CHIP_INDEX" val="998e039a60d34b2997ba3faa8ae20a4c"/>
  <p:tag name="KSO_WM_UNIT_LINE_FORE_SCHEMECOLOR_INDEX_1_BRIGHTNESS" val="0"/>
  <p:tag name="KSO_WM_UNIT_LINE_FORE_SCHEMECOLOR_INDEX_1" val="13"/>
  <p:tag name="KSO_WM_UNIT_LINE_FORE_SCHEMECOLOR_INDEX_1_POS" val="0.07"/>
  <p:tag name="KSO_WM_UNIT_LINE_FORE_SCHEMECOLOR_INDEX_1_TRANS" val="0"/>
  <p:tag name="KSO_WM_UNIT_LINE_FORE_SCHEMECOLOR_INDEX_2_BRIGHTNESS" val="0"/>
  <p:tag name="KSO_WM_UNIT_LINE_FORE_SCHEMECOLOR_INDEX_2" val="14"/>
  <p:tag name="KSO_WM_UNIT_LINE_FORE_SCHEMECOLOR_INDEX_2_POS" val="1"/>
  <p:tag name="KSO_WM_UNIT_LINE_FORE_SCHEMECOLOR_INDEX_2_TRANS" val="1"/>
  <p:tag name="KSO_WM_UNIT_LINE_GRADIENT_TYPE" val="0"/>
  <p:tag name="KSO_WM_UNIT_LINE_GRADIENT_ANGLE" val="180"/>
  <p:tag name="KSO_WM_UNIT_LINE_GRADIENT_Direction" val="4"/>
  <p:tag name="KSO_WM_UNIT_LINE_FILL_TYPE" val="5"/>
  <p:tag name="KSO_WM_TEMPLATE_ASSEMBLE_XID" val="62faf596295c1bf6da939216"/>
  <p:tag name="KSO_WM_TEMPLATE_ASSEMBLE_GROUPID" val="62f9ee69295c1bf6da923790"/>
</p:tagLst>
</file>

<file path=ppt/tags/tag150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1144_5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1144"/>
  <p:tag name="KSO_WM_UNIT_FILL_FORE_SCHEMECOLOR_INDEX_BRIGHTNESS" val="0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CHIP_GROUPID" val="61a5c35dcf14e69e7f8bccfd"/>
  <p:tag name="KSO_WM_CHIP_XID" val="62788cb9a0f60d12b19e6077"/>
</p:tagLst>
</file>

<file path=ppt/tags/tag151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8*i*1"/>
  <p:tag name="KSO_WM_BEAUTIFY_FLAG" val="#wm#"/>
  <p:tag name="KSO_WM_TAG_VERSION" val="1.0"/>
  <p:tag name="KSO_WM_CHIP_GROUPID" val="62f9ee69295c1bf6da923790"/>
  <p:tag name="KSO_WM_CHIP_XID" val="62f9eeb6295c1bf6da9237a2"/>
  <p:tag name="KSO_WM_UNIT_DEC_AREA_ID" val="a731731c556e466b8d289e7b407750aa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038a5a890d504797b1fdf9aa1451310a"/>
  <p:tag name="KSO_WM_SLIDE_BACKGROUND_TYPE" val="bottomTop"/>
</p:tagLst>
</file>

<file path=ppt/tags/tag152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7*i*1"/>
  <p:tag name="KSO_WM_BEAUTIFY_FLAG" val="#wm#"/>
  <p:tag name="KSO_WM_TAG_VERSION" val="1.0"/>
  <p:tag name="KSO_WM_CHIP_GROUPID" val="62f9ee69295c1bf6da923790"/>
  <p:tag name="KSO_WM_CHIP_XID" val="62f9eeb6295c1bf6da9237a1"/>
  <p:tag name="KSO_WM_UNIT_DEC_AREA_ID" val="56417979430d48f397584c5f0c0dad8b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12b6d867148456f8f9749c98544f064"/>
  <p:tag name="KSO_WM_SLIDE_BACKGROUND_TYPE" val="bottomTop"/>
</p:tagLst>
</file>

<file path=ppt/tags/tag153.xml><?xml version="1.0" encoding="utf-8"?>
<p:tagLst xmlns:p="http://schemas.openxmlformats.org/presentationml/2006/main">
  <p:tag name="KSO_WM_SLIDE_BACKGROUND_TYPE" val="bottomTop"/>
  <p:tag name="KSO_WM_UNIT_TEXT_FILL_FORE_SCHEMECOLOR_INDEX_BRIGHTNESS" val="0"/>
  <p:tag name="KSO_WM_UNIT_TEXT_FILL_FORE_SCHEMECOLOR_INDEX" val="13"/>
  <p:tag name="KSO_WM_UNIT_TEXT_FILL_TYPE" val="1"/>
</p:tagLst>
</file>

<file path=ppt/tags/tag154.xml><?xml version="1.0" encoding="utf-8"?>
<p:tagLst xmlns:p="http://schemas.openxmlformats.org/presentationml/2006/main">
  <p:tag name="KSO_WM_SLIDE_BACKGROUND_TYPE" val="bottomTop"/>
  <p:tag name="KSO_WM_UNIT_TEXT_FILL_FORE_SCHEMECOLOR_INDEX_BRIGHTNESS" val="0.15"/>
  <p:tag name="KSO_WM_UNIT_TEXT_FILL_FORE_SCHEMECOLOR_INDEX" val="1"/>
  <p:tag name="KSO_WM_UNIT_TEXT_FILL_TYPE" val="1"/>
</p:tagLst>
</file>

<file path=ppt/tags/tag155.xml><?xml version="1.0" encoding="utf-8"?>
<p:tagLst xmlns:p="http://schemas.openxmlformats.org/presentationml/2006/main">
  <p:tag name="KSO_WM_SLIDE_BACKGROUND_TYPE" val="bottomTop"/>
  <p:tag name="KSO_WM_UNIT_TEXT_FILL_FORE_SCHEMECOLOR_INDEX_BRIGHTNESS" val="0.15"/>
  <p:tag name="KSO_WM_UNIT_TEXT_FILL_FORE_SCHEMECOLOR_INDEX" val="1"/>
  <p:tag name="KSO_WM_UNIT_TEXT_FILL_TYPE" val="1"/>
</p:tagLst>
</file>

<file path=ppt/tags/tag156.xml><?xml version="1.0" encoding="utf-8"?>
<p:tagLst xmlns:p="http://schemas.openxmlformats.org/presentationml/2006/main">
  <p:tag name="KSO_WM_SLIDE_BACKGROUND_TYPE" val="bottomTop"/>
  <p:tag name="KSO_WM_UNIT_TEXT_FILL_FORE_SCHEMECOLOR_INDEX_BRIGHTNESS" val="0.15"/>
  <p:tag name="KSO_WM_UNIT_TEXT_FILL_FORE_SCHEMECOLOR_INDEX" val="1"/>
  <p:tag name="KSO_WM_UNIT_TEXT_FILL_TYPE" val="1"/>
</p:tagLst>
</file>

<file path=ppt/tags/tag157.xml><?xml version="1.0" encoding="utf-8"?>
<p:tagLst xmlns:p="http://schemas.openxmlformats.org/presentationml/2006/main">
  <p:tag name="KSO_WM_SLIDE_BACKGROUND_TYPE" val="bottomTop"/>
  <p:tag name="KSO_WM_UNIT_TEXT_FILL_FORE_SCHEMECOLOR_INDEX_BRIGHTNESS" val="0"/>
  <p:tag name="KSO_WM_UNIT_TEXT_FILL_FORE_SCHEMECOLOR_INDEX" val="13"/>
  <p:tag name="KSO_WM_UNIT_TEXT_FILL_TYPE" val="1"/>
</p:tagLst>
</file>

<file path=ppt/tags/tag158.xml><?xml version="1.0" encoding="utf-8"?>
<p:tagLst xmlns:p="http://schemas.openxmlformats.org/presentationml/2006/main">
  <p:tag name="KSO_WM_SLIDE_BACKGROUND_TYPE" val="bottomTop"/>
  <p:tag name="KSO_WM_UNIT_TEXT_FILL_FORE_SCHEMECOLOR_INDEX_BRIGHTNESS" val="0"/>
  <p:tag name="KSO_WM_UNIT_TEXT_FILL_FORE_SCHEMECOLOR_INDEX" val="13"/>
  <p:tag name="KSO_WM_UNIT_TEXT_FILL_TYPE" val="1"/>
</p:tagLst>
</file>

<file path=ppt/tags/tag159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16*i*1"/>
  <p:tag name="KSO_WM_BEAUTIFY_FLAG" val="#wm#"/>
  <p:tag name="KSO_WM_TAG_VERSION" val="1.0"/>
  <p:tag name="KSO_WM_CHIP_GROUPID" val="62f9ee69295c1bf6da923790"/>
  <p:tag name="KSO_WM_CHIP_XID" val="62f9eeb6295c1bf6da9237a5"/>
  <p:tag name="KSO_WM_UNIT_DEC_AREA_ID" val="9fa2fb4911c443ab8e120e7285dd137e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cc3a2a027c245d983f3d20fa588a046"/>
  <p:tag name="KSO_WM_SLIDE_BACKGROUND_TYPE" val="navigation"/>
</p:tagLst>
</file>

<file path=ppt/tags/tag16.xml><?xml version="1.0" encoding="utf-8"?>
<p:tagLst xmlns:p="http://schemas.openxmlformats.org/presentationml/2006/main">
  <p:tag name="KSO_WM_UNIT_ISCONTENTSTITLE" val="0"/>
  <p:tag name="KSO_WM_UNIT_ISNUMDGMTITLE" val="0"/>
  <p:tag name="KSO_WM_UNIT_PRESET_TEXT" val="简约风主题家长会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6299_1*a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54;66;2"/>
  <p:tag name="KSO_WM_UNIT_BLOCK" val="0"/>
  <p:tag name="KSO_WM_UNIT_DEC_AREA_ID" val="b5a03fb6cfc9432ab88b4d95c578755d"/>
  <p:tag name="KSO_WM_CHIP_GROUPID" val="615163aed3dcef8fee32c2a0"/>
  <p:tag name="KSO_WM_CHIP_XID" val="615163aed3dcef8fee32c2a1"/>
  <p:tag name="KSO_WM_CHIP_FILLAREA_FILL_RULE" val="{&quot;fill_align&quot;:&quot;rb&quot;,&quot;fill_mode&quot;:&quot;adaptive&quot;,&quot;sacle_strategy&quot;:&quot;smart&quot;}"/>
  <p:tag name="KSO_WM_ASSEMBLE_CHIP_INDEX" val="998e039a60d34b2997ba3faa8ae20a4c"/>
  <p:tag name="KSO_WM_UNIT_TEXT_FILL_FORE_SCHEMECOLOR_INDEX_BRIGHTNESS" val="0.15"/>
  <p:tag name="KSO_WM_UNIT_TEXT_FILL_FORE_SCHEMECOLOR_INDEX" val="13"/>
  <p:tag name="KSO_WM_UNIT_TEXT_FILL_TYPE" val="1"/>
  <p:tag name="KSO_WM_TEMPLATE_ASSEMBLE_XID" val="62faf596295c1bf6da939216"/>
  <p:tag name="KSO_WM_TEMPLATE_ASSEMBLE_GROUPID" val="62f9ee69295c1bf6da923790"/>
</p:tagLst>
</file>

<file path=ppt/tags/tag16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1144_6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1144"/>
  <p:tag name="KSO_WM_UNIT_FILL_FORE_SCHEMECOLOR_INDEX_BRIGHTNESS" val="0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CHIP_GROUPID" val="61a5c35dcf14e69e7f8bccfd"/>
  <p:tag name="KSO_WM_CHIP_XID" val="62788cb9a0f60d12b19e6078"/>
</p:tagLst>
</file>

<file path=ppt/tags/tag161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20*i*1"/>
  <p:tag name="KSO_WM_BEAUTIFY_FLAG" val="#wm#"/>
  <p:tag name="KSO_WM_TAG_VERSION" val="1.0"/>
  <p:tag name="KSO_WM_CHIP_GROUPID" val="62f9ee69295c1bf6da923790"/>
  <p:tag name="KSO_WM_CHIP_XID" val="62f9eeb6295c1bf6da9237a4"/>
  <p:tag name="KSO_WM_UNIT_DEC_AREA_ID" val="fc34419801a94676b68228bf92615372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1d3e786eaf464f7e83d423ca7ec3efdb"/>
  <p:tag name="KSO_WM_SLIDE_BACKGROUND_TYPE" val="navigation"/>
</p:tagLst>
</file>

<file path=ppt/tags/tag162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9*i*1"/>
  <p:tag name="KSO_WM_BEAUTIFY_FLAG" val="#wm#"/>
  <p:tag name="KSO_WM_TAG_VERSION" val="1.0"/>
  <p:tag name="KSO_WM_CHIP_GROUPID" val="62f9ee69295c1bf6da923790"/>
  <p:tag name="KSO_WM_CHIP_XID" val="62f9eeb6295c1bf6da9237a3"/>
  <p:tag name="KSO_WM_UNIT_DEC_AREA_ID" val="2da7a868e98440f388a2baa805544b87"/>
  <p:tag name="KSO_WM_CHIP_FILLAREA_FILL_RULE" val="{&quot;fill_align&quot;:&quot;l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299ac6f71ce94f33a5a75f29f45e5a39"/>
  <p:tag name="KSO_WM_SLIDE_BACKGROUND_TYPE" val="navigation"/>
</p:tagLst>
</file>

<file path=ppt/tags/tag163.xml><?xml version="1.0" encoding="utf-8"?>
<p:tagLst xmlns:p="http://schemas.openxmlformats.org/presentationml/2006/main">
  <p:tag name="KSO_WM_SLIDE_BACKGROUND_TYPE" val="navigation"/>
  <p:tag name="KSO_WM_UNIT_TEXT_FILL_FORE_SCHEMECOLOR_INDEX_BRIGHTNESS" val="0"/>
  <p:tag name="KSO_WM_UNIT_TEXT_FILL_FORE_SCHEMECOLOR_INDEX" val="13"/>
  <p:tag name="KSO_WM_UNIT_TEXT_FILL_TYPE" val="1"/>
</p:tagLst>
</file>

<file path=ppt/tags/tag164.xml><?xml version="1.0" encoding="utf-8"?>
<p:tagLst xmlns:p="http://schemas.openxmlformats.org/presentationml/2006/main">
  <p:tag name="KSO_WM_SLIDE_BACKGROUND_TYPE" val="navigation"/>
  <p:tag name="KSO_WM_UNIT_TEXT_FILL_FORE_SCHEMECOLOR_INDEX_BRIGHTNESS" val="0.15"/>
  <p:tag name="KSO_WM_UNIT_TEXT_FILL_FORE_SCHEMECOLOR_INDEX" val="1"/>
  <p:tag name="KSO_WM_UNIT_TEXT_FILL_TYPE" val="1"/>
</p:tagLst>
</file>

<file path=ppt/tags/tag165.xml><?xml version="1.0" encoding="utf-8"?>
<p:tagLst xmlns:p="http://schemas.openxmlformats.org/presentationml/2006/main">
  <p:tag name="KSO_WM_SLIDE_BACKGROUND_TYPE" val="navigation"/>
  <p:tag name="KSO_WM_UNIT_TEXT_FILL_FORE_SCHEMECOLOR_INDEX_BRIGHTNESS" val="0.15"/>
  <p:tag name="KSO_WM_UNIT_TEXT_FILL_FORE_SCHEMECOLOR_INDEX" val="1"/>
  <p:tag name="KSO_WM_UNIT_TEXT_FILL_TYPE" val="1"/>
</p:tagLst>
</file>

<file path=ppt/tags/tag166.xml><?xml version="1.0" encoding="utf-8"?>
<p:tagLst xmlns:p="http://schemas.openxmlformats.org/presentationml/2006/main">
  <p:tag name="KSO_WM_SLIDE_BACKGROUND_TYPE" val="navigation"/>
  <p:tag name="KSO_WM_UNIT_TEXT_FILL_FORE_SCHEMECOLOR_INDEX_BRIGHTNESS" val="0.15"/>
  <p:tag name="KSO_WM_UNIT_TEXT_FILL_FORE_SCHEMECOLOR_INDEX" val="1"/>
  <p:tag name="KSO_WM_UNIT_TEXT_FILL_TYPE" val="1"/>
</p:tagLst>
</file>

<file path=ppt/tags/tag167.xml><?xml version="1.0" encoding="utf-8"?>
<p:tagLst xmlns:p="http://schemas.openxmlformats.org/presentationml/2006/main">
  <p:tag name="KSO_WM_SLIDE_BACKGROUND_TYPE" val="navigation"/>
  <p:tag name="KSO_WM_UNIT_TEXT_FILL_FORE_SCHEMECOLOR_INDEX_BRIGHTNESS" val="0"/>
  <p:tag name="KSO_WM_UNIT_TEXT_FILL_FORE_SCHEMECOLOR_INDEX" val="13"/>
  <p:tag name="KSO_WM_UNIT_TEXT_FILL_TYPE" val="1"/>
</p:tagLst>
</file>

<file path=ppt/tags/tag168.xml><?xml version="1.0" encoding="utf-8"?>
<p:tagLst xmlns:p="http://schemas.openxmlformats.org/presentationml/2006/main">
  <p:tag name="KSO_WM_SLIDE_BACKGROUND_TYPE" val="navigation"/>
  <p:tag name="KSO_WM_UNIT_TEXT_FILL_FORE_SCHEMECOLOR_INDEX_BRIGHTNESS" val="0"/>
  <p:tag name="KSO_WM_UNIT_TEXT_FILL_FORE_SCHEMECOLOR_INDEX" val="13"/>
  <p:tag name="KSO_WM_UNIT_TEXT_FILL_TYPE" val="1"/>
</p:tagLst>
</file>

<file path=ppt/tags/tag169.xml><?xml version="1.0" encoding="utf-8"?>
<p:tagLst xmlns:p="http://schemas.openxmlformats.org/presentationml/2006/main">
  <p:tag name="KSO_WM_SLIDE_BACKGROUND_TYPE" val="navigation"/>
  <p:tag name="KSO_WM_UNIT_TEXT_FILL_FORE_SCHEMECOLOR_INDEX_BRIGHTNESS" val="0"/>
  <p:tag name="KSO_WM_UNIT_TEXT_FILL_FORE_SCHEMECOLOR_INDEX" val="13"/>
  <p:tag name="KSO_WM_UNIT_TEXT_FILL_TYPE" val="1"/>
</p:tagLst>
</file>

<file path=ppt/tags/tag17.xml><?xml version="1.0" encoding="utf-8"?>
<p:tagLst xmlns:p="http://schemas.openxmlformats.org/presentationml/2006/main">
  <p:tag name="KSO_WM_UNIT_ISCONTENTSTITLE" val="0"/>
  <p:tag name="KSO_WM_UNIT_ISNUMDGMTITLE" val="0"/>
  <p:tag name="KSO_WM_UNIT_PRESET_TEXT" val="演讲人姓名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26299_1*f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18;26;2"/>
  <p:tag name="KSO_WM_UNIT_BLOCK" val="0"/>
  <p:tag name="KSO_WM_UNIT_DEC_AREA_ID" val="99a0e6d3e4504b2aa8479b1f35e6143f"/>
  <p:tag name="KSO_WM_UNIT_SUBTYPE" val="b"/>
  <p:tag name="KSO_WM_CHIP_GROUPID" val="615163aed3dcef8fee32c2a0"/>
  <p:tag name="KSO_WM_CHIP_XID" val="615163aed3dcef8fee32c2a1"/>
  <p:tag name="KSO_WM_CHIP_FILLAREA_FILL_RULE" val="{&quot;fill_align&quot;:&quot;rb&quot;,&quot;fill_mode&quot;:&quot;adaptive&quot;,&quot;sacle_strategy&quot;:&quot;smart&quot;}"/>
  <p:tag name="KSO_WM_ASSEMBLE_CHIP_INDEX" val="998e039a60d34b2997ba3faa8ae20a4c"/>
  <p:tag name="KSO_WM_UNIT_TEXT_FILL_FORE_SCHEMECOLOR_INDEX_BRIGHTNESS" val="0.15"/>
  <p:tag name="KSO_WM_UNIT_TEXT_FILL_FORE_SCHEMECOLOR_INDEX" val="13"/>
  <p:tag name="KSO_WM_UNIT_TEXT_FILL_TYPE" val="1"/>
  <p:tag name="KSO_WM_TEMPLATE_ASSEMBLE_XID" val="62faf596295c1bf6da939216"/>
  <p:tag name="KSO_WM_TEMPLATE_ASSEMBLE_GROUPID" val="62f9ee69295c1bf6da923790"/>
</p:tagLst>
</file>

<file path=ppt/tags/tag170.xml><?xml version="1.0" encoding="utf-8"?>
<p:tagLst xmlns:p="http://schemas.openxmlformats.org/presentationml/2006/main">
  <p:tag name="KSO_WM_SLIDE_BACKGROUND_TYPE" val="navigation"/>
  <p:tag name="KSO_WM_UNIT_TEXT_FILL_FORE_SCHEMECOLOR_INDEX_BRIGHTNESS" val="0"/>
  <p:tag name="KSO_WM_UNIT_TEXT_FILL_FORE_SCHEMECOLOR_INDEX" val="13"/>
  <p:tag name="KSO_WM_UNIT_TEXT_FILL_TYPE" val="1"/>
</p:tagLst>
</file>

<file path=ppt/tags/tag171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16*i*1"/>
  <p:tag name="KSO_WM_BEAUTIFY_FLAG" val="#wm#"/>
  <p:tag name="KSO_WM_TAG_VERSION" val="1.0"/>
  <p:tag name="KSO_WM_CHIP_GROUPID" val="62f9ee69295c1bf6da923790"/>
  <p:tag name="KSO_WM_CHIP_XID" val="62f9eeb6295c1bf6da9237a5"/>
  <p:tag name="KSO_WM_UNIT_DEC_AREA_ID" val="9322ed5bb14945b386d9310cc21c63b9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65cc7ef03bc54e318db87ce140f63415"/>
  <p:tag name="KSO_WM_SLIDE_BACKGROUND_TYPE" val="belt"/>
</p:tagLst>
</file>

<file path=ppt/tags/tag172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1144_7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1144"/>
  <p:tag name="KSO_WM_UNIT_FILL_FORE_SCHEMECOLOR_INDEX_BRIGHTNESS" val="0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CHIP_GROUPID" val="61a5c35dcf14e69e7f8bccfd"/>
  <p:tag name="KSO_WM_CHIP_XID" val="62788cb9a0f60d12b19e6079"/>
</p:tagLst>
</file>

<file path=ppt/tags/tag173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20*i*1"/>
  <p:tag name="KSO_WM_BEAUTIFY_FLAG" val="#wm#"/>
  <p:tag name="KSO_WM_TAG_VERSION" val="1.0"/>
  <p:tag name="KSO_WM_CHIP_GROUPID" val="62f9ee69295c1bf6da923790"/>
  <p:tag name="KSO_WM_CHIP_XID" val="62f9eeb6295c1bf6da9237a4"/>
  <p:tag name="KSO_WM_UNIT_DEC_AREA_ID" val="0c659a3db9774204bc16aa7d9380c703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0ad99d9be57f4172ab61a1aed627afe8"/>
  <p:tag name="KSO_WM_SLIDE_BACKGROUND_TYPE" val="belt"/>
</p:tagLst>
</file>

<file path=ppt/tags/tag174.xml><?xml version="1.0" encoding="utf-8"?>
<p:tagLst xmlns:p="http://schemas.openxmlformats.org/presentationml/2006/main">
  <p:tag name="KSO_WM_SLIDE_BACKGROUND_TYPE" val="belt"/>
  <p:tag name="KSO_WM_UNIT_TEXT_FILL_FORE_SCHEMECOLOR_INDEX_BRIGHTNESS" val="0"/>
  <p:tag name="KSO_WM_UNIT_TEXT_FILL_FORE_SCHEMECOLOR_INDEX" val="13"/>
  <p:tag name="KSO_WM_UNIT_TEXT_FILL_TYPE" val="1"/>
</p:tagLst>
</file>

<file path=ppt/tags/tag175.xml><?xml version="1.0" encoding="utf-8"?>
<p:tagLst xmlns:p="http://schemas.openxmlformats.org/presentationml/2006/main">
  <p:tag name="KSO_WM_SLIDE_BACKGROUND_TYPE" val="belt"/>
  <p:tag name="KSO_WM_UNIT_TEXT_FILL_FORE_SCHEMECOLOR_INDEX_BRIGHTNESS" val="0.15"/>
  <p:tag name="KSO_WM_UNIT_TEXT_FILL_FORE_SCHEMECOLOR_INDEX" val="1"/>
  <p:tag name="KSO_WM_UNIT_TEXT_FILL_TYPE" val="1"/>
</p:tagLst>
</file>

<file path=ppt/tags/tag176.xml><?xml version="1.0" encoding="utf-8"?>
<p:tagLst xmlns:p="http://schemas.openxmlformats.org/presentationml/2006/main">
  <p:tag name="KSO_WM_SLIDE_BACKGROUND_TYPE" val="belt"/>
  <p:tag name="KSO_WM_UNIT_TEXT_FILL_FORE_SCHEMECOLOR_INDEX_BRIGHTNESS" val="0.15"/>
  <p:tag name="KSO_WM_UNIT_TEXT_FILL_FORE_SCHEMECOLOR_INDEX" val="1"/>
  <p:tag name="KSO_WM_UNIT_TEXT_FILL_TYPE" val="1"/>
</p:tagLst>
</file>

<file path=ppt/tags/tag177.xml><?xml version="1.0" encoding="utf-8"?>
<p:tagLst xmlns:p="http://schemas.openxmlformats.org/presentationml/2006/main">
  <p:tag name="KSO_WM_SLIDE_BACKGROUND_TYPE" val="belt"/>
  <p:tag name="KSO_WM_UNIT_TEXT_FILL_FORE_SCHEMECOLOR_INDEX_BRIGHTNESS" val="0.15"/>
  <p:tag name="KSO_WM_UNIT_TEXT_FILL_FORE_SCHEMECOLOR_INDEX" val="1"/>
  <p:tag name="KSO_WM_UNIT_TEXT_FILL_TYPE" val="1"/>
</p:tagLst>
</file>

<file path=ppt/tags/tag178.xml><?xml version="1.0" encoding="utf-8"?>
<p:tagLst xmlns:p="http://schemas.openxmlformats.org/presentationml/2006/main">
  <p:tag name="KSO_WM_SLIDE_BACKGROUND_TYPE" val="belt"/>
  <p:tag name="KSO_WM_UNIT_TEXT_FILL_FORE_SCHEMECOLOR_INDEX_BRIGHTNESS" val="0"/>
  <p:tag name="KSO_WM_UNIT_TEXT_FILL_FORE_SCHEMECOLOR_INDEX" val="13"/>
  <p:tag name="KSO_WM_UNIT_TEXT_FILL_TYPE" val="1"/>
</p:tagLst>
</file>

<file path=ppt/tags/tag179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TEMPLATE_CATEGORY" val="custom"/>
  <p:tag name="KSO_WM_TEMPLATE_INDEX" val="20226299"/>
</p:tagLst>
</file>

<file path=ppt/tags/tag18.xml><?xml version="1.0" encoding="utf-8"?>
<p:tagLst xmlns:p="http://schemas.openxmlformats.org/presentationml/2006/main">
  <p:tag name="KSO_WM_UNIT_PRESET_TEXT" val="TITLE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26299_1*b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32;48;2"/>
  <p:tag name="KSO_WM_UNIT_BLOCK" val="0"/>
  <p:tag name="KSO_WM_UNIT_DEC_AREA_ID" val="b6be065c3468434687bca9810daeecd0"/>
  <p:tag name="KSO_WM_UNIT_ISCONTENTSTITLE" val="0"/>
  <p:tag name="KSO_WM_UNIT_ISNUMDGMTITLE" val="0"/>
  <p:tag name="KSO_WM_CHIP_GROUPID" val="615163aed3dcef8fee32c2a0"/>
  <p:tag name="KSO_WM_CHIP_XID" val="615163aed3dcef8fee32c2a1"/>
  <p:tag name="KSO_WM_CHIP_FILLAREA_FILL_RULE" val="{&quot;fill_align&quot;:&quot;rb&quot;,&quot;fill_mode&quot;:&quot;adaptive&quot;,&quot;sacle_strategy&quot;:&quot;smart&quot;}"/>
  <p:tag name="KSO_WM_ASSEMBLE_CHIP_INDEX" val="998e039a60d34b2997ba3faa8ae20a4c"/>
  <p:tag name="KSO_WM_UNIT_TEXT_FILL_FORE_SCHEMECOLOR_INDEX_BRIGHTNESS" val="0.15"/>
  <p:tag name="KSO_WM_UNIT_TEXT_FILL_FORE_SCHEMECOLOR_INDEX" val="13"/>
  <p:tag name="KSO_WM_UNIT_TEXT_FILL_TYPE" val="1"/>
  <p:tag name="KSO_WM_TEMPLATE_ASSEMBLE_XID" val="62faf596295c1bf6da939216"/>
  <p:tag name="KSO_WM_TEMPLATE_ASSEMBLE_GROUPID" val="62f9ee69295c1bf6da923790"/>
</p:tagLst>
</file>

<file path=ppt/tags/tag180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TEMPLATE_CATEGORY" val="custom"/>
  <p:tag name="KSO_WM_TEMPLATE_INDEX" val="20226299"/>
</p:tagLst>
</file>

<file path=ppt/tags/tag181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82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83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84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26299"/>
  <p:tag name="KSO_WM_CHIP_COLORING" val="1"/>
</p:tagLst>
</file>

<file path=ppt/tags/tag185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6299_7*a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54;60;2"/>
  <p:tag name="KSO_WM_UNIT_BLOCK" val="0"/>
  <p:tag name="KSO_WM_UNIT_DEC_AREA_ID" val="21144b3d66c845ebb40f4d15fd6d49a2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186.xml><?xml version="1.0" encoding="utf-8"?>
<p:tagLst xmlns:p="http://schemas.openxmlformats.org/presentationml/2006/main">
  <p:tag name="KSO_WM_UNIT_PRESET_TEXT" val="第一部分"/>
  <p:tag name="KSO_WM_UNIT_NOCLEAR" val="0"/>
  <p:tag name="KSO_WM_UNIT_VALUE" val="20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26299_7*e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40;44;2"/>
  <p:tag name="KSO_WM_UNIT_BLOCK" val="0"/>
  <p:tag name="KSO_WM_UNIT_DEC_AREA_ID" val="463bf09c9a5d446f9b463801ea21e8f4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187.xml><?xml version="1.0" encoding="utf-8"?>
<p:tagLst xmlns:p="http://schemas.openxmlformats.org/presentationml/2006/main">
  <p:tag name="KSO_WM_BEAUTIFY_FLAG" val="#wm#"/>
  <p:tag name="KSO_WM_TEMPLATE_CATEGORY" val="custom"/>
  <p:tag name="KSO_WM_TEMPLATE_INDEX" val="20226299"/>
  <p:tag name="KSO_WM_SLIDE_ID" val="custom20226299_7"/>
  <p:tag name="KSO_WM_TEMPLATE_SUBCATEGORY" val="21"/>
  <p:tag name="KSO_WM_TEMPLATE_MASTER_TYPE" val="1"/>
  <p:tag name="KSO_WM_TEMPLATE_COLOR_TYPE" val="1"/>
  <p:tag name="KSO_WM_SLIDE_ITEM_CNT" val="0"/>
  <p:tag name="KSO_WM_SLIDE_INDEX" val="7"/>
  <p:tag name="KSO_WM_TAG_VERSION" val="1.0"/>
  <p:tag name="KSO_WM_SLIDE_LAYOUT" val="a_e"/>
  <p:tag name="KSO_WM_SLIDE_LAYOUT_CNT" val="1_1"/>
  <p:tag name="KSO_WM_CHIP_INFOS" val="{&quot;type&quot;:0,&quot;layout_type&quot;:&quot;1_NF_RC_7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,&quot;扁平风&quot;,&quot;手绘风&quot;,&quot;立体风&quot;,&quot;炫酷&quot;,&quot;复古风&quot;,&quot;科技风&quot;,&quot;水彩风&quot;,&quot;ios风&quot;,&quot;快闪&quot;,&quot;波普风&quot;,&quot;孟菲斯&quot;,&quot;蒸汽波&quot;,&quot;MBE&quot;,&quot;剪纸风&quot;,&quot;酸性风&quot;,&quot;像素风&quot;,&quot;涂鸦风&quot;,&quot;实景&quot;]},&quot;slide_type&quot;:[&quot;title&quot;,&quot;sectionTitle&quot;,&quot;contents&quot;,&quot;endPage&quot;],&quot;useType&quot;:[&quot;ppt&quot;]}"/>
  <p:tag name="KSO_WM_CHIP_XID" val="6193191a18adb49c6c1f3d89"/>
  <p:tag name="KSO_WM_CHIP_FILLPROP" val="[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m&quot;,&quot;chip_types&quot;:[&quot;diagram&quot;,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t&quot;,&quot;chip_types&quot;:[&quot;header&quot;]}]]"/>
  <p:tag name="KSO_WM_CHIP_DECFILLPROP" val="[]"/>
  <p:tag name="KSO_WM_CHIP_GROUPID" val="6193191a18adb49c6c1f3d8b"/>
  <p:tag name="KSO_WM_SLIDE_LAYOUT_INFO" val="{&quot;id&quot;:&quot;2022-08-16T09:40:50&quot;,&quot;margin&quot;:{&quot;bottom&quot;:5.7733297348022461,&quot;left&quot;:9.6164531707763672,&quot;right&quot;:1.1486663818359375,&quot;top&quot;:5.7733221054077148},&quot;type&quot;:0}"/>
  <p:tag name="KSO_WM_SLIDE_BK_DARK_LIGHT" val="2"/>
  <p:tag name="KSO_WM_SLIDE_BACKGROUND_TYPE" val="general"/>
  <p:tag name="KSO_WM_SLIDE_SUPPORT_FEATURE_TYPE" val="0"/>
  <p:tag name="KSO_WM_SLIDE_TYPE" val="sectionTitle"/>
  <p:tag name="KSO_WM_CHIP_COLORING" val="1"/>
  <p:tag name="KSO_WM_SLIDE_SUBTYPE" val="pureTxt"/>
  <p:tag name="KSO_WM_TEMPLATE_ASSEMBLE_XID" val="62faf596295c1bf6da93927b"/>
  <p:tag name="KSO_WM_TEMPLATE_ASSEMBLE_GROUPID" val="62f9ee69295c1bf6da923790"/>
</p:tagLst>
</file>

<file path=ppt/tags/tag188.xml><?xml version="1.0" encoding="utf-8"?>
<p:tagLst xmlns:p="http://schemas.openxmlformats.org/presentationml/2006/main">
  <p:tag name="KSO_WM_UNIT_TABLE_BEAUTIFY" val="smartTable{7b9ed849-2412-4ca4-ac1f-2d80e61db65c}"/>
</p:tagLst>
</file>

<file path=ppt/tags/tag189.xml><?xml version="1.0" encoding="utf-8"?>
<p:tagLst xmlns:p="http://schemas.openxmlformats.org/presentationml/2006/main">
  <p:tag name="KSO_WM_UNIT_FLASH_PICTURE_TYPE" val="1"/>
</p:tagLst>
</file>

<file path=ppt/tags/tag19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16*i*1"/>
  <p:tag name="KSO_WM_BEAUTIFY_FLAG" val="#wm#"/>
  <p:tag name="KSO_WM_TAG_VERSION" val="1.0"/>
  <p:tag name="KSO_WM_CHIP_GROUPID" val="62f9ee69295c1bf6da923790"/>
  <p:tag name="KSO_WM_CHIP_XID" val="62f9eeb6295c1bf6da9237a5"/>
  <p:tag name="KSO_WM_UNIT_DEC_AREA_ID" val="ccc0eefc74524149a8d234469bbe4e4d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5ea81b95f5e04f7ea40fecaa1f203229"/>
</p:tagLst>
</file>

<file path=ppt/tags/tag190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6299_7*a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54;60;2"/>
  <p:tag name="KSO_WM_UNIT_BLOCK" val="0"/>
  <p:tag name="KSO_WM_UNIT_DEC_AREA_ID" val="21144b3d66c845ebb40f4d15fd6d49a2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191.xml><?xml version="1.0" encoding="utf-8"?>
<p:tagLst xmlns:p="http://schemas.openxmlformats.org/presentationml/2006/main">
  <p:tag name="KSO_WM_UNIT_PRESET_TEXT" val="第一部分"/>
  <p:tag name="KSO_WM_UNIT_NOCLEAR" val="0"/>
  <p:tag name="KSO_WM_UNIT_VALUE" val="20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26299_7*e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40;44;2"/>
  <p:tag name="KSO_WM_UNIT_BLOCK" val="0"/>
  <p:tag name="KSO_WM_UNIT_DEC_AREA_ID" val="463bf09c9a5d446f9b463801ea21e8f4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192.xml><?xml version="1.0" encoding="utf-8"?>
<p:tagLst xmlns:p="http://schemas.openxmlformats.org/presentationml/2006/main">
  <p:tag name="KSO_WM_BEAUTIFY_FLAG" val="#wm#"/>
  <p:tag name="KSO_WM_TEMPLATE_CATEGORY" val="custom"/>
  <p:tag name="KSO_WM_TEMPLATE_INDEX" val="20226299"/>
  <p:tag name="KSO_WM_SLIDE_ID" val="custom20226299_7"/>
  <p:tag name="KSO_WM_TEMPLATE_SUBCATEGORY" val="21"/>
  <p:tag name="KSO_WM_TEMPLATE_MASTER_TYPE" val="1"/>
  <p:tag name="KSO_WM_TEMPLATE_COLOR_TYPE" val="1"/>
  <p:tag name="KSO_WM_SLIDE_ITEM_CNT" val="0"/>
  <p:tag name="KSO_WM_SLIDE_INDEX" val="7"/>
  <p:tag name="KSO_WM_TAG_VERSION" val="1.0"/>
  <p:tag name="KSO_WM_SLIDE_LAYOUT" val="a_e"/>
  <p:tag name="KSO_WM_SLIDE_LAYOUT_CNT" val="1_1"/>
  <p:tag name="KSO_WM_CHIP_INFOS" val="{&quot;type&quot;:0,&quot;layout_type&quot;:&quot;1_NF_RC_7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,&quot;扁平风&quot;,&quot;手绘风&quot;,&quot;立体风&quot;,&quot;炫酷&quot;,&quot;复古风&quot;,&quot;科技风&quot;,&quot;水彩风&quot;,&quot;ios风&quot;,&quot;快闪&quot;,&quot;波普风&quot;,&quot;孟菲斯&quot;,&quot;蒸汽波&quot;,&quot;MBE&quot;,&quot;剪纸风&quot;,&quot;酸性风&quot;,&quot;像素风&quot;,&quot;涂鸦风&quot;,&quot;实景&quot;]},&quot;slide_type&quot;:[&quot;title&quot;,&quot;sectionTitle&quot;,&quot;contents&quot;,&quot;endPage&quot;],&quot;useType&quot;:[&quot;ppt&quot;]}"/>
  <p:tag name="KSO_WM_CHIP_XID" val="6193191a18adb49c6c1f3d89"/>
  <p:tag name="KSO_WM_CHIP_FILLPROP" val="[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m&quot;,&quot;chip_types&quot;:[&quot;diagram&quot;,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t&quot;,&quot;chip_types&quot;:[&quot;header&quot;]}]]"/>
  <p:tag name="KSO_WM_CHIP_DECFILLPROP" val="[]"/>
  <p:tag name="KSO_WM_CHIP_GROUPID" val="6193191a18adb49c6c1f3d8b"/>
  <p:tag name="KSO_WM_SLIDE_LAYOUT_INFO" val="{&quot;id&quot;:&quot;2022-08-16T09:40:50&quot;,&quot;margin&quot;:{&quot;bottom&quot;:5.7733297348022461,&quot;left&quot;:9.6164531707763672,&quot;right&quot;:1.1486663818359375,&quot;top&quot;:5.7733221054077148},&quot;type&quot;:0}"/>
  <p:tag name="KSO_WM_SLIDE_BK_DARK_LIGHT" val="2"/>
  <p:tag name="KSO_WM_SLIDE_BACKGROUND_TYPE" val="general"/>
  <p:tag name="KSO_WM_SLIDE_SUPPORT_FEATURE_TYPE" val="0"/>
  <p:tag name="KSO_WM_SLIDE_TYPE" val="sectionTitle"/>
  <p:tag name="KSO_WM_CHIP_COLORING" val="1"/>
  <p:tag name="KSO_WM_SLIDE_SUBTYPE" val="pureTxt"/>
  <p:tag name="KSO_WM_TEMPLATE_ASSEMBLE_XID" val="62faf596295c1bf6da93927b"/>
  <p:tag name="KSO_WM_TEMPLATE_ASSEMBLE_GROUPID" val="62f9ee69295c1bf6da923790"/>
</p:tagLst>
</file>

<file path=ppt/tags/tag193.xml><?xml version="1.0" encoding="utf-8"?>
<p:tagLst xmlns:p="http://schemas.openxmlformats.org/presentationml/2006/main">
  <p:tag name="KSO_WM_UNIT_PLACING_PICTURE_USER_VIEWPORT" val="{&quot;height&quot;:7248,&quot;width&quot;:9732}"/>
</p:tagLst>
</file>

<file path=ppt/tags/tag194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6299_7*a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54;60;2"/>
  <p:tag name="KSO_WM_UNIT_BLOCK" val="0"/>
  <p:tag name="KSO_WM_UNIT_DEC_AREA_ID" val="21144b3d66c845ebb40f4d15fd6d49a2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195.xml><?xml version="1.0" encoding="utf-8"?>
<p:tagLst xmlns:p="http://schemas.openxmlformats.org/presentationml/2006/main">
  <p:tag name="KSO_WM_UNIT_PRESET_TEXT" val="第一部分"/>
  <p:tag name="KSO_WM_UNIT_NOCLEAR" val="0"/>
  <p:tag name="KSO_WM_UNIT_VALUE" val="20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26299_7*e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40;44;2"/>
  <p:tag name="KSO_WM_UNIT_BLOCK" val="0"/>
  <p:tag name="KSO_WM_UNIT_DEC_AREA_ID" val="463bf09c9a5d446f9b463801ea21e8f4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196.xml><?xml version="1.0" encoding="utf-8"?>
<p:tagLst xmlns:p="http://schemas.openxmlformats.org/presentationml/2006/main">
  <p:tag name="KSO_WM_BEAUTIFY_FLAG" val="#wm#"/>
  <p:tag name="KSO_WM_TEMPLATE_CATEGORY" val="custom"/>
  <p:tag name="KSO_WM_TEMPLATE_INDEX" val="20226299"/>
  <p:tag name="KSO_WM_SLIDE_ID" val="custom20226299_7"/>
  <p:tag name="KSO_WM_TEMPLATE_SUBCATEGORY" val="21"/>
  <p:tag name="KSO_WM_TEMPLATE_MASTER_TYPE" val="1"/>
  <p:tag name="KSO_WM_TEMPLATE_COLOR_TYPE" val="1"/>
  <p:tag name="KSO_WM_SLIDE_ITEM_CNT" val="0"/>
  <p:tag name="KSO_WM_SLIDE_INDEX" val="7"/>
  <p:tag name="KSO_WM_TAG_VERSION" val="1.0"/>
  <p:tag name="KSO_WM_SLIDE_LAYOUT" val="a_e"/>
  <p:tag name="KSO_WM_SLIDE_LAYOUT_CNT" val="1_1"/>
  <p:tag name="KSO_WM_CHIP_INFOS" val="{&quot;type&quot;:0,&quot;layout_type&quot;:&quot;1_NF_RC_7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,&quot;扁平风&quot;,&quot;手绘风&quot;,&quot;立体风&quot;,&quot;炫酷&quot;,&quot;复古风&quot;,&quot;科技风&quot;,&quot;水彩风&quot;,&quot;ios风&quot;,&quot;快闪&quot;,&quot;波普风&quot;,&quot;孟菲斯&quot;,&quot;蒸汽波&quot;,&quot;MBE&quot;,&quot;剪纸风&quot;,&quot;酸性风&quot;,&quot;像素风&quot;,&quot;涂鸦风&quot;,&quot;实景&quot;]},&quot;slide_type&quot;:[&quot;title&quot;,&quot;sectionTitle&quot;,&quot;contents&quot;,&quot;endPage&quot;],&quot;useType&quot;:[&quot;ppt&quot;]}"/>
  <p:tag name="KSO_WM_CHIP_XID" val="6193191a18adb49c6c1f3d89"/>
  <p:tag name="KSO_WM_CHIP_FILLPROP" val="[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m&quot;,&quot;chip_types&quot;:[&quot;diagram&quot;,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t&quot;,&quot;chip_types&quot;:[&quot;header&quot;]}]]"/>
  <p:tag name="KSO_WM_CHIP_DECFILLPROP" val="[]"/>
  <p:tag name="KSO_WM_CHIP_GROUPID" val="6193191a18adb49c6c1f3d8b"/>
  <p:tag name="KSO_WM_SLIDE_LAYOUT_INFO" val="{&quot;id&quot;:&quot;2022-08-16T09:40:50&quot;,&quot;margin&quot;:{&quot;bottom&quot;:5.7733297348022461,&quot;left&quot;:9.6164531707763672,&quot;right&quot;:1.1486663818359375,&quot;top&quot;:5.7733221054077148},&quot;type&quot;:0}"/>
  <p:tag name="KSO_WM_SLIDE_BK_DARK_LIGHT" val="2"/>
  <p:tag name="KSO_WM_SLIDE_BACKGROUND_TYPE" val="general"/>
  <p:tag name="KSO_WM_SLIDE_SUPPORT_FEATURE_TYPE" val="0"/>
  <p:tag name="KSO_WM_SLIDE_TYPE" val="sectionTitle"/>
  <p:tag name="KSO_WM_CHIP_COLORING" val="1"/>
  <p:tag name="KSO_WM_SLIDE_SUBTYPE" val="pureTxt"/>
  <p:tag name="KSO_WM_TEMPLATE_ASSEMBLE_XID" val="62faf596295c1bf6da93927b"/>
  <p:tag name="KSO_WM_TEMPLATE_ASSEMBLE_GROUPID" val="62f9ee69295c1bf6da923790"/>
</p:tagLst>
</file>

<file path=ppt/tags/tag197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6299_7*a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54;60;2"/>
  <p:tag name="KSO_WM_UNIT_BLOCK" val="0"/>
  <p:tag name="KSO_WM_UNIT_DEC_AREA_ID" val="21144b3d66c845ebb40f4d15fd6d49a2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198.xml><?xml version="1.0" encoding="utf-8"?>
<p:tagLst xmlns:p="http://schemas.openxmlformats.org/presentationml/2006/main">
  <p:tag name="KSO_WM_UNIT_PRESET_TEXT" val="第一部分"/>
  <p:tag name="KSO_WM_UNIT_NOCLEAR" val="0"/>
  <p:tag name="KSO_WM_UNIT_VALUE" val="20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26299_7*e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40;44;2"/>
  <p:tag name="KSO_WM_UNIT_BLOCK" val="0"/>
  <p:tag name="KSO_WM_UNIT_DEC_AREA_ID" val="463bf09c9a5d446f9b463801ea21e8f4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199.xml><?xml version="1.0" encoding="utf-8"?>
<p:tagLst xmlns:p="http://schemas.openxmlformats.org/presentationml/2006/main">
  <p:tag name="KSO_WM_BEAUTIFY_FLAG" val="#wm#"/>
  <p:tag name="KSO_WM_TEMPLATE_CATEGORY" val="custom"/>
  <p:tag name="KSO_WM_TEMPLATE_INDEX" val="20226299"/>
  <p:tag name="KSO_WM_SLIDE_ID" val="custom20226299_7"/>
  <p:tag name="KSO_WM_TEMPLATE_SUBCATEGORY" val="21"/>
  <p:tag name="KSO_WM_TEMPLATE_MASTER_TYPE" val="1"/>
  <p:tag name="KSO_WM_TEMPLATE_COLOR_TYPE" val="1"/>
  <p:tag name="KSO_WM_SLIDE_ITEM_CNT" val="0"/>
  <p:tag name="KSO_WM_SLIDE_INDEX" val="7"/>
  <p:tag name="KSO_WM_TAG_VERSION" val="1.0"/>
  <p:tag name="KSO_WM_SLIDE_LAYOUT" val="a_e"/>
  <p:tag name="KSO_WM_SLIDE_LAYOUT_CNT" val="1_1"/>
  <p:tag name="KSO_WM_CHIP_INFOS" val="{&quot;type&quot;:0,&quot;layout_type&quot;:&quot;1_NF_RC_7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,&quot;扁平风&quot;,&quot;手绘风&quot;,&quot;立体风&quot;,&quot;炫酷&quot;,&quot;复古风&quot;,&quot;科技风&quot;,&quot;水彩风&quot;,&quot;ios风&quot;,&quot;快闪&quot;,&quot;波普风&quot;,&quot;孟菲斯&quot;,&quot;蒸汽波&quot;,&quot;MBE&quot;,&quot;剪纸风&quot;,&quot;酸性风&quot;,&quot;像素风&quot;,&quot;涂鸦风&quot;,&quot;实景&quot;]},&quot;slide_type&quot;:[&quot;title&quot;,&quot;sectionTitle&quot;,&quot;contents&quot;,&quot;endPage&quot;],&quot;useType&quot;:[&quot;ppt&quot;]}"/>
  <p:tag name="KSO_WM_CHIP_XID" val="6193191a18adb49c6c1f3d89"/>
  <p:tag name="KSO_WM_CHIP_FILLPROP" val="[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m&quot;,&quot;chip_types&quot;:[&quot;diagram&quot;,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t&quot;,&quot;chip_types&quot;:[&quot;header&quot;]}]]"/>
  <p:tag name="KSO_WM_CHIP_DECFILLPROP" val="[]"/>
  <p:tag name="KSO_WM_CHIP_GROUPID" val="6193191a18adb49c6c1f3d8b"/>
  <p:tag name="KSO_WM_SLIDE_LAYOUT_INFO" val="{&quot;id&quot;:&quot;2022-08-16T09:40:50&quot;,&quot;margin&quot;:{&quot;bottom&quot;:5.7733297348022461,&quot;left&quot;:9.6164531707763672,&quot;right&quot;:1.1486663818359375,&quot;top&quot;:5.7733221054077148},&quot;type&quot;:0}"/>
  <p:tag name="KSO_WM_SLIDE_BK_DARK_LIGHT" val="2"/>
  <p:tag name="KSO_WM_SLIDE_BACKGROUND_TYPE" val="general"/>
  <p:tag name="KSO_WM_SLIDE_SUPPORT_FEATURE_TYPE" val="0"/>
  <p:tag name="KSO_WM_SLIDE_TYPE" val="sectionTitle"/>
  <p:tag name="KSO_WM_CHIP_COLORING" val="1"/>
  <p:tag name="KSO_WM_SLIDE_SUBTYPE" val="pureTxt"/>
  <p:tag name="KSO_WM_TEMPLATE_ASSEMBLE_XID" val="62faf596295c1bf6da93927b"/>
  <p:tag name="KSO_WM_TEMPLATE_ASSEMBLE_GROUPID" val="62f9ee69295c1bf6da923790"/>
</p:tagLst>
</file>

<file path=ppt/tags/tag2.xml><?xml version="1.0" encoding="utf-8"?>
<p:tagLst xmlns:p="http://schemas.openxmlformats.org/presentationml/2006/main">
  <p:tag name="KSO_WM_UNIT_SUBTYPE" val="u"/>
  <p:tag name="KSO_WM_TEMPLATE_CATEGORY" val="chip"/>
  <p:tag name="KSO_WM_TEMPLATE_INDEX" val="20226299"/>
  <p:tag name="KSO_WM_UNIT_TYPE" val="i"/>
  <p:tag name="KSO_WM_UNIT_INDEX" val="1"/>
  <p:tag name="KSO_WM_UNIT_ID" val="chip20226299_12*i*1"/>
  <p:tag name="KSO_WM_BEAUTIFY_FLAG" val="#wm#"/>
  <p:tag name="KSO_WM_TAG_VERSION" val="1.0"/>
  <p:tag name="KSO_WM_CHIP_GROUPID" val="62f9ee69295c1bf6da923790"/>
  <p:tag name="KSO_WM_CHIP_XID" val="62f9eeb6295c1bf6da92379f"/>
  <p:tag name="KSO_WM_UNIT_DEC_AREA_ID" val="da6db079681647d8872ac207672e77aa"/>
  <p:tag name="KSO_WM_CHIP_FILLAREA_FILL_RULE" val="{&quot;fill_align&quot;:&quot;l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5be0ebccc86479cb9eb3feaed9d37d4"/>
</p:tagLst>
</file>

<file path=ppt/tags/tag20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7*i*1"/>
  <p:tag name="KSO_WM_BEAUTIFY_FLAG" val="#wm#"/>
  <p:tag name="KSO_WM_TAG_VERSION" val="1.0"/>
  <p:tag name="KSO_WM_CHIP_GROUPID" val="62f9ee69295c1bf6da923790"/>
  <p:tag name="KSO_WM_CHIP_XID" val="62f9eeb6295c1bf6da9237a1"/>
  <p:tag name="KSO_WM_UNIT_DEC_AREA_ID" val="f33230abbe6f49e3a4f347884fde4e57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88d4c36bc0e647b1820f1c8d1d9c153b"/>
</p:tagLst>
</file>

<file path=ppt/tags/tag200.xml><?xml version="1.0" encoding="utf-8"?>
<p:tagLst xmlns:p="http://schemas.openxmlformats.org/presentationml/2006/main">
  <p:tag name="KSO_WM_UNIT_TABLE_BEAUTIFY" val="smartTable{2836155c-ef14-4ebb-acca-7e6e4989784e}"/>
</p:tagLst>
</file>

<file path=ppt/tags/tag201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6299_7*a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54;60;2"/>
  <p:tag name="KSO_WM_UNIT_BLOCK" val="0"/>
  <p:tag name="KSO_WM_UNIT_DEC_AREA_ID" val="21144b3d66c845ebb40f4d15fd6d49a2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202.xml><?xml version="1.0" encoding="utf-8"?>
<p:tagLst xmlns:p="http://schemas.openxmlformats.org/presentationml/2006/main">
  <p:tag name="KSO_WM_UNIT_PRESET_TEXT" val="第一部分"/>
  <p:tag name="KSO_WM_UNIT_NOCLEAR" val="0"/>
  <p:tag name="KSO_WM_UNIT_VALUE" val="20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26299_7*e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40;44;2"/>
  <p:tag name="KSO_WM_UNIT_BLOCK" val="0"/>
  <p:tag name="KSO_WM_UNIT_DEC_AREA_ID" val="463bf09c9a5d446f9b463801ea21e8f4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203.xml><?xml version="1.0" encoding="utf-8"?>
<p:tagLst xmlns:p="http://schemas.openxmlformats.org/presentationml/2006/main">
  <p:tag name="KSO_WM_BEAUTIFY_FLAG" val="#wm#"/>
  <p:tag name="KSO_WM_TEMPLATE_CATEGORY" val="custom"/>
  <p:tag name="KSO_WM_TEMPLATE_INDEX" val="20226299"/>
  <p:tag name="KSO_WM_SLIDE_ID" val="custom20226299_7"/>
  <p:tag name="KSO_WM_TEMPLATE_SUBCATEGORY" val="21"/>
  <p:tag name="KSO_WM_TEMPLATE_MASTER_TYPE" val="1"/>
  <p:tag name="KSO_WM_TEMPLATE_COLOR_TYPE" val="1"/>
  <p:tag name="KSO_WM_SLIDE_ITEM_CNT" val="0"/>
  <p:tag name="KSO_WM_SLIDE_INDEX" val="7"/>
  <p:tag name="KSO_WM_TAG_VERSION" val="1.0"/>
  <p:tag name="KSO_WM_SLIDE_LAYOUT" val="a_e"/>
  <p:tag name="KSO_WM_SLIDE_LAYOUT_CNT" val="1_1"/>
  <p:tag name="KSO_WM_CHIP_INFOS" val="{&quot;type&quot;:0,&quot;layout_type&quot;:&quot;1_NF_RC_7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,&quot;扁平风&quot;,&quot;手绘风&quot;,&quot;立体风&quot;,&quot;炫酷&quot;,&quot;复古风&quot;,&quot;科技风&quot;,&quot;水彩风&quot;,&quot;ios风&quot;,&quot;快闪&quot;,&quot;波普风&quot;,&quot;孟菲斯&quot;,&quot;蒸汽波&quot;,&quot;MBE&quot;,&quot;剪纸风&quot;,&quot;酸性风&quot;,&quot;像素风&quot;,&quot;涂鸦风&quot;,&quot;实景&quot;]},&quot;slide_type&quot;:[&quot;title&quot;,&quot;sectionTitle&quot;,&quot;contents&quot;,&quot;endPage&quot;],&quot;useType&quot;:[&quot;ppt&quot;]}"/>
  <p:tag name="KSO_WM_CHIP_XID" val="6193191a18adb49c6c1f3d89"/>
  <p:tag name="KSO_WM_CHIP_FILLPROP" val="[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m&quot;,&quot;chip_types&quot;:[&quot;diagram&quot;,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t&quot;,&quot;chip_types&quot;:[&quot;header&quot;]}]]"/>
  <p:tag name="KSO_WM_CHIP_DECFILLPROP" val="[]"/>
  <p:tag name="KSO_WM_CHIP_GROUPID" val="6193191a18adb49c6c1f3d8b"/>
  <p:tag name="KSO_WM_SLIDE_LAYOUT_INFO" val="{&quot;id&quot;:&quot;2022-08-16T09:40:50&quot;,&quot;margin&quot;:{&quot;bottom&quot;:5.7733297348022461,&quot;left&quot;:9.6164531707763672,&quot;right&quot;:1.1486663818359375,&quot;top&quot;:5.7733221054077148},&quot;type&quot;:0}"/>
  <p:tag name="KSO_WM_SLIDE_BK_DARK_LIGHT" val="2"/>
  <p:tag name="KSO_WM_SLIDE_BACKGROUND_TYPE" val="general"/>
  <p:tag name="KSO_WM_SLIDE_SUPPORT_FEATURE_TYPE" val="0"/>
  <p:tag name="KSO_WM_SLIDE_TYPE" val="sectionTitle"/>
  <p:tag name="KSO_WM_CHIP_COLORING" val="1"/>
  <p:tag name="KSO_WM_SLIDE_SUBTYPE" val="pureTxt"/>
  <p:tag name="KSO_WM_TEMPLATE_ASSEMBLE_XID" val="62faf596295c1bf6da93927b"/>
  <p:tag name="KSO_WM_TEMPLATE_ASSEMBLE_GROUPID" val="62f9ee69295c1bf6da923790"/>
</p:tagLst>
</file>

<file path=ppt/tags/tag204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6299_7*a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54;60;2"/>
  <p:tag name="KSO_WM_UNIT_BLOCK" val="0"/>
  <p:tag name="KSO_WM_UNIT_DEC_AREA_ID" val="21144b3d66c845ebb40f4d15fd6d49a2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205.xml><?xml version="1.0" encoding="utf-8"?>
<p:tagLst xmlns:p="http://schemas.openxmlformats.org/presentationml/2006/main">
  <p:tag name="KSO_WM_UNIT_PRESET_TEXT" val="第一部分"/>
  <p:tag name="KSO_WM_UNIT_NOCLEAR" val="0"/>
  <p:tag name="KSO_WM_UNIT_VALUE" val="20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26299_7*e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40;44;2"/>
  <p:tag name="KSO_WM_UNIT_BLOCK" val="0"/>
  <p:tag name="KSO_WM_UNIT_DEC_AREA_ID" val="463bf09c9a5d446f9b463801ea21e8f4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206.xml><?xml version="1.0" encoding="utf-8"?>
<p:tagLst xmlns:p="http://schemas.openxmlformats.org/presentationml/2006/main">
  <p:tag name="KSO_WM_BEAUTIFY_FLAG" val="#wm#"/>
  <p:tag name="KSO_WM_TEMPLATE_CATEGORY" val="custom"/>
  <p:tag name="KSO_WM_TEMPLATE_INDEX" val="20226299"/>
  <p:tag name="KSO_WM_SLIDE_ID" val="custom20226299_7"/>
  <p:tag name="KSO_WM_TEMPLATE_SUBCATEGORY" val="21"/>
  <p:tag name="KSO_WM_TEMPLATE_MASTER_TYPE" val="1"/>
  <p:tag name="KSO_WM_TEMPLATE_COLOR_TYPE" val="1"/>
  <p:tag name="KSO_WM_SLIDE_ITEM_CNT" val="0"/>
  <p:tag name="KSO_WM_SLIDE_INDEX" val="7"/>
  <p:tag name="KSO_WM_TAG_VERSION" val="1.0"/>
  <p:tag name="KSO_WM_SLIDE_LAYOUT" val="a_e"/>
  <p:tag name="KSO_WM_SLIDE_LAYOUT_CNT" val="1_1"/>
  <p:tag name="KSO_WM_CHIP_INFOS" val="{&quot;type&quot;:0,&quot;layout_type&quot;:&quot;1_NF_RC_7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,&quot;扁平风&quot;,&quot;手绘风&quot;,&quot;立体风&quot;,&quot;炫酷&quot;,&quot;复古风&quot;,&quot;科技风&quot;,&quot;水彩风&quot;,&quot;ios风&quot;,&quot;快闪&quot;,&quot;波普风&quot;,&quot;孟菲斯&quot;,&quot;蒸汽波&quot;,&quot;MBE&quot;,&quot;剪纸风&quot;,&quot;酸性风&quot;,&quot;像素风&quot;,&quot;涂鸦风&quot;,&quot;实景&quot;]},&quot;slide_type&quot;:[&quot;title&quot;,&quot;sectionTitle&quot;,&quot;contents&quot;,&quot;endPage&quot;],&quot;useType&quot;:[&quot;ppt&quot;]}"/>
  <p:tag name="KSO_WM_CHIP_XID" val="6193191a18adb49c6c1f3d89"/>
  <p:tag name="KSO_WM_CHIP_FILLPROP" val="[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m&quot;,&quot;chip_types&quot;:[&quot;diagram&quot;,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t&quot;,&quot;chip_types&quot;:[&quot;header&quot;]}]]"/>
  <p:tag name="KSO_WM_CHIP_DECFILLPROP" val="[]"/>
  <p:tag name="KSO_WM_CHIP_GROUPID" val="6193191a18adb49c6c1f3d8b"/>
  <p:tag name="KSO_WM_SLIDE_LAYOUT_INFO" val="{&quot;id&quot;:&quot;2022-08-16T09:40:50&quot;,&quot;margin&quot;:{&quot;bottom&quot;:5.7733297348022461,&quot;left&quot;:9.6164531707763672,&quot;right&quot;:1.1486663818359375,&quot;top&quot;:5.7733221054077148},&quot;type&quot;:0}"/>
  <p:tag name="KSO_WM_SLIDE_BK_DARK_LIGHT" val="2"/>
  <p:tag name="KSO_WM_SLIDE_BACKGROUND_TYPE" val="general"/>
  <p:tag name="KSO_WM_SLIDE_SUPPORT_FEATURE_TYPE" val="0"/>
  <p:tag name="KSO_WM_SLIDE_TYPE" val="sectionTitle"/>
  <p:tag name="KSO_WM_CHIP_COLORING" val="1"/>
  <p:tag name="KSO_WM_SLIDE_SUBTYPE" val="pureTxt"/>
  <p:tag name="KSO_WM_TEMPLATE_ASSEMBLE_XID" val="62faf596295c1bf6da93927b"/>
  <p:tag name="KSO_WM_TEMPLATE_ASSEMBLE_GROUPID" val="62f9ee69295c1bf6da923790"/>
</p:tagLst>
</file>

<file path=ppt/tags/tag207.xml><?xml version="1.0" encoding="utf-8"?>
<p:tagLst xmlns:p="http://schemas.openxmlformats.org/presentationml/2006/main">
  <p:tag name="ISPRING_PRESENTATION_TITLE" val="PowerPoint 演示文稿"/>
  <p:tag name="MH_CONTENTSID" val="1283"/>
  <p:tag name="MH_SECTIONID" val="1284,1285,"/>
  <p:tag name="COMMONDATA" val="eyJjb3VudCI6NDgsImhkaWQiOiI5NmQ3OWY2YzRmZTM1MmJmYjRkODU4ZDU3Y2RlMDdlMSIsInVzZXJDb3VudCI6Mn0="/>
  <p:tag name="KSO_WPP_MARK_KEY" val="f122317d-dfe4-4a51-9889-178cd80d423c"/>
</p:tagLst>
</file>

<file path=ppt/tags/tag21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9*i*1"/>
  <p:tag name="KSO_WM_BEAUTIFY_FLAG" val="#wm#"/>
  <p:tag name="KSO_WM_TAG_VERSION" val="1.0"/>
  <p:tag name="KSO_WM_CHIP_GROUPID" val="62f9ee69295c1bf6da923790"/>
  <p:tag name="KSO_WM_CHIP_XID" val="62f9eeb6295c1bf6da9237a3"/>
  <p:tag name="KSO_WM_UNIT_DEC_AREA_ID" val="457430e17a8c4c79b1d1b9712fa2a87f"/>
  <p:tag name="KSO_WM_CHIP_FILLAREA_FILL_RULE" val="{&quot;fill_align&quot;:&quot;l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ef186f91f7d04aa790a91b0962040fd3"/>
</p:tagLst>
</file>

<file path=ppt/tags/tag22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8*i*1"/>
  <p:tag name="KSO_WM_BEAUTIFY_FLAG" val="#wm#"/>
  <p:tag name="KSO_WM_TAG_VERSION" val="1.0"/>
  <p:tag name="KSO_WM_CHIP_GROUPID" val="62f9ee69295c1bf6da923790"/>
  <p:tag name="KSO_WM_CHIP_XID" val="62f9eeb6295c1bf6da9237a2"/>
  <p:tag name="KSO_WM_UNIT_DEC_AREA_ID" val="9bf3df7b629f47e68fbae3f738de84e0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74a8310ca6434850acc8580aa9cfc9f1"/>
</p:tagLst>
</file>

<file path=ppt/tags/tag23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20*i*1"/>
  <p:tag name="KSO_WM_BEAUTIFY_FLAG" val="#wm#"/>
  <p:tag name="KSO_WM_TAG_VERSION" val="1.0"/>
  <p:tag name="KSO_WM_CHIP_GROUPID" val="62f9ee69295c1bf6da923790"/>
  <p:tag name="KSO_WM_CHIP_XID" val="62f9eeb6295c1bf6da9237a4"/>
  <p:tag name="KSO_WM_UNIT_DEC_AREA_ID" val="359652c3324d41cba44ba87eeb06e876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106b01b7200476496c02390b2ab8287"/>
</p:tagLst>
</file>

<file path=ppt/tags/tag24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5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6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27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28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29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11*i*1"/>
  <p:tag name="KSO_WM_BEAUTIFY_FLAG" val="#wm#"/>
  <p:tag name="KSO_WM_TAG_VERSION" val="1.0"/>
  <p:tag name="KSO_WM_CHIP_GROUPID" val="62f9ee69295c1bf6da923790"/>
  <p:tag name="KSO_WM_CHIP_XID" val="62f9eeb6295c1bf6da9237a0"/>
  <p:tag name="KSO_WM_UNIT_DEC_AREA_ID" val="7c1aed2094c84b0e8c962fb02855ff08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94d61ccb6164efb9f38496ecffd48be"/>
</p:tagLst>
</file>

<file path=ppt/tags/tag3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3*i*1"/>
  <p:tag name="KSO_WM_BEAUTIFY_FLAG" val="#wm#"/>
  <p:tag name="KSO_WM_TAG_VERSION" val="1.0"/>
  <p:tag name="KSO_WM_CHIP_GROUPID" val="62f9ee69295c1bf6da923790"/>
  <p:tag name="KSO_WM_CHIP_XID" val="62f9eeb6295c1bf6da92379d"/>
  <p:tag name="KSO_WM_UNIT_DEC_AREA_ID" val="fa7c995781d44be5b18a1d55c2739186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d26895860041435283393d5b57a68672"/>
</p:tagLst>
</file>

<file path=ppt/tags/tag30.xml><?xml version="1.0" encoding="utf-8"?>
<p:tagLst xmlns:p="http://schemas.openxmlformats.org/presentationml/2006/main">
  <p:tag name="KSO_WM_UNIT_SUBTYPE" val="u"/>
  <p:tag name="KSO_WM_TEMPLATE_CATEGORY" val="chip"/>
  <p:tag name="KSO_WM_TEMPLATE_INDEX" val="20226299"/>
  <p:tag name="KSO_WM_UNIT_TYPE" val="i"/>
  <p:tag name="KSO_WM_UNIT_INDEX" val="1"/>
  <p:tag name="KSO_WM_UNIT_ID" val="chip20226299_12*i*1"/>
  <p:tag name="KSO_WM_BEAUTIFY_FLAG" val="#wm#"/>
  <p:tag name="KSO_WM_TAG_VERSION" val="1.0"/>
  <p:tag name="KSO_WM_CHIP_GROUPID" val="62f9ee69295c1bf6da923790"/>
  <p:tag name="KSO_WM_CHIP_XID" val="62f9eeb6295c1bf6da92379f"/>
  <p:tag name="KSO_WM_UNIT_DEC_AREA_ID" val="da6db079681647d8872ac207672e77aa"/>
  <p:tag name="KSO_WM_CHIP_FILLAREA_FILL_RULE" val="{&quot;fill_align&quot;:&quot;l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5be0ebccc86479cb9eb3feaed9d37d4"/>
</p:tagLst>
</file>

<file path=ppt/tags/tag31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3*i*1"/>
  <p:tag name="KSO_WM_BEAUTIFY_FLAG" val="#wm#"/>
  <p:tag name="KSO_WM_TAG_VERSION" val="1.0"/>
  <p:tag name="KSO_WM_CHIP_GROUPID" val="62f9ee69295c1bf6da923790"/>
  <p:tag name="KSO_WM_CHIP_XID" val="62f9eeb6295c1bf6da92379d"/>
  <p:tag name="KSO_WM_UNIT_DEC_AREA_ID" val="fa7c995781d44be5b18a1d55c2739186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d26895860041435283393d5b57a68672"/>
</p:tagLst>
</file>

<file path=ppt/tags/tag32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4*i*1"/>
  <p:tag name="KSO_WM_BEAUTIFY_FLAG" val="#wm#"/>
  <p:tag name="KSO_WM_TAG_VERSION" val="1.0"/>
  <p:tag name="KSO_WM_CHIP_GROUPID" val="62f9ee69295c1bf6da923790"/>
  <p:tag name="KSO_WM_CHIP_XID" val="62f9eeb6295c1bf6da92379e"/>
  <p:tag name="KSO_WM_UNIT_DEC_AREA_ID" val="a3b76c1f1c6c4600afb0a62fd7f72e33"/>
  <p:tag name="KSO_WM_CHIP_FILLAREA_FILL_RULE" val="{&quot;fill_align&quot;:&quot;l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e7eae9f48fe6490d9ab2ed64a09d845c"/>
</p:tagLst>
</file>

<file path=ppt/tags/tag33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34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35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36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6299_1*a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54;60;2"/>
  <p:tag name="KSO_WM_UNIT_BLOCK" val="0"/>
  <p:tag name="KSO_WM_UNIT_DEC_AREA_ID" val="21144b3d66c845ebb40f4d15fd6d49a2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  <p:tag name="KSO_WM_TEMPLATE_ASSEMBLE_XID" val="62faf596295c1bf6da93927b"/>
  <p:tag name="KSO_WM_TEMPLATE_ASSEMBLE_GROUPID" val="62f9ee69295c1bf6da923790"/>
</p:tagLst>
</file>

<file path=ppt/tags/tag37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16*i*1"/>
  <p:tag name="KSO_WM_BEAUTIFY_FLAG" val="#wm#"/>
  <p:tag name="KSO_WM_TAG_VERSION" val="1.0"/>
  <p:tag name="KSO_WM_CHIP_GROUPID" val="62f9ee69295c1bf6da923790"/>
  <p:tag name="KSO_WM_CHIP_XID" val="62f9eeb6295c1bf6da9237a5"/>
  <p:tag name="KSO_WM_UNIT_DEC_AREA_ID" val="ccc0eefc74524149a8d234469bbe4e4d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5ea81b95f5e04f7ea40fecaa1f203229"/>
</p:tagLst>
</file>

<file path=ppt/tags/tag38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7*i*1"/>
  <p:tag name="KSO_WM_BEAUTIFY_FLAG" val="#wm#"/>
  <p:tag name="KSO_WM_TAG_VERSION" val="1.0"/>
  <p:tag name="KSO_WM_CHIP_GROUPID" val="62f9ee69295c1bf6da923790"/>
  <p:tag name="KSO_WM_CHIP_XID" val="62f9eeb6295c1bf6da9237a1"/>
  <p:tag name="KSO_WM_UNIT_DEC_AREA_ID" val="f33230abbe6f49e3a4f347884fde4e57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88d4c36bc0e647b1820f1c8d1d9c153b"/>
</p:tagLst>
</file>

<file path=ppt/tags/tag39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9*i*1"/>
  <p:tag name="KSO_WM_BEAUTIFY_FLAG" val="#wm#"/>
  <p:tag name="KSO_WM_TAG_VERSION" val="1.0"/>
  <p:tag name="KSO_WM_CHIP_GROUPID" val="62f9ee69295c1bf6da923790"/>
  <p:tag name="KSO_WM_CHIP_XID" val="62f9eeb6295c1bf6da9237a3"/>
  <p:tag name="KSO_WM_UNIT_DEC_AREA_ID" val="457430e17a8c4c79b1d1b9712fa2a87f"/>
  <p:tag name="KSO_WM_CHIP_FILLAREA_FILL_RULE" val="{&quot;fill_align&quot;:&quot;l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ef186f91f7d04aa790a91b0962040fd3"/>
</p:tagLst>
</file>

<file path=ppt/tags/tag4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4*i*1"/>
  <p:tag name="KSO_WM_BEAUTIFY_FLAG" val="#wm#"/>
  <p:tag name="KSO_WM_TAG_VERSION" val="1.0"/>
  <p:tag name="KSO_WM_CHIP_GROUPID" val="62f9ee69295c1bf6da923790"/>
  <p:tag name="KSO_WM_CHIP_XID" val="62f9eeb6295c1bf6da92379e"/>
  <p:tag name="KSO_WM_UNIT_DEC_AREA_ID" val="a3b76c1f1c6c4600afb0a62fd7f72e33"/>
  <p:tag name="KSO_WM_CHIP_FILLAREA_FILL_RULE" val="{&quot;fill_align&quot;:&quot;l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e7eae9f48fe6490d9ab2ed64a09d845c"/>
</p:tagLst>
</file>

<file path=ppt/tags/tag40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8*i*1"/>
  <p:tag name="KSO_WM_BEAUTIFY_FLAG" val="#wm#"/>
  <p:tag name="KSO_WM_TAG_VERSION" val="1.0"/>
  <p:tag name="KSO_WM_CHIP_GROUPID" val="62f9ee69295c1bf6da923790"/>
  <p:tag name="KSO_WM_CHIP_XID" val="62f9eeb6295c1bf6da9237a2"/>
  <p:tag name="KSO_WM_UNIT_DEC_AREA_ID" val="9bf3df7b629f47e68fbae3f738de84e0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74a8310ca6434850acc8580aa9cfc9f1"/>
</p:tagLst>
</file>

<file path=ppt/tags/tag41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20*i*1"/>
  <p:tag name="KSO_WM_BEAUTIFY_FLAG" val="#wm#"/>
  <p:tag name="KSO_WM_TAG_VERSION" val="1.0"/>
  <p:tag name="KSO_WM_CHIP_GROUPID" val="62f9ee69295c1bf6da923790"/>
  <p:tag name="KSO_WM_CHIP_XID" val="62f9eeb6295c1bf6da9237a4"/>
  <p:tag name="KSO_WM_UNIT_DEC_AREA_ID" val="359652c3324d41cba44ba87eeb06e876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106b01b7200476496c02390b2ab8287"/>
</p:tagLst>
</file>

<file path=ppt/tags/tag42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43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44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45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46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47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48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16*i*1"/>
  <p:tag name="KSO_WM_BEAUTIFY_FLAG" val="#wm#"/>
  <p:tag name="KSO_WM_TAG_VERSION" val="1.0"/>
  <p:tag name="KSO_WM_CHIP_GROUPID" val="62f9ee69295c1bf6da923790"/>
  <p:tag name="KSO_WM_CHIP_XID" val="62f9eeb6295c1bf6da9237a5"/>
  <p:tag name="KSO_WM_UNIT_DEC_AREA_ID" val="ccc0eefc74524149a8d234469bbe4e4d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5ea81b95f5e04f7ea40fecaa1f203229"/>
</p:tagLst>
</file>

<file path=ppt/tags/tag49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7*i*1"/>
  <p:tag name="KSO_WM_BEAUTIFY_FLAG" val="#wm#"/>
  <p:tag name="KSO_WM_TAG_VERSION" val="1.0"/>
  <p:tag name="KSO_WM_CHIP_GROUPID" val="62f9ee69295c1bf6da923790"/>
  <p:tag name="KSO_WM_CHIP_XID" val="62f9eeb6295c1bf6da9237a1"/>
  <p:tag name="KSO_WM_UNIT_DEC_AREA_ID" val="f33230abbe6f49e3a4f347884fde4e57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88d4c36bc0e647b1820f1c8d1d9c153b"/>
</p:tagLst>
</file>

<file path=ppt/tags/tag5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50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9*i*1"/>
  <p:tag name="KSO_WM_BEAUTIFY_FLAG" val="#wm#"/>
  <p:tag name="KSO_WM_TAG_VERSION" val="1.0"/>
  <p:tag name="KSO_WM_CHIP_GROUPID" val="62f9ee69295c1bf6da923790"/>
  <p:tag name="KSO_WM_CHIP_XID" val="62f9eeb6295c1bf6da9237a3"/>
  <p:tag name="KSO_WM_UNIT_DEC_AREA_ID" val="457430e17a8c4c79b1d1b9712fa2a87f"/>
  <p:tag name="KSO_WM_CHIP_FILLAREA_FILL_RULE" val="{&quot;fill_align&quot;:&quot;l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ef186f91f7d04aa790a91b0962040fd3"/>
</p:tagLst>
</file>

<file path=ppt/tags/tag51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8*i*1"/>
  <p:tag name="KSO_WM_BEAUTIFY_FLAG" val="#wm#"/>
  <p:tag name="KSO_WM_TAG_VERSION" val="1.0"/>
  <p:tag name="KSO_WM_CHIP_GROUPID" val="62f9ee69295c1bf6da923790"/>
  <p:tag name="KSO_WM_CHIP_XID" val="62f9eeb6295c1bf6da9237a2"/>
  <p:tag name="KSO_WM_UNIT_DEC_AREA_ID" val="9bf3df7b629f47e68fbae3f738de84e0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74a8310ca6434850acc8580aa9cfc9f1"/>
</p:tagLst>
</file>

<file path=ppt/tags/tag52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20*i*1"/>
  <p:tag name="KSO_WM_BEAUTIFY_FLAG" val="#wm#"/>
  <p:tag name="KSO_WM_TAG_VERSION" val="1.0"/>
  <p:tag name="KSO_WM_CHIP_GROUPID" val="62f9ee69295c1bf6da923790"/>
  <p:tag name="KSO_WM_CHIP_XID" val="62f9eeb6295c1bf6da9237a4"/>
  <p:tag name="KSO_WM_UNIT_DEC_AREA_ID" val="359652c3324d41cba44ba87eeb06e876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106b01b7200476496c02390b2ab8287"/>
</p:tagLst>
</file>

<file path=ppt/tags/tag53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54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55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5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57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58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59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6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60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61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6*i*1"/>
  <p:tag name="KSO_WM_BEAUTIFY_FLAG" val="#wm#"/>
  <p:tag name="KSO_WM_TAG_VERSION" val="1.0"/>
  <p:tag name="KSO_WM_CHIP_GROUPID" val="62f9ee69295c1bf6da923790"/>
  <p:tag name="KSO_WM_CHIP_XID" val="62f9eeb6295c1bf6da923799"/>
  <p:tag name="KSO_WM_UNIT_DEC_AREA_ID" val="89588c47547f41e3abcfd8f7b1b62f74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e81c5a57c36c4cef9a2cedbc3bb7e24b"/>
</p:tagLst>
</file>

<file path=ppt/tags/tag62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7*i*1"/>
  <p:tag name="KSO_WM_BEAUTIFY_FLAG" val="#wm#"/>
  <p:tag name="KSO_WM_TAG_VERSION" val="1.0"/>
  <p:tag name="KSO_WM_CHIP_GROUPID" val="62f9ee69295c1bf6da923790"/>
  <p:tag name="KSO_WM_CHIP_XID" val="62f9eeb6295c1bf6da923796"/>
  <p:tag name="KSO_WM_UNIT_DEC_AREA_ID" val="9efa343ff00440a4b5ea26c390302829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0f7b2a26ba8c45769557a502955fc97b"/>
</p:tagLst>
</file>

<file path=ppt/tags/tag63.xml><?xml version="1.0" encoding="utf-8"?>
<p:tagLst xmlns:p="http://schemas.openxmlformats.org/presentationml/2006/main">
  <p:tag name="KSO_WM_UNIT_SUBTYPE" val="u"/>
  <p:tag name="KSO_WM_TEMPLATE_CATEGORY" val="chip"/>
  <p:tag name="KSO_WM_TEMPLATE_INDEX" val="20226299"/>
  <p:tag name="KSO_WM_UNIT_TYPE" val="i"/>
  <p:tag name="KSO_WM_UNIT_INDEX" val="1"/>
  <p:tag name="KSO_WM_UNIT_ID" val="chip20226299_8*i*1"/>
  <p:tag name="KSO_WM_BEAUTIFY_FLAG" val="#wm#"/>
  <p:tag name="KSO_WM_TAG_VERSION" val="1.0"/>
  <p:tag name="KSO_WM_CHIP_GROUPID" val="62f9ee69295c1bf6da923790"/>
  <p:tag name="KSO_WM_CHIP_XID" val="62f9eeb6295c1bf6da923797"/>
  <p:tag name="KSO_WM_UNIT_DEC_AREA_ID" val="3184de2798a44003b7b44bc805d15f71"/>
  <p:tag name="KSO_WM_CHIP_FILLAREA_FILL_RULE" val="{&quot;fill_align&quot;:&quot;r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ba0f4d5ae2ab4a70919e2fbee5d4238a"/>
</p:tagLst>
</file>

<file path=ppt/tags/tag64.xml><?xml version="1.0" encoding="utf-8"?>
<p:tagLst xmlns:p="http://schemas.openxmlformats.org/presentationml/2006/main">
  <p:tag name="KSO_WM_UNIT_SUBTYPE" val="u"/>
  <p:tag name="KSO_WM_TEMPLATE_CATEGORY" val="chip"/>
  <p:tag name="KSO_WM_TEMPLATE_INDEX" val="20226299"/>
  <p:tag name="KSO_WM_UNIT_TYPE" val="i"/>
  <p:tag name="KSO_WM_UNIT_INDEX" val="1"/>
  <p:tag name="KSO_WM_UNIT_ID" val="chip20226299_9*i*1"/>
  <p:tag name="KSO_WM_BEAUTIFY_FLAG" val="#wm#"/>
  <p:tag name="KSO_WM_TAG_VERSION" val="1.0"/>
  <p:tag name="KSO_WM_CHIP_GROUPID" val="62f9ee69295c1bf6da923790"/>
  <p:tag name="KSO_WM_CHIP_XID" val="62f9eeb6295c1bf6da923798"/>
  <p:tag name="KSO_WM_UNIT_DEC_AREA_ID" val="ad5b3652f97c4239af1a19fcc7b2d7b1"/>
  <p:tag name="KSO_WM_CHIP_FILLAREA_FILL_RULE" val="{&quot;fill_align&quot;:&quot;r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a2b13e10441a4f08955de94a330761cf"/>
</p:tagLst>
</file>

<file path=ppt/tags/tag65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66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67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68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69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7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70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71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72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16*i*1"/>
  <p:tag name="KSO_WM_BEAUTIFY_FLAG" val="#wm#"/>
  <p:tag name="KSO_WM_TAG_VERSION" val="1.0"/>
  <p:tag name="KSO_WM_CHIP_GROUPID" val="62f9ee69295c1bf6da923790"/>
  <p:tag name="KSO_WM_CHIP_XID" val="62f9eeb6295c1bf6da9237a5"/>
  <p:tag name="KSO_WM_UNIT_DEC_AREA_ID" val="ccc0eefc74524149a8d234469bbe4e4d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5ea81b95f5e04f7ea40fecaa1f203229"/>
</p:tagLst>
</file>

<file path=ppt/tags/tag73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7*i*1"/>
  <p:tag name="KSO_WM_BEAUTIFY_FLAG" val="#wm#"/>
  <p:tag name="KSO_WM_TAG_VERSION" val="1.0"/>
  <p:tag name="KSO_WM_CHIP_GROUPID" val="62f9ee69295c1bf6da923790"/>
  <p:tag name="KSO_WM_CHIP_XID" val="62f9eeb6295c1bf6da9237a1"/>
  <p:tag name="KSO_WM_UNIT_DEC_AREA_ID" val="f33230abbe6f49e3a4f347884fde4e57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88d4c36bc0e647b1820f1c8d1d9c153b"/>
</p:tagLst>
</file>

<file path=ppt/tags/tag74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9*i*1"/>
  <p:tag name="KSO_WM_BEAUTIFY_FLAG" val="#wm#"/>
  <p:tag name="KSO_WM_TAG_VERSION" val="1.0"/>
  <p:tag name="KSO_WM_CHIP_GROUPID" val="62f9ee69295c1bf6da923790"/>
  <p:tag name="KSO_WM_CHIP_XID" val="62f9eeb6295c1bf6da9237a3"/>
  <p:tag name="KSO_WM_UNIT_DEC_AREA_ID" val="457430e17a8c4c79b1d1b9712fa2a87f"/>
  <p:tag name="KSO_WM_CHIP_FILLAREA_FILL_RULE" val="{&quot;fill_align&quot;:&quot;l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ef186f91f7d04aa790a91b0962040fd3"/>
</p:tagLst>
</file>

<file path=ppt/tags/tag75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8*i*1"/>
  <p:tag name="KSO_WM_BEAUTIFY_FLAG" val="#wm#"/>
  <p:tag name="KSO_WM_TAG_VERSION" val="1.0"/>
  <p:tag name="KSO_WM_CHIP_GROUPID" val="62f9ee69295c1bf6da923790"/>
  <p:tag name="KSO_WM_CHIP_XID" val="62f9eeb6295c1bf6da9237a2"/>
  <p:tag name="KSO_WM_UNIT_DEC_AREA_ID" val="9bf3df7b629f47e68fbae3f738de84e0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74a8310ca6434850acc8580aa9cfc9f1"/>
</p:tagLst>
</file>

<file path=ppt/tags/tag76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20*i*1"/>
  <p:tag name="KSO_WM_BEAUTIFY_FLAG" val="#wm#"/>
  <p:tag name="KSO_WM_TAG_VERSION" val="1.0"/>
  <p:tag name="KSO_WM_CHIP_GROUPID" val="62f9ee69295c1bf6da923790"/>
  <p:tag name="KSO_WM_CHIP_XID" val="62f9eeb6295c1bf6da9237a4"/>
  <p:tag name="KSO_WM_UNIT_DEC_AREA_ID" val="359652c3324d41cba44ba87eeb06e876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106b01b7200476496c02390b2ab8287"/>
</p:tagLst>
</file>

<file path=ppt/tags/tag77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78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79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8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6299_1*a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54;60;2"/>
  <p:tag name="KSO_WM_UNIT_BLOCK" val="0"/>
  <p:tag name="KSO_WM_UNIT_DEC_AREA_ID" val="21144b3d66c845ebb40f4d15fd6d49a2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  <p:tag name="KSO_WM_TEMPLATE_ASSEMBLE_XID" val="62faf596295c1bf6da93927b"/>
  <p:tag name="KSO_WM_TEMPLATE_ASSEMBLE_GROUPID" val="62f9ee69295c1bf6da923790"/>
</p:tagLst>
</file>

<file path=ppt/tags/tag80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81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82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83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16*i*1"/>
  <p:tag name="KSO_WM_BEAUTIFY_FLAG" val="#wm#"/>
  <p:tag name="KSO_WM_TAG_VERSION" val="1.0"/>
  <p:tag name="KSO_WM_CHIP_GROUPID" val="62f9ee69295c1bf6da923790"/>
  <p:tag name="KSO_WM_CHIP_XID" val="62f9eeb6295c1bf6da9237a5"/>
  <p:tag name="KSO_WM_UNIT_DEC_AREA_ID" val="ccc0eefc74524149a8d234469bbe4e4d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5ea81b95f5e04f7ea40fecaa1f203229"/>
</p:tagLst>
</file>

<file path=ppt/tags/tag84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7*i*1"/>
  <p:tag name="KSO_WM_BEAUTIFY_FLAG" val="#wm#"/>
  <p:tag name="KSO_WM_TAG_VERSION" val="1.0"/>
  <p:tag name="KSO_WM_CHIP_GROUPID" val="62f9ee69295c1bf6da923790"/>
  <p:tag name="KSO_WM_CHIP_XID" val="62f9eeb6295c1bf6da9237a1"/>
  <p:tag name="KSO_WM_UNIT_DEC_AREA_ID" val="f33230abbe6f49e3a4f347884fde4e57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88d4c36bc0e647b1820f1c8d1d9c153b"/>
</p:tagLst>
</file>

<file path=ppt/tags/tag85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9*i*1"/>
  <p:tag name="KSO_WM_BEAUTIFY_FLAG" val="#wm#"/>
  <p:tag name="KSO_WM_TAG_VERSION" val="1.0"/>
  <p:tag name="KSO_WM_CHIP_GROUPID" val="62f9ee69295c1bf6da923790"/>
  <p:tag name="KSO_WM_CHIP_XID" val="62f9eeb6295c1bf6da9237a3"/>
  <p:tag name="KSO_WM_UNIT_DEC_AREA_ID" val="457430e17a8c4c79b1d1b9712fa2a87f"/>
  <p:tag name="KSO_WM_CHIP_FILLAREA_FILL_RULE" val="{&quot;fill_align&quot;:&quot;l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ef186f91f7d04aa790a91b0962040fd3"/>
</p:tagLst>
</file>

<file path=ppt/tags/tag86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8*i*1"/>
  <p:tag name="KSO_WM_BEAUTIFY_FLAG" val="#wm#"/>
  <p:tag name="KSO_WM_TAG_VERSION" val="1.0"/>
  <p:tag name="KSO_WM_CHIP_GROUPID" val="62f9ee69295c1bf6da923790"/>
  <p:tag name="KSO_WM_CHIP_XID" val="62f9eeb6295c1bf6da9237a2"/>
  <p:tag name="KSO_WM_UNIT_DEC_AREA_ID" val="9bf3df7b629f47e68fbae3f738de84e0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74a8310ca6434850acc8580aa9cfc9f1"/>
</p:tagLst>
</file>

<file path=ppt/tags/tag87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20*i*1"/>
  <p:tag name="KSO_WM_BEAUTIFY_FLAG" val="#wm#"/>
  <p:tag name="KSO_WM_TAG_VERSION" val="1.0"/>
  <p:tag name="KSO_WM_CHIP_GROUPID" val="62f9ee69295c1bf6da923790"/>
  <p:tag name="KSO_WM_CHIP_XID" val="62f9eeb6295c1bf6da9237a4"/>
  <p:tag name="KSO_WM_UNIT_DEC_AREA_ID" val="359652c3324d41cba44ba87eeb06e876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106b01b7200476496c02390b2ab8287"/>
</p:tagLst>
</file>

<file path=ppt/tags/tag88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89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9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2*i*1"/>
  <p:tag name="KSO_WM_BEAUTIFY_FLAG" val="#wm#"/>
  <p:tag name="KSO_WM_TAG_VERSION" val="1.0"/>
  <p:tag name="KSO_WM_CHIP_GROUPID" val="62f9ee69295c1bf6da923790"/>
  <p:tag name="KSO_WM_CHIP_XID" val="62f9eeb6295c1bf6da9237a7"/>
  <p:tag name="KSO_WM_UNIT_DEC_AREA_ID" val="5897a4522c414ade8256fa0ed182883d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cb8831efcd2d46a68b9dbeb55d3e9fb6"/>
</p:tagLst>
</file>

<file path=ppt/tags/tag90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91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92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93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16*i*1"/>
  <p:tag name="KSO_WM_BEAUTIFY_FLAG" val="#wm#"/>
  <p:tag name="KSO_WM_TAG_VERSION" val="1.0"/>
  <p:tag name="KSO_WM_CHIP_GROUPID" val="62f9ee69295c1bf6da923790"/>
  <p:tag name="KSO_WM_CHIP_XID" val="62f9eeb6295c1bf6da9237a5"/>
  <p:tag name="KSO_WM_UNIT_DEC_AREA_ID" val="ccc0eefc74524149a8d234469bbe4e4d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5ea81b95f5e04f7ea40fecaa1f203229"/>
</p:tagLst>
</file>

<file path=ppt/tags/tag94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7*i*1"/>
  <p:tag name="KSO_WM_BEAUTIFY_FLAG" val="#wm#"/>
  <p:tag name="KSO_WM_TAG_VERSION" val="1.0"/>
  <p:tag name="KSO_WM_CHIP_GROUPID" val="62f9ee69295c1bf6da923790"/>
  <p:tag name="KSO_WM_CHIP_XID" val="62f9eeb6295c1bf6da9237a1"/>
  <p:tag name="KSO_WM_UNIT_DEC_AREA_ID" val="f33230abbe6f49e3a4f347884fde4e57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88d4c36bc0e647b1820f1c8d1d9c153b"/>
</p:tagLst>
</file>

<file path=ppt/tags/tag95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9*i*1"/>
  <p:tag name="KSO_WM_BEAUTIFY_FLAG" val="#wm#"/>
  <p:tag name="KSO_WM_TAG_VERSION" val="1.0"/>
  <p:tag name="KSO_WM_CHIP_GROUPID" val="62f9ee69295c1bf6da923790"/>
  <p:tag name="KSO_WM_CHIP_XID" val="62f9eeb6295c1bf6da9237a3"/>
  <p:tag name="KSO_WM_UNIT_DEC_AREA_ID" val="457430e17a8c4c79b1d1b9712fa2a87f"/>
  <p:tag name="KSO_WM_CHIP_FILLAREA_FILL_RULE" val="{&quot;fill_align&quot;:&quot;l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ef186f91f7d04aa790a91b0962040fd3"/>
</p:tagLst>
</file>

<file path=ppt/tags/tag96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8*i*1"/>
  <p:tag name="KSO_WM_BEAUTIFY_FLAG" val="#wm#"/>
  <p:tag name="KSO_WM_TAG_VERSION" val="1.0"/>
  <p:tag name="KSO_WM_CHIP_GROUPID" val="62f9ee69295c1bf6da923790"/>
  <p:tag name="KSO_WM_CHIP_XID" val="62f9eeb6295c1bf6da9237a2"/>
  <p:tag name="KSO_WM_UNIT_DEC_AREA_ID" val="9bf3df7b629f47e68fbae3f738de84e0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74a8310ca6434850acc8580aa9cfc9f1"/>
</p:tagLst>
</file>

<file path=ppt/tags/tag97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20*i*1"/>
  <p:tag name="KSO_WM_BEAUTIFY_FLAG" val="#wm#"/>
  <p:tag name="KSO_WM_TAG_VERSION" val="1.0"/>
  <p:tag name="KSO_WM_CHIP_GROUPID" val="62f9ee69295c1bf6da923790"/>
  <p:tag name="KSO_WM_CHIP_XID" val="62f9eeb6295c1bf6da9237a4"/>
  <p:tag name="KSO_WM_UNIT_DEC_AREA_ID" val="359652c3324d41cba44ba87eeb06e876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106b01b7200476496c02390b2ab8287"/>
</p:tagLst>
</file>

<file path=ppt/tags/tag98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99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theme/theme1.xml><?xml version="1.0" encoding="utf-8"?>
<a:theme xmlns:a="http://schemas.openxmlformats.org/drawingml/2006/main" name="Office 主题​​">
  <a:themeElements>
    <a:clrScheme name="自定义 3204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4528B"/>
      </a:accent1>
      <a:accent2>
        <a:srgbClr val="04528B"/>
      </a:accent2>
      <a:accent3>
        <a:srgbClr val="04528B"/>
      </a:accent3>
      <a:accent4>
        <a:srgbClr val="04528B"/>
      </a:accent4>
      <a:accent5>
        <a:srgbClr val="04528B"/>
      </a:accent5>
      <a:accent6>
        <a:srgbClr val="04528B"/>
      </a:accent6>
      <a:hlink>
        <a:srgbClr val="04528B"/>
      </a:hlink>
      <a:folHlink>
        <a:srgbClr val="04528B"/>
      </a:folHlink>
    </a:clrScheme>
    <a:fontScheme name="Temp">
      <a:majorFont>
        <a:latin typeface="汉仪小麦体简"/>
        <a:ea typeface="微软雅黑"/>
        <a:cs typeface=""/>
      </a:majorFont>
      <a:minorFont>
        <a:latin typeface="汉仪小麦体简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63500" algn="ctr" rotWithShape="0">
            <a:prstClr val="black">
              <a:alpha val="40000"/>
            </a:prstClr>
          </a:outerShdw>
        </a:effectLst>
      </a:spPr>
      <a:bodyPr rtlCol="0" anchor="ctr"/>
      <a:lstStyle>
        <a:defPPr algn="ctr" defTabSz="914400">
          <a:defRPr sz="1800">
            <a:cs typeface="+mn-ea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Adjacency">
      <a:dk1>
        <a:srgbClr val="000000"/>
      </a:dk1>
      <a:lt1>
        <a:srgbClr val="FFFFFF"/>
      </a:lt1>
      <a:dk2>
        <a:srgbClr val="FFFFFF"/>
      </a:dk2>
      <a:lt2>
        <a:srgbClr val="E3F2F9"/>
      </a:lt2>
      <a:accent1>
        <a:srgbClr val="7999E8"/>
      </a:accent1>
      <a:accent2>
        <a:srgbClr val="7999E8"/>
      </a:accent2>
      <a:accent3>
        <a:srgbClr val="7999E8"/>
      </a:accent3>
      <a:accent4>
        <a:srgbClr val="7999E8"/>
      </a:accent4>
      <a:accent5>
        <a:srgbClr val="7999E8"/>
      </a:accent5>
      <a:accent6>
        <a:srgbClr val="7999E8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1898</Words>
  <Application>WPS 演示</Application>
  <PresentationFormat>全屏显示(16:9)</PresentationFormat>
  <Paragraphs>262</Paragraphs>
  <Slides>33</Slides>
  <Notes>27</Notes>
  <HiddenSlides>0</HiddenSlides>
  <MMClips>1</MMClips>
  <ScaleCrop>false</ScaleCrop>
  <HeadingPairs>
    <vt:vector size="8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15</vt:i4>
      </vt:variant>
      <vt:variant>
        <vt:lpstr>幻灯片标题</vt:lpstr>
      </vt:variant>
      <vt:variant>
        <vt:i4>33</vt:i4>
      </vt:variant>
    </vt:vector>
  </HeadingPairs>
  <TitlesOfParts>
    <vt:vector size="69" baseType="lpstr">
      <vt:lpstr>Arial</vt:lpstr>
      <vt:lpstr>宋体</vt:lpstr>
      <vt:lpstr>Wingdings</vt:lpstr>
      <vt:lpstr>汉仪铁线黑-35简</vt:lpstr>
      <vt:lpstr>黑体</vt:lpstr>
      <vt:lpstr>汉仪宋韵朗黑简</vt:lpstr>
      <vt:lpstr>微软雅黑</vt:lpstr>
      <vt:lpstr>方正盛世楷书简体_粗</vt:lpstr>
      <vt:lpstr>Times New Roman</vt:lpstr>
      <vt:lpstr>方正大标宋简体</vt:lpstr>
      <vt:lpstr>方正粗黑宋简体</vt:lpstr>
      <vt:lpstr>Candara</vt:lpstr>
      <vt:lpstr>华文新魏</vt:lpstr>
      <vt:lpstr>Calibri</vt:lpstr>
      <vt:lpstr>汉仪小麦体简</vt:lpstr>
      <vt:lpstr>Segoe Print</vt:lpstr>
      <vt:lpstr>Arial Unicode MS</vt:lpstr>
      <vt:lpstr>Batang</vt:lpstr>
      <vt:lpstr>Constantia</vt:lpstr>
      <vt:lpstr>Office 主题​​</vt:lpstr>
      <vt:lpstr>1_Office 主题​​</vt:lpstr>
      <vt:lpstr>MSGraph.Chart.8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MSGraph.Chart.8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PowerPoint 演示文稿</vt:lpstr>
      <vt:lpstr>测量小灯泡的电阻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特殊方法测电阻</vt:lpstr>
      <vt:lpstr>PowerPoint 演示文稿</vt:lpstr>
      <vt:lpstr>PowerPoint 演示文稿</vt:lpstr>
      <vt:lpstr>PowerPoint 演示文稿</vt:lpstr>
      <vt:lpstr>探究串、并联电路的电阻问题</vt:lpstr>
      <vt:lpstr>PowerPoint 演示文稿</vt:lpstr>
      <vt:lpstr>PowerPoint 演示文稿</vt:lpstr>
      <vt:lpstr>欧姆定律在串、并电路中的应用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动态电路中的电表示数的分析</vt:lpstr>
      <vt:lpstr>PowerPoint 演示文稿</vt:lpstr>
      <vt:lpstr>PowerPoint 演示文稿</vt:lpstr>
      <vt:lpstr>PowerPoint 演示文稿</vt:lpstr>
      <vt:lpstr>求滑阻范围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杯子空间设计</dc:creator>
  <cp:lastModifiedBy>xiongsongyan</cp:lastModifiedBy>
  <cp:revision>13532</cp:revision>
  <dcterms:created xsi:type="dcterms:W3CDTF">2016-03-09T04:37:00Z</dcterms:created>
  <dcterms:modified xsi:type="dcterms:W3CDTF">2022-11-02T09:13:18Z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2052-11.1.0.12358</vt:lpwstr>
  </property>
  <property fmtid="{D5CDD505-2E9C-101B-9397-08002B2CF9AE}" pid="3" name="KSOTemplateUUID">
    <vt:lpwstr>v1.0_mb_LKKmdqhCY2hFtT+C0A6JXA==</vt:lpwstr>
  </property>
  <property fmtid="{D5CDD505-2E9C-101B-9397-08002B2CF9AE}" pid="4" name="ICV">
    <vt:lpwstr>4CB4FB902A6B48FB8E9AA0692C2819FF</vt:lpwstr>
  </property>
</Properties>
</file>