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3"/>
  </p:sldMasterIdLst>
  <p:notesMasterIdLst>
    <p:notesMasterId r:id="rId6"/>
  </p:notesMasterIdLst>
  <p:handoutMasterIdLst>
    <p:handoutMasterId r:id="rId42"/>
  </p:handoutMasterIdLst>
  <p:sldIdLst>
    <p:sldId id="5942" r:id="rId4"/>
    <p:sldId id="6015" r:id="rId5"/>
    <p:sldId id="6193" r:id="rId7"/>
    <p:sldId id="6257" r:id="rId8"/>
    <p:sldId id="6258" r:id="rId9"/>
    <p:sldId id="6259" r:id="rId10"/>
    <p:sldId id="6260" r:id="rId11"/>
    <p:sldId id="6186" r:id="rId12"/>
    <p:sldId id="6255" r:id="rId13"/>
    <p:sldId id="6256" r:id="rId14"/>
    <p:sldId id="6194" r:id="rId15"/>
    <p:sldId id="6292" r:id="rId16"/>
    <p:sldId id="6223" r:id="rId17"/>
    <p:sldId id="6179" r:id="rId18"/>
    <p:sldId id="6196" r:id="rId19"/>
    <p:sldId id="6197" r:id="rId20"/>
    <p:sldId id="6293" r:id="rId21"/>
    <p:sldId id="6200" r:id="rId22"/>
    <p:sldId id="6201" r:id="rId23"/>
    <p:sldId id="6317" r:id="rId24"/>
    <p:sldId id="6203" r:id="rId25"/>
    <p:sldId id="6202" r:id="rId26"/>
    <p:sldId id="6213" r:id="rId27"/>
    <p:sldId id="6212" r:id="rId28"/>
    <p:sldId id="6214" r:id="rId29"/>
    <p:sldId id="6204" r:id="rId30"/>
    <p:sldId id="6219" r:id="rId31"/>
    <p:sldId id="6294" r:id="rId32"/>
    <p:sldId id="6173" r:id="rId33"/>
    <p:sldId id="6296" r:id="rId34"/>
    <p:sldId id="6225" r:id="rId35"/>
    <p:sldId id="6226" r:id="rId36"/>
    <p:sldId id="6227" r:id="rId37"/>
    <p:sldId id="6230" r:id="rId38"/>
    <p:sldId id="6252" r:id="rId39"/>
    <p:sldId id="6253" r:id="rId40"/>
    <p:sldId id="5949" r:id="rId41"/>
  </p:sldIdLst>
  <p:sldSz cx="9144000" cy="5143500" type="screen16x9"/>
  <p:notesSz cx="6858000" cy="9144000"/>
  <p:embeddedFontLst>
    <p:embeddedFont>
      <p:font typeface="微软雅黑" panose="020B0503020204020204" charset="-122"/>
      <p:regular r:id="rId47"/>
    </p:embeddedFont>
    <p:embeddedFont>
      <p:font typeface="方正大标宋简体" panose="02000000000000000000" charset="-122"/>
      <p:regular r:id="rId48"/>
    </p:embeddedFont>
    <p:embeddedFont>
      <p:font typeface="方正粗黑宋简体" panose="02000000000000000000" charset="-122"/>
      <p:regular r:id="rId49"/>
    </p:embeddedFont>
    <p:embeddedFont>
      <p:font typeface="方正盛世楷书简体_粗" panose="02000000000000000000" charset="-122"/>
      <p:regular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  <p:embeddedFont>
      <p:font typeface="Candara" panose="020E0502030303020204" pitchFamily="2" charset="0"/>
      <p:regular r:id="rId55"/>
      <p:bold r:id="rId56"/>
      <p:italic r:id="rId57"/>
      <p:boldItalic r:id="rId58"/>
    </p:embeddedFont>
    <p:embeddedFont>
      <p:font typeface="华文新魏" panose="02010800040101010101" charset="-122"/>
      <p:regular r:id="rId59"/>
    </p:embeddedFont>
    <p:embeddedFont>
      <p:font typeface="方正公文小标宋" panose="02000500000000000000" charset="-122"/>
      <p:regular r:id="rId60"/>
    </p:embeddedFont>
    <p:embeddedFont>
      <p:font typeface="华康龙门石碑W9" panose="03000909000000000000" charset="-122"/>
      <p:regular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565"/>
    <a:srgbClr val="04528B"/>
    <a:srgbClr val="6361A5"/>
    <a:srgbClr val="ECECEC"/>
    <a:srgbClr val="F2F2F2"/>
    <a:srgbClr val="60C7CA"/>
    <a:srgbClr val="67A18F"/>
    <a:srgbClr val="568B7A"/>
    <a:srgbClr val="A3A3A3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92"/>
        <p:guide orient="horz" pos="214"/>
        <p:guide pos="5340"/>
        <p:guide orient="horz" pos="1468"/>
        <p:guide pos="385"/>
        <p:guide pos="2212"/>
        <p:guide pos="4207"/>
        <p:guide pos="2608"/>
        <p:guide orient="horz" pos="1166"/>
        <p:guide orient="horz" pos="20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2" Type="http://schemas.openxmlformats.org/officeDocument/2006/relationships/tags" Target="tags/tag213.xml"/><Relationship Id="rId61" Type="http://schemas.openxmlformats.org/officeDocument/2006/relationships/font" Target="fonts/font15.fntdata"/><Relationship Id="rId60" Type="http://schemas.openxmlformats.org/officeDocument/2006/relationships/font" Target="fonts/font14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58" Type="http://schemas.openxmlformats.org/officeDocument/2006/relationships/font" Target="fonts/font12.fntdata"/><Relationship Id="rId57" Type="http://schemas.openxmlformats.org/officeDocument/2006/relationships/font" Target="fonts/font11.fntdata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" Target="slides/slide2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5.png"/><Relationship Id="rId4" Type="http://schemas.openxmlformats.org/officeDocument/2006/relationships/tags" Target="../tags/tag30.xml"/><Relationship Id="rId3" Type="http://schemas.openxmlformats.org/officeDocument/2006/relationships/image" Target="../media/image2.png"/><Relationship Id="rId2" Type="http://schemas.openxmlformats.org/officeDocument/2006/relationships/tags" Target="../tags/tag29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5.png"/><Relationship Id="rId4" Type="http://schemas.openxmlformats.org/officeDocument/2006/relationships/tags" Target="../tags/tag41.xml"/><Relationship Id="rId3" Type="http://schemas.openxmlformats.org/officeDocument/2006/relationships/image" Target="../media/image2.png"/><Relationship Id="rId2" Type="http://schemas.openxmlformats.org/officeDocument/2006/relationships/tags" Target="../tags/tag40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9.png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8.png"/><Relationship Id="rId4" Type="http://schemas.openxmlformats.org/officeDocument/2006/relationships/tags" Target="../tags/tag54.xml"/><Relationship Id="rId3" Type="http://schemas.openxmlformats.org/officeDocument/2006/relationships/image" Target="../media/image2.png"/><Relationship Id="rId2" Type="http://schemas.openxmlformats.org/officeDocument/2006/relationships/tags" Target="../tags/tag53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5.png"/><Relationship Id="rId4" Type="http://schemas.openxmlformats.org/officeDocument/2006/relationships/tags" Target="../tags/tag65.xml"/><Relationship Id="rId3" Type="http://schemas.openxmlformats.org/officeDocument/2006/relationships/image" Target="../media/image2.png"/><Relationship Id="rId2" Type="http://schemas.openxmlformats.org/officeDocument/2006/relationships/tags" Target="../tags/tag64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5.png"/><Relationship Id="rId4" Type="http://schemas.openxmlformats.org/officeDocument/2006/relationships/tags" Target="../tags/tag76.xml"/><Relationship Id="rId3" Type="http://schemas.openxmlformats.org/officeDocument/2006/relationships/image" Target="../media/image2.png"/><Relationship Id="rId2" Type="http://schemas.openxmlformats.org/officeDocument/2006/relationships/tags" Target="../tags/tag7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5.png"/><Relationship Id="rId4" Type="http://schemas.openxmlformats.org/officeDocument/2006/relationships/tags" Target="../tags/tag86.xml"/><Relationship Id="rId3" Type="http://schemas.openxmlformats.org/officeDocument/2006/relationships/image" Target="../media/image2.png"/><Relationship Id="rId2" Type="http://schemas.openxmlformats.org/officeDocument/2006/relationships/tags" Target="../tags/tag85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image" Target="../media/image4.png"/><Relationship Id="rId6" Type="http://schemas.openxmlformats.org/officeDocument/2006/relationships/tags" Target="../tags/tag96.xml"/><Relationship Id="rId5" Type="http://schemas.openxmlformats.org/officeDocument/2006/relationships/image" Target="../media/image3.png"/><Relationship Id="rId4" Type="http://schemas.openxmlformats.org/officeDocument/2006/relationships/tags" Target="../tags/tag95.xml"/><Relationship Id="rId3" Type="http://schemas.openxmlformats.org/officeDocument/2006/relationships/image" Target="../media/image2.png"/><Relationship Id="rId2" Type="http://schemas.openxmlformats.org/officeDocument/2006/relationships/tags" Target="../tags/tag94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../media/image5.png"/><Relationship Id="rId4" Type="http://schemas.openxmlformats.org/officeDocument/2006/relationships/tags" Target="../tags/tag103.xml"/><Relationship Id="rId3" Type="http://schemas.openxmlformats.org/officeDocument/2006/relationships/image" Target="../media/image2.png"/><Relationship Id="rId2" Type="http://schemas.openxmlformats.org/officeDocument/2006/relationships/tags" Target="../tags/tag102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../media/image5.png"/><Relationship Id="rId4" Type="http://schemas.openxmlformats.org/officeDocument/2006/relationships/tags" Target="../tags/tag112.xml"/><Relationship Id="rId3" Type="http://schemas.openxmlformats.org/officeDocument/2006/relationships/image" Target="../media/image2.png"/><Relationship Id="rId2" Type="http://schemas.openxmlformats.org/officeDocument/2006/relationships/tags" Target="../tags/tag111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image" Target="../media/image5.png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.png"/><Relationship Id="rId2" Type="http://schemas.openxmlformats.org/officeDocument/2006/relationships/tags" Target="../tags/tag12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5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2.png"/><Relationship Id="rId2" Type="http://schemas.openxmlformats.org/officeDocument/2006/relationships/tags" Target="../tags/tag132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../media/image5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2.png"/><Relationship Id="rId2" Type="http://schemas.openxmlformats.org/officeDocument/2006/relationships/tags" Target="../tags/tag14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image" Target="../media/image5.png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image" Target="../media/image2.png"/><Relationship Id="rId2" Type="http://schemas.openxmlformats.org/officeDocument/2006/relationships/tags" Target="../tags/tag151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image" Target="../media/image5.png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2.png"/><Relationship Id="rId2" Type="http://schemas.openxmlformats.org/officeDocument/2006/relationships/tags" Target="../tags/tag163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tags" Target="../tags/tag12.xml"/><Relationship Id="rId3" Type="http://schemas.openxmlformats.org/officeDocument/2006/relationships/image" Target="../media/image2.png"/><Relationship Id="rId2" Type="http://schemas.openxmlformats.org/officeDocument/2006/relationships/tags" Target="../tags/tag1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7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tags" Target="../tags/tag22.xml"/><Relationship Id="rId3" Type="http://schemas.openxmlformats.org/officeDocument/2006/relationships/image" Target="../media/image2.png"/><Relationship Id="rId2" Type="http://schemas.openxmlformats.org/officeDocument/2006/relationships/tags" Target="../tags/tag21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381"/>
            <a:ext cx="3962432" cy="4041680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3" name="图片 12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12" name="图片 11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381"/>
            <a:ext cx="3962432" cy="285752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4894"/>
            <a:ext cx="3962400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381"/>
            <a:ext cx="3962432" cy="285752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4894"/>
            <a:ext cx="3962432" cy="3701064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6" name="图片 5" descr="访问肥肉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79120" b="51060"/>
          <a:stretch>
            <a:fillRect/>
          </a:stretch>
        </p:blipFill>
        <p:spPr>
          <a:xfrm>
            <a:off x="2858" y="0"/>
            <a:ext cx="1906448" cy="2517458"/>
          </a:xfrm>
          <a:prstGeom prst="rect">
            <a:avLst/>
          </a:prstGeom>
        </p:spPr>
      </p:pic>
      <p:pic>
        <p:nvPicPr>
          <p:cNvPr id="7" name="图片 6" descr="访问肥肉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38516" t="12325"/>
          <a:stretch>
            <a:fillRect/>
          </a:stretch>
        </p:blipFill>
        <p:spPr>
          <a:xfrm>
            <a:off x="3507195" y="629021"/>
            <a:ext cx="5634414" cy="451458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7"/>
            </p:custDataLst>
          </p:nvPr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4840262" y="628875"/>
            <a:ext cx="3650799" cy="4514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8" name="图片 7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381"/>
            <a:ext cx="3962432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381"/>
            <a:ext cx="713238" cy="4041680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375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381"/>
            <a:ext cx="8139178" cy="404168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2" name="图片 11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/>
          <p:nvPr>
            <p:ph type="title" idx="1" hasCustomPrompt="1"/>
            <p:custDataLst>
              <p:tags r:id="rId11"/>
            </p:custDataLst>
          </p:nvPr>
        </p:nvSpPr>
        <p:spPr>
          <a:xfrm>
            <a:off x="2596442" y="1794731"/>
            <a:ext cx="6237418" cy="867728"/>
          </a:xfrm>
          <a:noFill/>
          <a:ln>
            <a:noFill/>
          </a:ln>
        </p:spPr>
        <p:txBody>
          <a:bodyPr vert="horz" wrap="square" lIns="101600" tIns="38100" rIns="63500" bIns="381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950" b="1" i="0" u="none" strike="noStrike" kern="1200" cap="none" spc="3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汉仪宋韵朗黑简" charset="0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8" name="文本占位符 3"/>
          <p:cNvSpPr/>
          <p:nvPr>
            <p:ph type="body" idx="2" hasCustomPrompt="1"/>
            <p:custDataLst>
              <p:tags r:id="rId12"/>
            </p:custDataLst>
          </p:nvPr>
        </p:nvSpPr>
        <p:spPr>
          <a:xfrm>
            <a:off x="3639430" y="2735325"/>
            <a:ext cx="4151443" cy="613442"/>
          </a:xfrm>
          <a:noFill/>
          <a:ln>
            <a:noFill/>
          </a:ln>
        </p:spPr>
        <p:txBody>
          <a:bodyPr vert="horz" wrap="square" lIns="101600" tIns="0" rIns="82550" bIns="0" rtlCol="0">
            <a:normAutofit/>
          </a:bodyPr>
          <a:lstStyle>
            <a:lvl1pPr marL="0" marR="0" indent="-17145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350" b="0" i="0" u="none" strike="noStrike" kern="1200" cap="none" spc="15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1" name="图片 10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19600" y="228150"/>
            <a:ext cx="8704800" cy="468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6900"/>
            <a:ext cx="7219800" cy="542700"/>
          </a:xfrm>
        </p:spPr>
        <p:txBody>
          <a:bodyPr anchor="ctr"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700"/>
            <a:ext cx="7219950" cy="2583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-6191"/>
            <a:ext cx="3617595" cy="51496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 dirty="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37400" y="577800"/>
            <a:ext cx="2970000" cy="661500"/>
          </a:xfrm>
        </p:spPr>
        <p:txBody>
          <a:bodyPr anchor="ctr" anchorCtr="0"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440100" y="1323000"/>
            <a:ext cx="2967300" cy="3069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3825900" y="577454"/>
            <a:ext cx="4860000" cy="381595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199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9000" y="585900"/>
            <a:ext cx="8232300" cy="469800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59000" y="1244700"/>
            <a:ext cx="8231981" cy="621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459581" y="2106000"/>
            <a:ext cx="8224200" cy="25731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3772377"/>
            <a:ext cx="9144000" cy="1371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6" name="图片 5" descr="gwefer_画板 1"/>
          <p:cNvPicPr/>
          <p:nvPr>
            <p:custDataLst>
              <p:tags r:id="rId7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53600" y="502200"/>
            <a:ext cx="8232300" cy="423900"/>
          </a:xfrm>
        </p:spPr>
        <p:txBody>
          <a:bodyPr anchor="ctr" anchorCtr="0"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53628" y="1260900"/>
            <a:ext cx="8243100" cy="2408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3"/>
            </p:custDataLst>
          </p:nvPr>
        </p:nvSpPr>
        <p:spPr>
          <a:xfrm>
            <a:off x="445500" y="3885300"/>
            <a:ext cx="8251200" cy="758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pic>
        <p:nvPicPr>
          <p:cNvPr id="6" name="图片 5" descr="gwefer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434700" y="178200"/>
            <a:ext cx="8278200" cy="33147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434700" y="1247400"/>
            <a:ext cx="40068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4681800" y="1247400"/>
            <a:ext cx="4025700" cy="217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4"/>
            </p:custDataLst>
          </p:nvPr>
        </p:nvSpPr>
        <p:spPr>
          <a:xfrm>
            <a:off x="429300" y="3612600"/>
            <a:ext cx="40068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5"/>
            </p:custDataLst>
          </p:nvPr>
        </p:nvSpPr>
        <p:spPr>
          <a:xfrm>
            <a:off x="4689900" y="3609900"/>
            <a:ext cx="4025700" cy="5859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719418"/>
            <a:ext cx="9144000" cy="3704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1350">
              <a:solidFill>
                <a:schemeClr val="lt1"/>
              </a:solidFill>
              <a:sym typeface="+mn-ea"/>
            </a:endParaRPr>
          </a:p>
        </p:txBody>
      </p:sp>
      <p:pic>
        <p:nvPicPr>
          <p:cNvPr id="12" name="图片 11" descr="gwefer_画板 1"/>
          <p:cNvPicPr/>
          <p:nvPr>
            <p:custDataLst>
              <p:tags r:id="rId5"/>
            </p:custDataLst>
          </p:nvPr>
        </p:nvPicPr>
        <p:blipFill>
          <a:blip r:embed="rId6">
            <a:alphaModFix amt="0"/>
          </a:blip>
          <a:srcRect l="73579" t="-9402" r="-3330" b="50911"/>
          <a:stretch>
            <a:fillRect/>
          </a:stretch>
        </p:blipFill>
        <p:spPr>
          <a:xfrm>
            <a:off x="8074224" y="3938691"/>
            <a:ext cx="1068814" cy="12076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142100" y="1004400"/>
            <a:ext cx="6858000" cy="1790100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141810" y="2897100"/>
            <a:ext cx="6858000" cy="1242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汉仪铁线黑-35简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38"/>
            <a:ext cx="9144000" cy="51432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4" y="89100"/>
            <a:ext cx="9143316" cy="4965767"/>
          </a:xfrm>
          <a:prstGeom prst="rect">
            <a:avLst/>
          </a:prstGeom>
        </p:spPr>
      </p:pic>
      <p:pic>
        <p:nvPicPr>
          <p:cNvPr id="11" name="图片 10" descr="sfsfe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50547"/>
          <a:stretch>
            <a:fillRect/>
          </a:stretch>
        </p:blipFill>
        <p:spPr>
          <a:xfrm>
            <a:off x="0" y="-238"/>
            <a:ext cx="4541280" cy="51435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>
            <a:off x="4887593" y="3102884"/>
            <a:ext cx="3791142" cy="0"/>
          </a:xfrm>
          <a:prstGeom prst="line">
            <a:avLst/>
          </a:prstGeom>
          <a:ln w="28575">
            <a:gradFill flip="none" rotWithShape="1">
              <a:gsLst>
                <a:gs pos="7000">
                  <a:srgbClr val="000000"/>
                </a:gs>
                <a:gs pos="100000">
                  <a:srgbClr val="FFFFFF">
                    <a:alpha val="0"/>
                  </a:srgb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/>
          <p:nvPr>
            <p:ph type="ctrTitle" idx="2" hasCustomPrompt="1"/>
            <p:custDataLst>
              <p:tags r:id="rId12"/>
            </p:custDataLst>
          </p:nvPr>
        </p:nvSpPr>
        <p:spPr>
          <a:xfrm>
            <a:off x="2638211" y="2131508"/>
            <a:ext cx="6195649" cy="842193"/>
          </a:xfrm>
          <a:noFill/>
        </p:spPr>
        <p:txBody>
          <a:bodyPr vert="horz" wrap="square" lIns="101600" tIns="38100" rIns="76200" bIns="38100" rtlCol="0" anchor="b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650" b="1" i="0" u="none" strike="noStrike" kern="1200" cap="none" spc="9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文本占位符 3"/>
          <p:cNvSpPr/>
          <p:nvPr>
            <p:ph type="body" idx="3" hasCustomPrompt="1"/>
            <p:custDataLst>
              <p:tags r:id="rId13"/>
            </p:custDataLst>
          </p:nvPr>
        </p:nvSpPr>
        <p:spPr>
          <a:xfrm>
            <a:off x="4857264" y="3232067"/>
            <a:ext cx="3878623" cy="767190"/>
          </a:xfrm>
          <a:noFill/>
          <a:ln>
            <a:noFill/>
          </a:ln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1950" b="0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单击此处添加文本</a:t>
            </a:r>
            <a:endParaRPr>
              <a:sym typeface="+mn-ea"/>
            </a:endParaRPr>
          </a:p>
        </p:txBody>
      </p:sp>
      <p:sp>
        <p:nvSpPr>
          <p:cNvPr id="6" name="副标题 4"/>
          <p:cNvSpPr/>
          <p:nvPr>
            <p:ph type="subTitle" idx="4" hasCustomPrompt="1"/>
            <p:custDataLst>
              <p:tags r:id="rId14"/>
            </p:custDataLst>
          </p:nvPr>
        </p:nvSpPr>
        <p:spPr>
          <a:xfrm>
            <a:off x="5110357" y="1144242"/>
            <a:ext cx="3625530" cy="970937"/>
          </a:xfrm>
          <a:noFill/>
        </p:spPr>
        <p:txBody>
          <a:bodyPr vert="horz" wrap="square" lIns="101600" tIns="0" rIns="82550" bIns="0" rtlCol="0" anchor="b" anchorCtr="0">
            <a:normAutofit/>
          </a:bodyPr>
          <a:lstStyle>
            <a:lvl1pPr marL="0" marR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zh-CN" altLang="en-US" sz="3600" b="1" i="0" u="none" strike="noStrike" kern="1200" cap="none" spc="40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  <a:lvl2pPr marL="5143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8572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2001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54305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18859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9144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12" name="图片 11" descr="gwefer_画板 1"/>
          <p:cNvPicPr/>
          <p:nvPr>
            <p:custDataLst>
              <p:tags r:id="rId4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-2381" y="0"/>
            <a:ext cx="1352214" cy="1527872"/>
          </a:xfrm>
          <a:prstGeom prst="rect">
            <a:avLst/>
          </a:prstGeom>
        </p:spPr>
      </p:pic>
      <p:pic>
        <p:nvPicPr>
          <p:cNvPr id="7" name="图片 6" descr="gwefer_画板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-6703" t="43923" r="73150" b="-12217"/>
          <a:stretch>
            <a:fillRect/>
          </a:stretch>
        </p:blipFill>
        <p:spPr>
          <a:xfrm>
            <a:off x="-2381" y="3618486"/>
            <a:ext cx="1352214" cy="1527872"/>
          </a:xfrm>
          <a:prstGeom prst="rect">
            <a:avLst/>
          </a:prstGeom>
        </p:spPr>
      </p:pic>
      <p:pic>
        <p:nvPicPr>
          <p:cNvPr id="9" name="图片 8" descr="gwefer_画板 1"/>
          <p:cNvPicPr/>
          <p:nvPr>
            <p:custDataLst>
              <p:tags r:id="rId7"/>
            </p:custDataLst>
          </p:nvPr>
        </p:nvPicPr>
        <p:blipFill>
          <a:blip r:embed="rId5"/>
          <a:srcRect l="73579" t="-9402" r="-3330" b="50911"/>
          <a:stretch>
            <a:fillRect/>
          </a:stretch>
        </p:blipFill>
        <p:spPr>
          <a:xfrm>
            <a:off x="7791776" y="0"/>
            <a:ext cx="1352214" cy="1527872"/>
          </a:xfrm>
          <a:prstGeom prst="rect">
            <a:avLst/>
          </a:prstGeom>
        </p:spPr>
      </p:pic>
      <p:pic>
        <p:nvPicPr>
          <p:cNvPr id="10" name="图片 9" descr="gwefer_画板 1"/>
          <p:cNvPicPr/>
          <p:nvPr>
            <p:custDataLst>
              <p:tags r:id="rId8"/>
            </p:custDataLst>
          </p:nvPr>
        </p:nvPicPr>
        <p:blipFill>
          <a:blip r:embed="rId5">
            <a:alphaModFix amt="0"/>
          </a:blip>
          <a:srcRect l="73579" t="-9402" r="-3330" b="50911"/>
          <a:stretch>
            <a:fillRect/>
          </a:stretch>
        </p:blipFill>
        <p:spPr>
          <a:xfrm>
            <a:off x="7790824" y="3618486"/>
            <a:ext cx="1352214" cy="15278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26"/>
            <a:ext cx="8139178" cy="33147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381"/>
            <a:ext cx="8139178" cy="4041680"/>
          </a:xfrm>
        </p:spPr>
        <p:txBody>
          <a:bodyPr vert="horz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铁线黑-35简" charset="0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slideLayout" Target="../slideLayouts/slideLayout8.xml"/><Relationship Id="rId19" Type="http://schemas.openxmlformats.org/officeDocument/2006/relationships/tags" Target="../tags/tag171.xml"/><Relationship Id="rId18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502412" y="332423"/>
            <a:ext cx="8139178" cy="33147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502412" y="721049"/>
            <a:ext cx="8139178" cy="40416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dk1">
                    <a:tint val="75000"/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汉仪铁线黑-35简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88.xml"/><Relationship Id="rId2" Type="http://schemas.openxmlformats.org/officeDocument/2006/relationships/image" Target="../media/image13.png"/><Relationship Id="rId1" Type="http://schemas.openxmlformats.org/officeDocument/2006/relationships/tags" Target="../tags/tag18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95.xml"/><Relationship Id="rId4" Type="http://schemas.openxmlformats.org/officeDocument/2006/relationships/image" Target="../media/image16.jpeg"/><Relationship Id="rId3" Type="http://schemas.openxmlformats.org/officeDocument/2006/relationships/tags" Target="../tags/tag194.xml"/><Relationship Id="rId2" Type="http://schemas.openxmlformats.org/officeDocument/2006/relationships/image" Target="../media/image15.jpeg"/><Relationship Id="rId1" Type="http://schemas.openxmlformats.org/officeDocument/2006/relationships/tags" Target="../tags/tag19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tags" Target="../tags/tag1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tags" Target="../tags/tag2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7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5.xml"/><Relationship Id="rId1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13.5</a:t>
            </a:r>
            <a:r>
              <a:rPr lang="zh-CN" altLang="en-US"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 怎样认识和测量电压</a:t>
            </a:r>
            <a:endParaRPr lang="zh-CN" altLang="en-US"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11505" y="483235"/>
            <a:ext cx="833310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水压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来自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抽水机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的工作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类似的，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来自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的工作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en-US" altLang="zh-CN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95195" y="2427605"/>
            <a:ext cx="525653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defTabSz="914400"/>
            <a:endParaRPr lang="zh-CN" altLang="en-US" sz="1800">
              <a:cs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48"/>
          <a:stretch>
            <a:fillRect/>
          </a:stretch>
        </p:blipFill>
        <p:spPr bwMode="auto">
          <a:xfrm>
            <a:off x="971550" y="2355850"/>
            <a:ext cx="6149975" cy="231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5723890" y="987425"/>
            <a:ext cx="3040380" cy="3597275"/>
            <a:chOff x="9014" y="1555"/>
            <a:chExt cx="4788" cy="5665"/>
          </a:xfrm>
        </p:grpSpPr>
        <p:pic>
          <p:nvPicPr>
            <p:cNvPr id="3" name="图片 2" descr="C:\Users\samon-ks\Desktop\7dd98d1001e93901c38828c371ec54e737d19641.jpg7dd98d1001e93901c38828c371ec54e737d1964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9643" y="1555"/>
              <a:ext cx="3657" cy="45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014" y="6204"/>
              <a:ext cx="4788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dirty="0">
                  <a:solidFill>
                    <a:srgbClr val="FF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  <a:sym typeface="+mn-ea"/>
                </a:rPr>
                <a:t>伏特</a:t>
              </a:r>
              <a:r>
                <a:rPr lang="en-US" altLang="zh-CN" dirty="0">
                  <a:solidFill>
                    <a:srgbClr val="FF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  <a:sym typeface="+mn-ea"/>
                </a:rPr>
                <a:t> </a:t>
              </a:r>
              <a:r>
                <a:rPr lang="zh-CN" altLang="en-US" dirty="0">
                  <a:solidFill>
                    <a:srgbClr val="FF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  <a:sym typeface="+mn-ea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  <a:sym typeface="+mn-ea"/>
                </a:rPr>
                <a:t>Anastasio Volta</a:t>
              </a:r>
              <a:r>
                <a:rPr lang="en-US" altLang="zh-CN" dirty="0">
                  <a:solidFill>
                    <a:srgbClr val="FF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粗黑宋简体" panose="02000000000000000000" charset="-122"/>
                  <a:sym typeface="+mn-ea"/>
                </a:rPr>
                <a:t> 1745-1827)</a:t>
              </a:r>
              <a:endParaRPr lang="en-US" altLang="zh-CN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95605" y="1816735"/>
            <a:ext cx="50768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     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意大利科学家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伏特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，首先提出了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</a:t>
            </a:r>
            <a:r>
              <a:rPr lang="en-US" altLang="zh-CN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”</a:t>
            </a:r>
            <a:r>
              <a:rPr lang="zh-CN" altLang="en-US" sz="24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概念。他也是电池的发明者。</a:t>
            </a:r>
            <a:endParaRPr lang="zh-CN" altLang="en-US" sz="24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" y="4227830"/>
            <a:ext cx="43503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（最初，电压的英语名称为electrical tension）</a:t>
            </a:r>
            <a:endParaRPr lang="zh-CN" altLang="en-US" sz="16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电压的单位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55650" y="699135"/>
            <a:ext cx="8161655" cy="3969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的符号用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“U”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表示。</a:t>
            </a:r>
            <a:endParaRPr lang="zh-CN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sz="2800" i="1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电压的单位是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伏特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，简称为</a:t>
            </a:r>
            <a:r>
              <a:rPr 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伏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，符号是</a:t>
            </a:r>
            <a:r>
              <a:rPr lang="en-US" alt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V</a:t>
            </a:r>
            <a:r>
              <a:rPr 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。</a:t>
            </a:r>
            <a:endParaRPr lang="zh-CN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例：干电池的提供的电压是</a:t>
            </a:r>
            <a:r>
              <a:rPr lang="en-US" altLang="zh-CN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1.5V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，表达式为：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                     U=1.5V</a:t>
            </a:r>
            <a:endParaRPr lang="en-US" altLang="zh-CN" sz="28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611505" y="699770"/>
            <a:ext cx="7803515" cy="34150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一些常见的电压值：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  </a:t>
            </a: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1.一节干电池：1.5V               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  2.</a:t>
            </a:r>
            <a:r>
              <a:rPr 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手机电池</a:t>
            </a: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：</a:t>
            </a:r>
            <a:r>
              <a:rPr 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3.7</a:t>
            </a: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V 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  3.家庭电路：220V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  4.对人体的安全电压：一般不高于36V</a:t>
            </a:r>
            <a:endParaRPr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" name="http://photo-static-api.fotomore.com/creative/vcg/veer/400/new/VCG41N538865548.jpg" descr="&amp;pky250_sjzg_VCG41N53886554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28080" y="2355850"/>
            <a:ext cx="2479040" cy="1734185"/>
          </a:xfrm>
          <a:prstGeom prst="rect">
            <a:avLst/>
          </a:prstGeom>
        </p:spPr>
      </p:pic>
      <p:pic>
        <p:nvPicPr>
          <p:cNvPr id="4" name="图片 3" descr="d34bc9bbc746f196a1f54c9e84c90d9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60290" y="411480"/>
            <a:ext cx="2651125" cy="18434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203502" y="2788145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电压表的结构及读数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076190" y="843280"/>
            <a:ext cx="3877310" cy="3783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3260" y="1275715"/>
            <a:ext cx="4866640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一种测量工具，用于测量电压的大小。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元件符号是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: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rcRect l="52565" t="50000" r="28215" b="-1553"/>
          <a:stretch>
            <a:fillRect/>
          </a:stretch>
        </p:blipFill>
        <p:spPr>
          <a:xfrm>
            <a:off x="2576830" y="2571750"/>
            <a:ext cx="1080135" cy="864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076190" y="843280"/>
            <a:ext cx="3877310" cy="37839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1505" y="627380"/>
            <a:ext cx="4163695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电压表的结构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有三个接线柱，两个量程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小量程：0-3V；分度值：</a:t>
            </a: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0.1V</a:t>
            </a: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大量程：0-15V；分度值：</a:t>
            </a: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0.5V</a:t>
            </a:r>
            <a:endParaRPr 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大量程的大小是小量程的5倍。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605" y="915670"/>
            <a:ext cx="4866640" cy="2338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电压表的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读数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① 判定量程 </a:t>
            </a:r>
            <a:b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</a:b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② 确定分度值 </a:t>
            </a:r>
            <a:b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</a:b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③ 根据指针位置读取电压表的示数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④ 不要忘记单位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059180"/>
            <a:ext cx="4260850" cy="2602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203502" y="2788145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电压表的使用方法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 descr="7b0a202020202262756c6c6574223a20227b5c2263617465676f727949645c223a31303030367d220a7d0a"/>
          <p:cNvSpPr txBox="1"/>
          <p:nvPr/>
        </p:nvSpPr>
        <p:spPr>
          <a:xfrm>
            <a:off x="827405" y="267335"/>
            <a:ext cx="7803515" cy="3969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本节内容要点：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endParaRPr lang="en-US" altLang="zh-CN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、什么是电压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、电压的单位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、电压表的结构和读数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4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、电压表的使用方法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、判断电压表的测量对象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l">
              <a:lnSpc>
                <a:spcPct val="150000"/>
              </a:lnSpc>
              <a:buBlip>
                <a:blip r:embed="rId1"/>
              </a:buBlip>
            </a:pPr>
            <a:r>
              <a:rPr lang="en-US" altLang="zh-CN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6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、与电压表有关的作图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7360" y="554990"/>
            <a:ext cx="8255635" cy="2183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电压表的两个角色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只能是一个</a:t>
            </a:r>
            <a:r>
              <a:rPr 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测量工具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，不能当成用电器。</a:t>
            </a:r>
            <a:endParaRPr 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、虽然电压表工作时，有极为微弱的电流通过，但为了研究问题的方便，电压表在电路中不会起到接通电路的作用，反而相当于一根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断开的导线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85" y="3075940"/>
            <a:ext cx="6404610" cy="192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7360" y="554990"/>
            <a:ext cx="8255635" cy="1722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电压表的使用方法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、测量电源电压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开路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直接接在电源两端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、测量用电器电压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通路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与用电器并联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85" y="3075940"/>
            <a:ext cx="6404610" cy="192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7360" y="627380"/>
            <a:ext cx="778891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电压表的注意事项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“</a:t>
            </a:r>
            <a:r>
              <a:rPr 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正入负出</a:t>
            </a:r>
            <a:r>
              <a:rPr lang="en-US" alt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”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en-US" alt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“</a:t>
            </a:r>
            <a:r>
              <a:rPr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试触</a:t>
            </a:r>
            <a:r>
              <a:rPr 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”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试触后，若出现这么几种情况，请分析原因：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、指针不动（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内短外断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）；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、指针反向偏转；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、指针几乎没动，或偏转了一点点；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4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、指针指到了最右边。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、当开关闭合时，试分析电压表是否有示数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1766570" y="2204720"/>
            <a:ext cx="3971290" cy="2581910"/>
            <a:chOff x="2782" y="3472"/>
            <a:chExt cx="6254" cy="4066"/>
          </a:xfrm>
        </p:grpSpPr>
        <p:grpSp>
          <p:nvGrpSpPr>
            <p:cNvPr id="5" name="Group 2"/>
            <p:cNvGrpSpPr/>
            <p:nvPr/>
          </p:nvGrpSpPr>
          <p:grpSpPr bwMode="auto">
            <a:xfrm>
              <a:off x="2782" y="3472"/>
              <a:ext cx="6255" cy="4066"/>
              <a:chOff x="1924" y="1148"/>
              <a:chExt cx="5689" cy="4220"/>
            </a:xfrm>
          </p:grpSpPr>
          <p:grpSp>
            <p:nvGrpSpPr>
              <p:cNvPr id="6" name="Group 3"/>
              <p:cNvGrpSpPr/>
              <p:nvPr/>
            </p:nvGrpSpPr>
            <p:grpSpPr bwMode="auto">
              <a:xfrm>
                <a:off x="1924" y="1148"/>
                <a:ext cx="5689" cy="4220"/>
                <a:chOff x="1924" y="1148"/>
                <a:chExt cx="5689" cy="4220"/>
              </a:xfrm>
            </p:grpSpPr>
            <p:grpSp>
              <p:nvGrpSpPr>
                <p:cNvPr id="8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5377" y="4400"/>
                  <a:ext cx="178" cy="444"/>
                  <a:chOff x="6322" y="1899"/>
                  <a:chExt cx="1277" cy="3187"/>
                </a:xfrm>
              </p:grpSpPr>
              <p:grpSp>
                <p:nvGrpSpPr>
                  <p:cNvPr id="59" name="Group 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322" y="4443"/>
                    <a:ext cx="825" cy="643"/>
                    <a:chOff x="6322" y="4443"/>
                    <a:chExt cx="825" cy="643"/>
                  </a:xfrm>
                </p:grpSpPr>
                <p:grpSp>
                  <p:nvGrpSpPr>
                    <p:cNvPr id="66" name="Group 1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322" y="4443"/>
                      <a:ext cx="227" cy="643"/>
                      <a:chOff x="6322" y="4443"/>
                      <a:chExt cx="227" cy="643"/>
                    </a:xfrm>
                  </p:grpSpPr>
                  <p:sp>
                    <p:nvSpPr>
                      <p:cNvPr id="72" name="Freeform 1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26" y="4514"/>
                        <a:ext cx="113" cy="99"/>
                      </a:xfrm>
                      <a:custGeom>
                        <a:avLst/>
                        <a:gdLst>
                          <a:gd name="T0" fmla="*/ 6 w 113"/>
                          <a:gd name="T1" fmla="*/ 0 h 99"/>
                          <a:gd name="T2" fmla="*/ 13 w 113"/>
                          <a:gd name="T3" fmla="*/ 13 h 99"/>
                          <a:gd name="T4" fmla="*/ 24 w 113"/>
                          <a:gd name="T5" fmla="*/ 26 h 99"/>
                          <a:gd name="T6" fmla="*/ 44 w 113"/>
                          <a:gd name="T7" fmla="*/ 43 h 99"/>
                          <a:gd name="T8" fmla="*/ 68 w 113"/>
                          <a:gd name="T9" fmla="*/ 57 h 99"/>
                          <a:gd name="T10" fmla="*/ 91 w 113"/>
                          <a:gd name="T11" fmla="*/ 66 h 99"/>
                          <a:gd name="T12" fmla="*/ 113 w 113"/>
                          <a:gd name="T13" fmla="*/ 72 h 99"/>
                          <a:gd name="T14" fmla="*/ 104 w 113"/>
                          <a:gd name="T15" fmla="*/ 89 h 99"/>
                          <a:gd name="T16" fmla="*/ 75 w 113"/>
                          <a:gd name="T17" fmla="*/ 85 h 99"/>
                          <a:gd name="T18" fmla="*/ 44 w 113"/>
                          <a:gd name="T19" fmla="*/ 87 h 99"/>
                          <a:gd name="T20" fmla="*/ 24 w 113"/>
                          <a:gd name="T21" fmla="*/ 99 h 99"/>
                          <a:gd name="T22" fmla="*/ 28 w 113"/>
                          <a:gd name="T23" fmla="*/ 89 h 99"/>
                          <a:gd name="T24" fmla="*/ 27 w 113"/>
                          <a:gd name="T25" fmla="*/ 78 h 99"/>
                          <a:gd name="T26" fmla="*/ 20 w 113"/>
                          <a:gd name="T27" fmla="*/ 62 h 99"/>
                          <a:gd name="T28" fmla="*/ 11 w 113"/>
                          <a:gd name="T29" fmla="*/ 49 h 99"/>
                          <a:gd name="T30" fmla="*/ 2 w 113"/>
                          <a:gd name="T31" fmla="*/ 34 h 99"/>
                          <a:gd name="T32" fmla="*/ 0 w 113"/>
                          <a:gd name="T33" fmla="*/ 17 h 99"/>
                          <a:gd name="T34" fmla="*/ 6 w 113"/>
                          <a:gd name="T35" fmla="*/ 0 h 99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w 113"/>
                          <a:gd name="T55" fmla="*/ 0 h 99"/>
                          <a:gd name="T56" fmla="*/ 113 w 113"/>
                          <a:gd name="T57" fmla="*/ 99 h 99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T54" t="T55" r="T56" b="T57"/>
                        <a:pathLst>
                          <a:path w="113" h="99">
                            <a:moveTo>
                              <a:pt x="6" y="0"/>
                            </a:moveTo>
                            <a:lnTo>
                              <a:pt x="13" y="13"/>
                            </a:lnTo>
                            <a:lnTo>
                              <a:pt x="24" y="26"/>
                            </a:lnTo>
                            <a:lnTo>
                              <a:pt x="44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2"/>
                            </a:lnTo>
                            <a:lnTo>
                              <a:pt x="104" y="89"/>
                            </a:lnTo>
                            <a:lnTo>
                              <a:pt x="75" y="85"/>
                            </a:lnTo>
                            <a:lnTo>
                              <a:pt x="44" y="87"/>
                            </a:lnTo>
                            <a:lnTo>
                              <a:pt x="24" y="99"/>
                            </a:lnTo>
                            <a:lnTo>
                              <a:pt x="28" y="89"/>
                            </a:lnTo>
                            <a:lnTo>
                              <a:pt x="27" y="78"/>
                            </a:lnTo>
                            <a:lnTo>
                              <a:pt x="20" y="62"/>
                            </a:lnTo>
                            <a:lnTo>
                              <a:pt x="11" y="49"/>
                            </a:lnTo>
                            <a:lnTo>
                              <a:pt x="2" y="34"/>
                            </a:lnTo>
                            <a:lnTo>
                              <a:pt x="0" y="17"/>
                            </a:lnTo>
                            <a:lnTo>
                              <a:pt x="6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3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28" y="4637"/>
                        <a:ext cx="149" cy="84"/>
                      </a:xfrm>
                      <a:custGeom>
                        <a:avLst/>
                        <a:gdLst>
                          <a:gd name="T0" fmla="*/ 0 w 149"/>
                          <a:gd name="T1" fmla="*/ 10 h 84"/>
                          <a:gd name="T2" fmla="*/ 4 w 149"/>
                          <a:gd name="T3" fmla="*/ 0 h 84"/>
                          <a:gd name="T4" fmla="*/ 9 w 149"/>
                          <a:gd name="T5" fmla="*/ 10 h 84"/>
                          <a:gd name="T6" fmla="*/ 21 w 149"/>
                          <a:gd name="T7" fmla="*/ 15 h 84"/>
                          <a:gd name="T8" fmla="*/ 42 w 149"/>
                          <a:gd name="T9" fmla="*/ 25 h 84"/>
                          <a:gd name="T10" fmla="*/ 64 w 149"/>
                          <a:gd name="T11" fmla="*/ 31 h 84"/>
                          <a:gd name="T12" fmla="*/ 98 w 149"/>
                          <a:gd name="T13" fmla="*/ 38 h 84"/>
                          <a:gd name="T14" fmla="*/ 137 w 149"/>
                          <a:gd name="T15" fmla="*/ 44 h 84"/>
                          <a:gd name="T16" fmla="*/ 149 w 149"/>
                          <a:gd name="T17" fmla="*/ 80 h 84"/>
                          <a:gd name="T18" fmla="*/ 106 w 149"/>
                          <a:gd name="T19" fmla="*/ 69 h 84"/>
                          <a:gd name="T20" fmla="*/ 72 w 149"/>
                          <a:gd name="T21" fmla="*/ 65 h 84"/>
                          <a:gd name="T22" fmla="*/ 45 w 149"/>
                          <a:gd name="T23" fmla="*/ 71 h 84"/>
                          <a:gd name="T24" fmla="*/ 25 w 149"/>
                          <a:gd name="T25" fmla="*/ 84 h 84"/>
                          <a:gd name="T26" fmla="*/ 25 w 149"/>
                          <a:gd name="T27" fmla="*/ 73 h 84"/>
                          <a:gd name="T28" fmla="*/ 25 w 149"/>
                          <a:gd name="T29" fmla="*/ 63 h 84"/>
                          <a:gd name="T30" fmla="*/ 21 w 149"/>
                          <a:gd name="T31" fmla="*/ 52 h 84"/>
                          <a:gd name="T32" fmla="*/ 9 w 149"/>
                          <a:gd name="T33" fmla="*/ 36 h 84"/>
                          <a:gd name="T34" fmla="*/ 0 w 149"/>
                          <a:gd name="T35" fmla="*/ 23 h 84"/>
                          <a:gd name="T36" fmla="*/ 0 w 149"/>
                          <a:gd name="T37" fmla="*/ 10 h 84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w 149"/>
                          <a:gd name="T58" fmla="*/ 0 h 84"/>
                          <a:gd name="T59" fmla="*/ 149 w 149"/>
                          <a:gd name="T60" fmla="*/ 84 h 84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T57" t="T58" r="T59" b="T60"/>
                        <a:pathLst>
                          <a:path w="149" h="84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8" y="38"/>
                            </a:lnTo>
                            <a:lnTo>
                              <a:pt x="137" y="44"/>
                            </a:lnTo>
                            <a:lnTo>
                              <a:pt x="149" y="80"/>
                            </a:lnTo>
                            <a:lnTo>
                              <a:pt x="106" y="69"/>
                            </a:lnTo>
                            <a:lnTo>
                              <a:pt x="72" y="65"/>
                            </a:lnTo>
                            <a:lnTo>
                              <a:pt x="45" y="71"/>
                            </a:lnTo>
                            <a:lnTo>
                              <a:pt x="25" y="84"/>
                            </a:lnTo>
                            <a:lnTo>
                              <a:pt x="25" y="73"/>
                            </a:lnTo>
                            <a:lnTo>
                              <a:pt x="25" y="63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4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22" y="4742"/>
                        <a:ext cx="175" cy="104"/>
                      </a:xfrm>
                      <a:custGeom>
                        <a:avLst/>
                        <a:gdLst>
                          <a:gd name="T0" fmla="*/ 2 w 175"/>
                          <a:gd name="T1" fmla="*/ 13 h 104"/>
                          <a:gd name="T2" fmla="*/ 10 w 175"/>
                          <a:gd name="T3" fmla="*/ 0 h 104"/>
                          <a:gd name="T4" fmla="*/ 21 w 175"/>
                          <a:gd name="T5" fmla="*/ 17 h 104"/>
                          <a:gd name="T6" fmla="*/ 32 w 175"/>
                          <a:gd name="T7" fmla="*/ 25 h 104"/>
                          <a:gd name="T8" fmla="*/ 45 w 175"/>
                          <a:gd name="T9" fmla="*/ 34 h 104"/>
                          <a:gd name="T10" fmla="*/ 69 w 175"/>
                          <a:gd name="T11" fmla="*/ 42 h 104"/>
                          <a:gd name="T12" fmla="*/ 96 w 175"/>
                          <a:gd name="T13" fmla="*/ 49 h 104"/>
                          <a:gd name="T14" fmla="*/ 126 w 175"/>
                          <a:gd name="T15" fmla="*/ 59 h 104"/>
                          <a:gd name="T16" fmla="*/ 167 w 175"/>
                          <a:gd name="T17" fmla="*/ 72 h 104"/>
                          <a:gd name="T18" fmla="*/ 175 w 175"/>
                          <a:gd name="T19" fmla="*/ 104 h 104"/>
                          <a:gd name="T20" fmla="*/ 133 w 175"/>
                          <a:gd name="T21" fmla="*/ 87 h 104"/>
                          <a:gd name="T22" fmla="*/ 103 w 175"/>
                          <a:gd name="T23" fmla="*/ 76 h 104"/>
                          <a:gd name="T24" fmla="*/ 78 w 175"/>
                          <a:gd name="T25" fmla="*/ 72 h 104"/>
                          <a:gd name="T26" fmla="*/ 58 w 175"/>
                          <a:gd name="T27" fmla="*/ 72 h 104"/>
                          <a:gd name="T28" fmla="*/ 48 w 175"/>
                          <a:gd name="T29" fmla="*/ 80 h 104"/>
                          <a:gd name="T30" fmla="*/ 36 w 175"/>
                          <a:gd name="T31" fmla="*/ 91 h 104"/>
                          <a:gd name="T32" fmla="*/ 34 w 175"/>
                          <a:gd name="T33" fmla="*/ 78 h 104"/>
                          <a:gd name="T34" fmla="*/ 21 w 175"/>
                          <a:gd name="T35" fmla="*/ 59 h 104"/>
                          <a:gd name="T36" fmla="*/ 10 w 175"/>
                          <a:gd name="T37" fmla="*/ 45 h 104"/>
                          <a:gd name="T38" fmla="*/ 0 w 175"/>
                          <a:gd name="T39" fmla="*/ 31 h 104"/>
                          <a:gd name="T40" fmla="*/ 2 w 175"/>
                          <a:gd name="T41" fmla="*/ 13 h 104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175"/>
                          <a:gd name="T64" fmla="*/ 0 h 104"/>
                          <a:gd name="T65" fmla="*/ 175 w 175"/>
                          <a:gd name="T66" fmla="*/ 104 h 104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175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1" y="17"/>
                            </a:lnTo>
                            <a:lnTo>
                              <a:pt x="32" y="25"/>
                            </a:lnTo>
                            <a:lnTo>
                              <a:pt x="45" y="34"/>
                            </a:lnTo>
                            <a:lnTo>
                              <a:pt x="69" y="42"/>
                            </a:lnTo>
                            <a:lnTo>
                              <a:pt x="96" y="49"/>
                            </a:lnTo>
                            <a:lnTo>
                              <a:pt x="126" y="59"/>
                            </a:lnTo>
                            <a:lnTo>
                              <a:pt x="167" y="72"/>
                            </a:lnTo>
                            <a:lnTo>
                              <a:pt x="175" y="104"/>
                            </a:lnTo>
                            <a:lnTo>
                              <a:pt x="133" y="87"/>
                            </a:lnTo>
                            <a:lnTo>
                              <a:pt x="103" y="76"/>
                            </a:lnTo>
                            <a:lnTo>
                              <a:pt x="78" y="72"/>
                            </a:lnTo>
                            <a:lnTo>
                              <a:pt x="58" y="72"/>
                            </a:lnTo>
                            <a:lnTo>
                              <a:pt x="48" y="80"/>
                            </a:lnTo>
                            <a:lnTo>
                              <a:pt x="36" y="91"/>
                            </a:lnTo>
                            <a:lnTo>
                              <a:pt x="34" y="78"/>
                            </a:lnTo>
                            <a:lnTo>
                              <a:pt x="21" y="59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5" name="Freeform 2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41" y="4856"/>
                        <a:ext cx="208" cy="230"/>
                      </a:xfrm>
                      <a:custGeom>
                        <a:avLst/>
                        <a:gdLst>
                          <a:gd name="T0" fmla="*/ 2 w 208"/>
                          <a:gd name="T1" fmla="*/ 35 h 230"/>
                          <a:gd name="T2" fmla="*/ 0 w 208"/>
                          <a:gd name="T3" fmla="*/ 21 h 230"/>
                          <a:gd name="T4" fmla="*/ 0 w 208"/>
                          <a:gd name="T5" fmla="*/ 11 h 230"/>
                          <a:gd name="T6" fmla="*/ 8 w 208"/>
                          <a:gd name="T7" fmla="*/ 0 h 230"/>
                          <a:gd name="T8" fmla="*/ 22 w 208"/>
                          <a:gd name="T9" fmla="*/ 17 h 230"/>
                          <a:gd name="T10" fmla="*/ 47 w 208"/>
                          <a:gd name="T11" fmla="*/ 32 h 230"/>
                          <a:gd name="T12" fmla="*/ 72 w 208"/>
                          <a:gd name="T13" fmla="*/ 44 h 230"/>
                          <a:gd name="T14" fmla="*/ 106 w 208"/>
                          <a:gd name="T15" fmla="*/ 55 h 230"/>
                          <a:gd name="T16" fmla="*/ 156 w 208"/>
                          <a:gd name="T17" fmla="*/ 65 h 230"/>
                          <a:gd name="T18" fmla="*/ 166 w 208"/>
                          <a:gd name="T19" fmla="*/ 91 h 230"/>
                          <a:gd name="T20" fmla="*/ 140 w 208"/>
                          <a:gd name="T21" fmla="*/ 84 h 230"/>
                          <a:gd name="T22" fmla="*/ 114 w 208"/>
                          <a:gd name="T23" fmla="*/ 80 h 230"/>
                          <a:gd name="T24" fmla="*/ 101 w 208"/>
                          <a:gd name="T25" fmla="*/ 82 h 230"/>
                          <a:gd name="T26" fmla="*/ 97 w 208"/>
                          <a:gd name="T27" fmla="*/ 95 h 230"/>
                          <a:gd name="T28" fmla="*/ 105 w 208"/>
                          <a:gd name="T29" fmla="*/ 112 h 230"/>
                          <a:gd name="T30" fmla="*/ 115 w 208"/>
                          <a:gd name="T31" fmla="*/ 128 h 230"/>
                          <a:gd name="T32" fmla="*/ 136 w 208"/>
                          <a:gd name="T33" fmla="*/ 153 h 230"/>
                          <a:gd name="T34" fmla="*/ 166 w 208"/>
                          <a:gd name="T35" fmla="*/ 179 h 230"/>
                          <a:gd name="T36" fmla="*/ 208 w 208"/>
                          <a:gd name="T37" fmla="*/ 209 h 230"/>
                          <a:gd name="T38" fmla="*/ 208 w 208"/>
                          <a:gd name="T39" fmla="*/ 230 h 230"/>
                          <a:gd name="T40" fmla="*/ 190 w 208"/>
                          <a:gd name="T41" fmla="*/ 219 h 230"/>
                          <a:gd name="T42" fmla="*/ 166 w 208"/>
                          <a:gd name="T43" fmla="*/ 205 h 230"/>
                          <a:gd name="T44" fmla="*/ 132 w 208"/>
                          <a:gd name="T45" fmla="*/ 179 h 230"/>
                          <a:gd name="T46" fmla="*/ 105 w 208"/>
                          <a:gd name="T47" fmla="*/ 150 h 230"/>
                          <a:gd name="T48" fmla="*/ 80 w 208"/>
                          <a:gd name="T49" fmla="*/ 128 h 230"/>
                          <a:gd name="T50" fmla="*/ 56 w 208"/>
                          <a:gd name="T51" fmla="*/ 101 h 230"/>
                          <a:gd name="T52" fmla="*/ 36 w 208"/>
                          <a:gd name="T53" fmla="*/ 78 h 230"/>
                          <a:gd name="T54" fmla="*/ 15 w 208"/>
                          <a:gd name="T55" fmla="*/ 57 h 230"/>
                          <a:gd name="T56" fmla="*/ 2 w 208"/>
                          <a:gd name="T57" fmla="*/ 35 h 230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w 208"/>
                          <a:gd name="T88" fmla="*/ 0 h 230"/>
                          <a:gd name="T89" fmla="*/ 208 w 208"/>
                          <a:gd name="T90" fmla="*/ 230 h 230"/>
                        </a:gdLst>
                        <a:ahLst/>
                        <a:cxnLst>
                          <a:cxn ang="T58">
                            <a:pos x="T0" y="T1"/>
                          </a:cxn>
                          <a:cxn ang="T59">
                            <a:pos x="T2" y="T3"/>
                          </a:cxn>
                          <a:cxn ang="T60">
                            <a:pos x="T4" y="T5"/>
                          </a:cxn>
                          <a:cxn ang="T61">
                            <a:pos x="T6" y="T7"/>
                          </a:cxn>
                          <a:cxn ang="T62">
                            <a:pos x="T8" y="T9"/>
                          </a:cxn>
                          <a:cxn ang="T63">
                            <a:pos x="T10" y="T11"/>
                          </a:cxn>
                          <a:cxn ang="T64">
                            <a:pos x="T12" y="T13"/>
                          </a:cxn>
                          <a:cxn ang="T65">
                            <a:pos x="T14" y="T15"/>
                          </a:cxn>
                          <a:cxn ang="T66">
                            <a:pos x="T16" y="T17"/>
                          </a:cxn>
                          <a:cxn ang="T67">
                            <a:pos x="T18" y="T19"/>
                          </a:cxn>
                          <a:cxn ang="T68">
                            <a:pos x="T20" y="T21"/>
                          </a:cxn>
                          <a:cxn ang="T69">
                            <a:pos x="T22" y="T23"/>
                          </a:cxn>
                          <a:cxn ang="T70">
                            <a:pos x="T24" y="T25"/>
                          </a:cxn>
                          <a:cxn ang="T71">
                            <a:pos x="T26" y="T27"/>
                          </a:cxn>
                          <a:cxn ang="T72">
                            <a:pos x="T28" y="T29"/>
                          </a:cxn>
                          <a:cxn ang="T73">
                            <a:pos x="T30" y="T31"/>
                          </a:cxn>
                          <a:cxn ang="T74">
                            <a:pos x="T32" y="T33"/>
                          </a:cxn>
                          <a:cxn ang="T75">
                            <a:pos x="T34" y="T35"/>
                          </a:cxn>
                          <a:cxn ang="T76">
                            <a:pos x="T36" y="T37"/>
                          </a:cxn>
                          <a:cxn ang="T77">
                            <a:pos x="T38" y="T39"/>
                          </a:cxn>
                          <a:cxn ang="T78">
                            <a:pos x="T40" y="T41"/>
                          </a:cxn>
                          <a:cxn ang="T79">
                            <a:pos x="T42" y="T43"/>
                          </a:cxn>
                          <a:cxn ang="T80">
                            <a:pos x="T44" y="T45"/>
                          </a:cxn>
                          <a:cxn ang="T81">
                            <a:pos x="T46" y="T47"/>
                          </a:cxn>
                          <a:cxn ang="T82">
                            <a:pos x="T48" y="T49"/>
                          </a:cxn>
                          <a:cxn ang="T83">
                            <a:pos x="T50" y="T51"/>
                          </a:cxn>
                          <a:cxn ang="T84">
                            <a:pos x="T52" y="T53"/>
                          </a:cxn>
                          <a:cxn ang="T85">
                            <a:pos x="T54" y="T55"/>
                          </a:cxn>
                          <a:cxn ang="T86">
                            <a:pos x="T56" y="T57"/>
                          </a:cxn>
                        </a:cxnLst>
                        <a:rect l="T87" t="T88" r="T89" b="T90"/>
                        <a:pathLst>
                          <a:path w="208" h="230">
                            <a:moveTo>
                              <a:pt x="2" y="35"/>
                            </a:moveTo>
                            <a:lnTo>
                              <a:pt x="0" y="21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2" y="44"/>
                            </a:lnTo>
                            <a:lnTo>
                              <a:pt x="106" y="55"/>
                            </a:lnTo>
                            <a:lnTo>
                              <a:pt x="156" y="65"/>
                            </a:lnTo>
                            <a:lnTo>
                              <a:pt x="166" y="91"/>
                            </a:lnTo>
                            <a:lnTo>
                              <a:pt x="140" y="84"/>
                            </a:lnTo>
                            <a:lnTo>
                              <a:pt x="114" y="80"/>
                            </a:lnTo>
                            <a:lnTo>
                              <a:pt x="101" y="82"/>
                            </a:lnTo>
                            <a:lnTo>
                              <a:pt x="97" y="95"/>
                            </a:lnTo>
                            <a:lnTo>
                              <a:pt x="105" y="112"/>
                            </a:lnTo>
                            <a:lnTo>
                              <a:pt x="115" y="128"/>
                            </a:lnTo>
                            <a:lnTo>
                              <a:pt x="136" y="153"/>
                            </a:lnTo>
                            <a:lnTo>
                              <a:pt x="166" y="179"/>
                            </a:lnTo>
                            <a:lnTo>
                              <a:pt x="208" y="209"/>
                            </a:lnTo>
                            <a:lnTo>
                              <a:pt x="208" y="230"/>
                            </a:lnTo>
                            <a:lnTo>
                              <a:pt x="190" y="219"/>
                            </a:lnTo>
                            <a:lnTo>
                              <a:pt x="166" y="205"/>
                            </a:lnTo>
                            <a:lnTo>
                              <a:pt x="132" y="179"/>
                            </a:lnTo>
                            <a:lnTo>
                              <a:pt x="105" y="150"/>
                            </a:lnTo>
                            <a:lnTo>
                              <a:pt x="80" y="128"/>
                            </a:lnTo>
                            <a:lnTo>
                              <a:pt x="56" y="101"/>
                            </a:lnTo>
                            <a:lnTo>
                              <a:pt x="36" y="78"/>
                            </a:lnTo>
                            <a:lnTo>
                              <a:pt x="15" y="57"/>
                            </a:lnTo>
                            <a:lnTo>
                              <a:pt x="2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6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345" y="4443"/>
                        <a:ext cx="86" cy="69"/>
                      </a:xfrm>
                      <a:custGeom>
                        <a:avLst/>
                        <a:gdLst>
                          <a:gd name="T0" fmla="*/ 0 w 86"/>
                          <a:gd name="T1" fmla="*/ 0 h 69"/>
                          <a:gd name="T2" fmla="*/ 11 w 86"/>
                          <a:gd name="T3" fmla="*/ 10 h 69"/>
                          <a:gd name="T4" fmla="*/ 25 w 86"/>
                          <a:gd name="T5" fmla="*/ 21 h 69"/>
                          <a:gd name="T6" fmla="*/ 42 w 86"/>
                          <a:gd name="T7" fmla="*/ 33 h 69"/>
                          <a:gd name="T8" fmla="*/ 60 w 86"/>
                          <a:gd name="T9" fmla="*/ 44 h 69"/>
                          <a:gd name="T10" fmla="*/ 77 w 86"/>
                          <a:gd name="T11" fmla="*/ 54 h 69"/>
                          <a:gd name="T12" fmla="*/ 86 w 86"/>
                          <a:gd name="T13" fmla="*/ 61 h 69"/>
                          <a:gd name="T14" fmla="*/ 65 w 86"/>
                          <a:gd name="T15" fmla="*/ 69 h 69"/>
                          <a:gd name="T16" fmla="*/ 42 w 86"/>
                          <a:gd name="T17" fmla="*/ 61 h 69"/>
                          <a:gd name="T18" fmla="*/ 18 w 86"/>
                          <a:gd name="T19" fmla="*/ 52 h 69"/>
                          <a:gd name="T20" fmla="*/ 0 w 86"/>
                          <a:gd name="T21" fmla="*/ 42 h 69"/>
                          <a:gd name="T22" fmla="*/ 1 w 86"/>
                          <a:gd name="T23" fmla="*/ 33 h 69"/>
                          <a:gd name="T24" fmla="*/ 4 w 86"/>
                          <a:gd name="T25" fmla="*/ 17 h 69"/>
                          <a:gd name="T26" fmla="*/ 0 w 86"/>
                          <a:gd name="T27" fmla="*/ 0 h 69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w 86"/>
                          <a:gd name="T43" fmla="*/ 0 h 69"/>
                          <a:gd name="T44" fmla="*/ 86 w 86"/>
                          <a:gd name="T45" fmla="*/ 69 h 69"/>
                        </a:gdLst>
                        <a:ahLst/>
                        <a:cxnLst>
                          <a:cxn ang="T28">
                            <a:pos x="T0" y="T1"/>
                          </a:cxn>
                          <a:cxn ang="T29">
                            <a:pos x="T2" y="T3"/>
                          </a:cxn>
                          <a:cxn ang="T30">
                            <a:pos x="T4" y="T5"/>
                          </a:cxn>
                          <a:cxn ang="T31">
                            <a:pos x="T6" y="T7"/>
                          </a:cxn>
                          <a:cxn ang="T32">
                            <a:pos x="T8" y="T9"/>
                          </a:cxn>
                          <a:cxn ang="T33">
                            <a:pos x="T10" y="T11"/>
                          </a:cxn>
                          <a:cxn ang="T34">
                            <a:pos x="T12" y="T13"/>
                          </a:cxn>
                          <a:cxn ang="T35">
                            <a:pos x="T14" y="T15"/>
                          </a:cxn>
                          <a:cxn ang="T36">
                            <a:pos x="T16" y="T17"/>
                          </a:cxn>
                          <a:cxn ang="T37">
                            <a:pos x="T18" y="T19"/>
                          </a:cxn>
                          <a:cxn ang="T38">
                            <a:pos x="T20" y="T21"/>
                          </a:cxn>
                          <a:cxn ang="T39">
                            <a:pos x="T22" y="T23"/>
                          </a:cxn>
                          <a:cxn ang="T40">
                            <a:pos x="T24" y="T25"/>
                          </a:cxn>
                          <a:cxn ang="T41">
                            <a:pos x="T26" y="T27"/>
                          </a:cxn>
                        </a:cxnLst>
                        <a:rect l="T42" t="T43" r="T44" b="T45"/>
                        <a:pathLst>
                          <a:path w="86" h="69">
                            <a:moveTo>
                              <a:pt x="0" y="0"/>
                            </a:moveTo>
                            <a:lnTo>
                              <a:pt x="11" y="10"/>
                            </a:lnTo>
                            <a:lnTo>
                              <a:pt x="25" y="21"/>
                            </a:lnTo>
                            <a:lnTo>
                              <a:pt x="42" y="33"/>
                            </a:lnTo>
                            <a:lnTo>
                              <a:pt x="60" y="44"/>
                            </a:lnTo>
                            <a:lnTo>
                              <a:pt x="77" y="54"/>
                            </a:lnTo>
                            <a:lnTo>
                              <a:pt x="86" y="61"/>
                            </a:lnTo>
                            <a:lnTo>
                              <a:pt x="65" y="69"/>
                            </a:lnTo>
                            <a:lnTo>
                              <a:pt x="42" y="61"/>
                            </a:lnTo>
                            <a:lnTo>
                              <a:pt x="18" y="52"/>
                            </a:lnTo>
                            <a:lnTo>
                              <a:pt x="0" y="42"/>
                            </a:lnTo>
                            <a:lnTo>
                              <a:pt x="1" y="33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67" name="Group 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68" name="Freeform 2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971" y="4651"/>
                        <a:ext cx="167" cy="70"/>
                      </a:xfrm>
                      <a:custGeom>
                        <a:avLst/>
                        <a:gdLst>
                          <a:gd name="T0" fmla="*/ 167 w 167"/>
                          <a:gd name="T1" fmla="*/ 13 h 70"/>
                          <a:gd name="T2" fmla="*/ 151 w 167"/>
                          <a:gd name="T3" fmla="*/ 0 h 70"/>
                          <a:gd name="T4" fmla="*/ 100 w 167"/>
                          <a:gd name="T5" fmla="*/ 26 h 70"/>
                          <a:gd name="T6" fmla="*/ 49 w 167"/>
                          <a:gd name="T7" fmla="*/ 45 h 70"/>
                          <a:gd name="T8" fmla="*/ 0 w 167"/>
                          <a:gd name="T9" fmla="*/ 59 h 70"/>
                          <a:gd name="T10" fmla="*/ 9 w 167"/>
                          <a:gd name="T11" fmla="*/ 70 h 70"/>
                          <a:gd name="T12" fmla="*/ 43 w 167"/>
                          <a:gd name="T13" fmla="*/ 70 h 70"/>
                          <a:gd name="T14" fmla="*/ 89 w 167"/>
                          <a:gd name="T15" fmla="*/ 60 h 70"/>
                          <a:gd name="T16" fmla="*/ 130 w 167"/>
                          <a:gd name="T17" fmla="*/ 40 h 70"/>
                          <a:gd name="T18" fmla="*/ 167 w 167"/>
                          <a:gd name="T19" fmla="*/ 13 h 7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67"/>
                          <a:gd name="T31" fmla="*/ 0 h 70"/>
                          <a:gd name="T32" fmla="*/ 167 w 167"/>
                          <a:gd name="T33" fmla="*/ 70 h 70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69" name="Freeform 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001" y="4763"/>
                        <a:ext cx="146" cy="78"/>
                      </a:xfrm>
                      <a:custGeom>
                        <a:avLst/>
                        <a:gdLst>
                          <a:gd name="T0" fmla="*/ 146 w 146"/>
                          <a:gd name="T1" fmla="*/ 15 h 78"/>
                          <a:gd name="T2" fmla="*/ 138 w 146"/>
                          <a:gd name="T3" fmla="*/ 0 h 78"/>
                          <a:gd name="T4" fmla="*/ 89 w 146"/>
                          <a:gd name="T5" fmla="*/ 34 h 78"/>
                          <a:gd name="T6" fmla="*/ 50 w 146"/>
                          <a:gd name="T7" fmla="*/ 51 h 78"/>
                          <a:gd name="T8" fmla="*/ 0 w 146"/>
                          <a:gd name="T9" fmla="*/ 66 h 78"/>
                          <a:gd name="T10" fmla="*/ 10 w 146"/>
                          <a:gd name="T11" fmla="*/ 78 h 78"/>
                          <a:gd name="T12" fmla="*/ 42 w 146"/>
                          <a:gd name="T13" fmla="*/ 78 h 78"/>
                          <a:gd name="T14" fmla="*/ 74 w 146"/>
                          <a:gd name="T15" fmla="*/ 69 h 78"/>
                          <a:gd name="T16" fmla="*/ 112 w 146"/>
                          <a:gd name="T17" fmla="*/ 45 h 78"/>
                          <a:gd name="T18" fmla="*/ 146 w 146"/>
                          <a:gd name="T19" fmla="*/ 15 h 78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46"/>
                          <a:gd name="T31" fmla="*/ 0 h 78"/>
                          <a:gd name="T32" fmla="*/ 146 w 146"/>
                          <a:gd name="T33" fmla="*/ 78 h 78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0" name="Freeform 2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992" y="4894"/>
                        <a:ext cx="149" cy="77"/>
                      </a:xfrm>
                      <a:custGeom>
                        <a:avLst/>
                        <a:gdLst>
                          <a:gd name="T0" fmla="*/ 149 w 149"/>
                          <a:gd name="T1" fmla="*/ 11 h 77"/>
                          <a:gd name="T2" fmla="*/ 138 w 149"/>
                          <a:gd name="T3" fmla="*/ 0 h 77"/>
                          <a:gd name="T4" fmla="*/ 93 w 149"/>
                          <a:gd name="T5" fmla="*/ 31 h 77"/>
                          <a:gd name="T6" fmla="*/ 49 w 149"/>
                          <a:gd name="T7" fmla="*/ 49 h 77"/>
                          <a:gd name="T8" fmla="*/ 0 w 149"/>
                          <a:gd name="T9" fmla="*/ 63 h 77"/>
                          <a:gd name="T10" fmla="*/ 9 w 149"/>
                          <a:gd name="T11" fmla="*/ 77 h 77"/>
                          <a:gd name="T12" fmla="*/ 42 w 149"/>
                          <a:gd name="T13" fmla="*/ 74 h 77"/>
                          <a:gd name="T14" fmla="*/ 81 w 149"/>
                          <a:gd name="T15" fmla="*/ 65 h 77"/>
                          <a:gd name="T16" fmla="*/ 121 w 149"/>
                          <a:gd name="T17" fmla="*/ 40 h 77"/>
                          <a:gd name="T18" fmla="*/ 149 w 149"/>
                          <a:gd name="T19" fmla="*/ 11 h 77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49"/>
                          <a:gd name="T31" fmla="*/ 0 h 77"/>
                          <a:gd name="T32" fmla="*/ 149 w 149"/>
                          <a:gd name="T33" fmla="*/ 77 h 77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1" name="Freeform 2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929" y="4535"/>
                        <a:ext cx="171" cy="68"/>
                      </a:xfrm>
                      <a:custGeom>
                        <a:avLst/>
                        <a:gdLst>
                          <a:gd name="T0" fmla="*/ 171 w 171"/>
                          <a:gd name="T1" fmla="*/ 13 h 68"/>
                          <a:gd name="T2" fmla="*/ 154 w 171"/>
                          <a:gd name="T3" fmla="*/ 0 h 68"/>
                          <a:gd name="T4" fmla="*/ 97 w 171"/>
                          <a:gd name="T5" fmla="*/ 26 h 68"/>
                          <a:gd name="T6" fmla="*/ 50 w 171"/>
                          <a:gd name="T7" fmla="*/ 41 h 68"/>
                          <a:gd name="T8" fmla="*/ 0 w 171"/>
                          <a:gd name="T9" fmla="*/ 55 h 68"/>
                          <a:gd name="T10" fmla="*/ 11 w 171"/>
                          <a:gd name="T11" fmla="*/ 68 h 68"/>
                          <a:gd name="T12" fmla="*/ 42 w 171"/>
                          <a:gd name="T13" fmla="*/ 66 h 68"/>
                          <a:gd name="T14" fmla="*/ 82 w 171"/>
                          <a:gd name="T15" fmla="*/ 57 h 68"/>
                          <a:gd name="T16" fmla="*/ 127 w 171"/>
                          <a:gd name="T17" fmla="*/ 40 h 68"/>
                          <a:gd name="T18" fmla="*/ 171 w 171"/>
                          <a:gd name="T19" fmla="*/ 13 h 68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171"/>
                          <a:gd name="T31" fmla="*/ 0 h 68"/>
                          <a:gd name="T32" fmla="*/ 171 w 171"/>
                          <a:gd name="T33" fmla="*/ 68 h 68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60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7261" y="1899"/>
                    <a:ext cx="338" cy="432"/>
                  </a:xfrm>
                  <a:custGeom>
                    <a:avLst/>
                    <a:gdLst>
                      <a:gd name="T0" fmla="*/ 0 w 338"/>
                      <a:gd name="T1" fmla="*/ 0 h 432"/>
                      <a:gd name="T2" fmla="*/ 90 w 338"/>
                      <a:gd name="T3" fmla="*/ 46 h 432"/>
                      <a:gd name="T4" fmla="*/ 172 w 338"/>
                      <a:gd name="T5" fmla="*/ 97 h 432"/>
                      <a:gd name="T6" fmla="*/ 234 w 338"/>
                      <a:gd name="T7" fmla="*/ 148 h 432"/>
                      <a:gd name="T8" fmla="*/ 275 w 338"/>
                      <a:gd name="T9" fmla="*/ 203 h 432"/>
                      <a:gd name="T10" fmla="*/ 304 w 338"/>
                      <a:gd name="T11" fmla="*/ 259 h 432"/>
                      <a:gd name="T12" fmla="*/ 325 w 338"/>
                      <a:gd name="T13" fmla="*/ 308 h 432"/>
                      <a:gd name="T14" fmla="*/ 338 w 338"/>
                      <a:gd name="T15" fmla="*/ 358 h 432"/>
                      <a:gd name="T16" fmla="*/ 219 w 338"/>
                      <a:gd name="T17" fmla="*/ 432 h 432"/>
                      <a:gd name="T18" fmla="*/ 208 w 338"/>
                      <a:gd name="T19" fmla="*/ 362 h 432"/>
                      <a:gd name="T20" fmla="*/ 189 w 338"/>
                      <a:gd name="T21" fmla="*/ 287 h 432"/>
                      <a:gd name="T22" fmla="*/ 161 w 338"/>
                      <a:gd name="T23" fmla="*/ 209 h 432"/>
                      <a:gd name="T24" fmla="*/ 124 w 338"/>
                      <a:gd name="T25" fmla="*/ 144 h 432"/>
                      <a:gd name="T26" fmla="*/ 73 w 338"/>
                      <a:gd name="T27" fmla="*/ 78 h 432"/>
                      <a:gd name="T28" fmla="*/ 0 w 338"/>
                      <a:gd name="T29" fmla="*/ 0 h 432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38"/>
                      <a:gd name="T46" fmla="*/ 0 h 432"/>
                      <a:gd name="T47" fmla="*/ 338 w 338"/>
                      <a:gd name="T48" fmla="*/ 432 h 432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61" name="Group 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498" y="2481"/>
                    <a:ext cx="562" cy="858"/>
                    <a:chOff x="6498" y="2481"/>
                    <a:chExt cx="562" cy="858"/>
                  </a:xfrm>
                </p:grpSpPr>
                <p:sp>
                  <p:nvSpPr>
                    <p:cNvPr id="62" name="Oval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63" name="Group 3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64" name="Oval 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65" name="Freeform 3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498" y="2610"/>
                        <a:ext cx="562" cy="699"/>
                      </a:xfrm>
                      <a:custGeom>
                        <a:avLst/>
                        <a:gdLst>
                          <a:gd name="T0" fmla="*/ 358 w 562"/>
                          <a:gd name="T1" fmla="*/ 699 h 699"/>
                          <a:gd name="T2" fmla="*/ 562 w 562"/>
                          <a:gd name="T3" fmla="*/ 69 h 699"/>
                          <a:gd name="T4" fmla="*/ 526 w 562"/>
                          <a:gd name="T5" fmla="*/ 56 h 699"/>
                          <a:gd name="T6" fmla="*/ 485 w 562"/>
                          <a:gd name="T7" fmla="*/ 38 h 699"/>
                          <a:gd name="T8" fmla="*/ 431 w 562"/>
                          <a:gd name="T9" fmla="*/ 24 h 699"/>
                          <a:gd name="T10" fmla="*/ 384 w 562"/>
                          <a:gd name="T11" fmla="*/ 12 h 699"/>
                          <a:gd name="T12" fmla="*/ 342 w 562"/>
                          <a:gd name="T13" fmla="*/ 4 h 699"/>
                          <a:gd name="T14" fmla="*/ 297 w 562"/>
                          <a:gd name="T15" fmla="*/ 0 h 699"/>
                          <a:gd name="T16" fmla="*/ 248 w 562"/>
                          <a:gd name="T17" fmla="*/ 3 h 699"/>
                          <a:gd name="T18" fmla="*/ 185 w 562"/>
                          <a:gd name="T19" fmla="*/ 10 h 699"/>
                          <a:gd name="T20" fmla="*/ 132 w 562"/>
                          <a:gd name="T21" fmla="*/ 24 h 699"/>
                          <a:gd name="T22" fmla="*/ 80 w 562"/>
                          <a:gd name="T23" fmla="*/ 38 h 699"/>
                          <a:gd name="T24" fmla="*/ 34 w 562"/>
                          <a:gd name="T25" fmla="*/ 58 h 699"/>
                          <a:gd name="T26" fmla="*/ 0 w 562"/>
                          <a:gd name="T27" fmla="*/ 76 h 699"/>
                          <a:gd name="T28" fmla="*/ 197 w 562"/>
                          <a:gd name="T29" fmla="*/ 699 h 699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w 562"/>
                          <a:gd name="T46" fmla="*/ 0 h 699"/>
                          <a:gd name="T47" fmla="*/ 562 w 562"/>
                          <a:gd name="T48" fmla="*/ 699 h 699"/>
                        </a:gdLst>
                        <a:ahLst/>
                        <a:cxnLst>
                          <a:cxn ang="T30">
                            <a:pos x="T0" y="T1"/>
                          </a:cxn>
                          <a:cxn ang="T31">
                            <a:pos x="T2" y="T3"/>
                          </a:cxn>
                          <a:cxn ang="T32">
                            <a:pos x="T4" y="T5"/>
                          </a:cxn>
                          <a:cxn ang="T33">
                            <a:pos x="T6" y="T7"/>
                          </a:cxn>
                          <a:cxn ang="T34">
                            <a:pos x="T8" y="T9"/>
                          </a:cxn>
                          <a:cxn ang="T35">
                            <a:pos x="T10" y="T11"/>
                          </a:cxn>
                          <a:cxn ang="T36">
                            <a:pos x="T12" y="T13"/>
                          </a:cxn>
                          <a:cxn ang="T37">
                            <a:pos x="T14" y="T15"/>
                          </a:cxn>
                          <a:cxn ang="T38">
                            <a:pos x="T16" y="T17"/>
                          </a:cxn>
                          <a:cxn ang="T39">
                            <a:pos x="T18" y="T19"/>
                          </a:cxn>
                          <a:cxn ang="T40">
                            <a:pos x="T20" y="T21"/>
                          </a:cxn>
                          <a:cxn ang="T41">
                            <a:pos x="T22" y="T23"/>
                          </a:cxn>
                          <a:cxn ang="T42">
                            <a:pos x="T24" y="T25"/>
                          </a:cxn>
                          <a:cxn ang="T43">
                            <a:pos x="T26" y="T27"/>
                          </a:cxn>
                          <a:cxn ang="T44">
                            <a:pos x="T28" y="T29"/>
                          </a:cxn>
                        </a:cxnLst>
                        <a:rect l="T45" t="T46" r="T47" b="T48"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prstDash val="solid"/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9" name="Group 45"/>
                <p:cNvGrpSpPr/>
                <p:nvPr/>
              </p:nvGrpSpPr>
              <p:grpSpPr bwMode="auto">
                <a:xfrm>
                  <a:off x="1924" y="1148"/>
                  <a:ext cx="5689" cy="4220"/>
                  <a:chOff x="1924" y="1148"/>
                  <a:chExt cx="5689" cy="4220"/>
                </a:xfrm>
              </p:grpSpPr>
              <p:pic>
                <p:nvPicPr>
                  <p:cNvPr id="10" name="xjhsy7" descr="w52"/>
                  <p:cNvPicPr>
                    <a:picLocks noChangeAspect="1" noChangeArrowheads="1"/>
                  </p:cNvPicPr>
                  <p:nvPr/>
                </p:nvPicPr>
                <p:blipFill>
                  <a:blip r:embed="rId1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24" y="3192"/>
                    <a:ext cx="1586" cy="132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" name="Group 47"/>
                  <p:cNvGrpSpPr/>
                  <p:nvPr/>
                </p:nvGrpSpPr>
                <p:grpSpPr bwMode="auto">
                  <a:xfrm>
                    <a:off x="1924" y="1148"/>
                    <a:ext cx="5689" cy="4220"/>
                    <a:chOff x="1885" y="1200"/>
                    <a:chExt cx="5689" cy="4220"/>
                  </a:xfrm>
                </p:grpSpPr>
                <p:pic>
                  <p:nvPicPr>
                    <p:cNvPr id="12" name="xjhsy4" descr="w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397" y="1200"/>
                      <a:ext cx="2423" cy="120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3" name="xjhsy8" descr="w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53" y="1440"/>
                      <a:ext cx="1301" cy="1215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14" name="xjhsy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91" y="2900"/>
                      <a:ext cx="2593" cy="799"/>
                      <a:chOff x="3844" y="3868"/>
                      <a:chExt cx="3712" cy="1144"/>
                    </a:xfrm>
                  </p:grpSpPr>
                  <p:grpSp>
                    <p:nvGrpSpPr>
                      <p:cNvPr id="19" name="Group 5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844" y="4435"/>
                        <a:ext cx="3712" cy="577"/>
                        <a:chOff x="3920" y="4213"/>
                        <a:chExt cx="2493" cy="577"/>
                      </a:xfrm>
                    </p:grpSpPr>
                    <p:sp>
                      <p:nvSpPr>
                        <p:cNvPr id="56" name="Freeform 52" descr="栎木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V="1">
                          <a:off x="3920" y="4677"/>
                          <a:ext cx="2493" cy="113"/>
                        </a:xfrm>
                        <a:custGeom>
                          <a:avLst/>
                          <a:gdLst>
                            <a:gd name="T0" fmla="*/ 0 w 400"/>
                            <a:gd name="T1" fmla="*/ 0 h 400"/>
                            <a:gd name="T2" fmla="*/ 910690229 w 400"/>
                            <a:gd name="T3" fmla="*/ 0 h 400"/>
                            <a:gd name="T4" fmla="*/ 910690229 w 400"/>
                            <a:gd name="T5" fmla="*/ 0 h 400"/>
                            <a:gd name="T6" fmla="*/ 0 w 400"/>
                            <a:gd name="T7" fmla="*/ 0 h 400"/>
                            <a:gd name="T8" fmla="*/ 0 w 400"/>
                            <a:gd name="T9" fmla="*/ 0 h 40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00"/>
                            <a:gd name="T16" fmla="*/ 0 h 400"/>
                            <a:gd name="T17" fmla="*/ 400 w 400"/>
                            <a:gd name="T18" fmla="*/ 400 h 40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00" h="400">
                              <a:moveTo>
                                <a:pt x="0" y="0"/>
                              </a:moveTo>
                              <a:lnTo>
                                <a:pt x="400" y="0"/>
                              </a:lnTo>
                              <a:lnTo>
                                <a:pt x="400" y="400"/>
                              </a:lnTo>
                              <a:lnTo>
                                <a:pt x="0" y="4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blipFill dpi="0" rotWithShape="0">
                          <a:blip r:embed="rId4"/>
                          <a:srcRect/>
                          <a:tile tx="0" ty="0" sx="100000" sy="100000" flip="none" algn="tl"/>
                        </a:blipFill>
                        <a:ln w="9525">
                          <a:round/>
                        </a:ln>
                        <a:scene3d>
                          <a:camera prst="legacyObliqueTopRight"/>
                          <a:lightRig rig="legacyFlat3" dir="b"/>
                        </a:scene3d>
                        <a:sp3d extrusionH="430200" prstMaterial="legacyMatte">
                          <a:bevelT w="13500" h="13500" prst="angle"/>
                          <a:bevelB w="13500" h="13500" prst="angle"/>
                          <a:extrusionClr>
                            <a:srgbClr val="FFCC99"/>
                          </a:extrusionClr>
                        </a:sp3d>
                      </p:spPr>
                      <p:txBody>
                        <a:bodyPr>
                          <a:flatTx/>
                        </a:bodyPr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57" name="AutoShape 5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6120" y="4217"/>
                          <a:ext cx="213" cy="369"/>
                        </a:xfrm>
                        <a:prstGeom prst="flowChartMagneticDisk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58" name="AutoShape 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340" y="4213"/>
                          <a:ext cx="213" cy="369"/>
                        </a:xfrm>
                        <a:prstGeom prst="flowChartMagneticDisk">
                          <a:avLst/>
                        </a:prstGeom>
                        <a:solidFill>
                          <a:srgbClr val="969696"/>
                        </a:solidFill>
                        <a:ln w="9525">
                          <a:solidFill>
                            <a:srgbClr val="000000"/>
                          </a:solidFill>
                          <a:round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0" name="Group 5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514" y="3868"/>
                        <a:ext cx="540" cy="936"/>
                        <a:chOff x="5695" y="5964"/>
                        <a:chExt cx="540" cy="936"/>
                      </a:xfrm>
                    </p:grpSpPr>
                    <p:grpSp>
                      <p:nvGrpSpPr>
                        <p:cNvPr id="21" name="Group 5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772" y="5964"/>
                          <a:ext cx="403" cy="733"/>
                          <a:chOff x="5770" y="1606"/>
                          <a:chExt cx="2019" cy="3673"/>
                        </a:xfrm>
                      </p:grpSpPr>
                      <p:grpSp>
                        <p:nvGrpSpPr>
                          <p:cNvPr id="23" name="Group 5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6320" y="4418"/>
                            <a:ext cx="913" cy="861"/>
                            <a:chOff x="6320" y="4418"/>
                            <a:chExt cx="913" cy="861"/>
                          </a:xfrm>
                        </p:grpSpPr>
                        <p:grpSp>
                          <p:nvGrpSpPr>
                            <p:cNvPr id="39" name="Group 58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6320" y="4418"/>
                              <a:ext cx="913" cy="861"/>
                              <a:chOff x="6320" y="4418"/>
                              <a:chExt cx="913" cy="861"/>
                            </a:xfrm>
                          </p:grpSpPr>
                          <p:grpSp>
                            <p:nvGrpSpPr>
                              <p:cNvPr id="45" name="Group 59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6549" y="5081"/>
                                <a:ext cx="498" cy="198"/>
                                <a:chOff x="6549" y="5081"/>
                                <a:chExt cx="498" cy="198"/>
                              </a:xfrm>
                            </p:grpSpPr>
                            <p:sp>
                              <p:nvSpPr>
                                <p:cNvPr id="54" name="Freeform 60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549" y="5081"/>
                                  <a:ext cx="498" cy="198"/>
                                </a:xfrm>
                                <a:custGeom>
                                  <a:avLst/>
                                  <a:gdLst>
                                    <a:gd name="T0" fmla="*/ 0 w 498"/>
                                    <a:gd name="T1" fmla="*/ 0 h 198"/>
                                    <a:gd name="T2" fmla="*/ 101 w 498"/>
                                    <a:gd name="T3" fmla="*/ 157 h 198"/>
                                    <a:gd name="T4" fmla="*/ 110 w 498"/>
                                    <a:gd name="T5" fmla="*/ 167 h 198"/>
                                    <a:gd name="T6" fmla="*/ 121 w 498"/>
                                    <a:gd name="T7" fmla="*/ 173 h 198"/>
                                    <a:gd name="T8" fmla="*/ 136 w 498"/>
                                    <a:gd name="T9" fmla="*/ 178 h 198"/>
                                    <a:gd name="T10" fmla="*/ 153 w 498"/>
                                    <a:gd name="T11" fmla="*/ 186 h 198"/>
                                    <a:gd name="T12" fmla="*/ 174 w 498"/>
                                    <a:gd name="T13" fmla="*/ 190 h 198"/>
                                    <a:gd name="T14" fmla="*/ 188 w 498"/>
                                    <a:gd name="T15" fmla="*/ 191 h 198"/>
                                    <a:gd name="T16" fmla="*/ 205 w 498"/>
                                    <a:gd name="T17" fmla="*/ 194 h 198"/>
                                    <a:gd name="T18" fmla="*/ 222 w 498"/>
                                    <a:gd name="T19" fmla="*/ 195 h 198"/>
                                    <a:gd name="T20" fmla="*/ 243 w 498"/>
                                    <a:gd name="T21" fmla="*/ 198 h 198"/>
                                    <a:gd name="T22" fmla="*/ 257 w 498"/>
                                    <a:gd name="T23" fmla="*/ 198 h 198"/>
                                    <a:gd name="T24" fmla="*/ 278 w 498"/>
                                    <a:gd name="T25" fmla="*/ 195 h 198"/>
                                    <a:gd name="T26" fmla="*/ 295 w 498"/>
                                    <a:gd name="T27" fmla="*/ 194 h 198"/>
                                    <a:gd name="T28" fmla="*/ 315 w 498"/>
                                    <a:gd name="T29" fmla="*/ 191 h 198"/>
                                    <a:gd name="T30" fmla="*/ 332 w 498"/>
                                    <a:gd name="T31" fmla="*/ 190 h 198"/>
                                    <a:gd name="T32" fmla="*/ 349 w 498"/>
                                    <a:gd name="T33" fmla="*/ 185 h 198"/>
                                    <a:gd name="T34" fmla="*/ 366 w 498"/>
                                    <a:gd name="T35" fmla="*/ 181 h 198"/>
                                    <a:gd name="T36" fmla="*/ 380 w 498"/>
                                    <a:gd name="T37" fmla="*/ 173 h 198"/>
                                    <a:gd name="T38" fmla="*/ 392 w 498"/>
                                    <a:gd name="T39" fmla="*/ 165 h 198"/>
                                    <a:gd name="T40" fmla="*/ 397 w 498"/>
                                    <a:gd name="T41" fmla="*/ 160 h 198"/>
                                    <a:gd name="T42" fmla="*/ 405 w 498"/>
                                    <a:gd name="T43" fmla="*/ 152 h 198"/>
                                    <a:gd name="T44" fmla="*/ 498 w 498"/>
                                    <a:gd name="T45" fmla="*/ 0 h 198"/>
                                    <a:gd name="T46" fmla="*/ 0 w 498"/>
                                    <a:gd name="T47" fmla="*/ 0 h 198"/>
                                    <a:gd name="T48" fmla="*/ 0 60000 65536"/>
                                    <a:gd name="T49" fmla="*/ 0 60000 65536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w 498"/>
                                    <a:gd name="T73" fmla="*/ 0 h 198"/>
                                    <a:gd name="T74" fmla="*/ 498 w 498"/>
                                    <a:gd name="T75" fmla="*/ 198 h 198"/>
                                  </a:gdLst>
                                  <a:ahLst/>
                                  <a:cxnLst>
                                    <a:cxn ang="T48">
                                      <a:pos x="T0" y="T1"/>
                                    </a:cxn>
                                    <a:cxn ang="T49">
                                      <a:pos x="T2" y="T3"/>
                                    </a:cxn>
                                    <a:cxn ang="T50">
                                      <a:pos x="T4" y="T5"/>
                                    </a:cxn>
                                    <a:cxn ang="T51">
                                      <a:pos x="T6" y="T7"/>
                                    </a:cxn>
                                    <a:cxn ang="T52">
                                      <a:pos x="T8" y="T9"/>
                                    </a:cxn>
                                    <a:cxn ang="T53">
                                      <a:pos x="T10" y="T11"/>
                                    </a:cxn>
                                    <a:cxn ang="T54">
                                      <a:pos x="T12" y="T13"/>
                                    </a:cxn>
                                    <a:cxn ang="T55">
                                      <a:pos x="T14" y="T15"/>
                                    </a:cxn>
                                    <a:cxn ang="T56">
                                      <a:pos x="T16" y="T17"/>
                                    </a:cxn>
                                    <a:cxn ang="T57">
                                      <a:pos x="T18" y="T19"/>
                                    </a:cxn>
                                    <a:cxn ang="T58">
                                      <a:pos x="T20" y="T21"/>
                                    </a:cxn>
                                    <a:cxn ang="T59">
                                      <a:pos x="T22" y="T23"/>
                                    </a:cxn>
                                    <a:cxn ang="T60">
                                      <a:pos x="T24" y="T25"/>
                                    </a:cxn>
                                    <a:cxn ang="T61">
                                      <a:pos x="T26" y="T27"/>
                                    </a:cxn>
                                    <a:cxn ang="T62">
                                      <a:pos x="T28" y="T29"/>
                                    </a:cxn>
                                    <a:cxn ang="T63">
                                      <a:pos x="T30" y="T31"/>
                                    </a:cxn>
                                    <a:cxn ang="T64">
                                      <a:pos x="T32" y="T33"/>
                                    </a:cxn>
                                    <a:cxn ang="T65">
                                      <a:pos x="T34" y="T35"/>
                                    </a:cxn>
                                    <a:cxn ang="T66">
                                      <a:pos x="T36" y="T37"/>
                                    </a:cxn>
                                    <a:cxn ang="T67">
                                      <a:pos x="T38" y="T39"/>
                                    </a:cxn>
                                    <a:cxn ang="T68">
                                      <a:pos x="T40" y="T41"/>
                                    </a:cxn>
                                    <a:cxn ang="T69">
                                      <a:pos x="T42" y="T43"/>
                                    </a:cxn>
                                    <a:cxn ang="T70">
                                      <a:pos x="T44" y="T45"/>
                                    </a:cxn>
                                    <a:cxn ang="T71">
                                      <a:pos x="T46" y="T47"/>
                                    </a:cxn>
                                  </a:cxnLst>
                                  <a:rect l="T72" t="T73" r="T74" b="T75"/>
                                  <a:pathLst>
                                    <a:path w="498" h="198">
                                      <a:moveTo>
                                        <a:pt x="0" y="0"/>
                                      </a:moveTo>
                                      <a:lnTo>
                                        <a:pt x="101" y="157"/>
                                      </a:lnTo>
                                      <a:lnTo>
                                        <a:pt x="110" y="167"/>
                                      </a:lnTo>
                                      <a:lnTo>
                                        <a:pt x="121" y="173"/>
                                      </a:lnTo>
                                      <a:lnTo>
                                        <a:pt x="136" y="178"/>
                                      </a:lnTo>
                                      <a:lnTo>
                                        <a:pt x="153" y="186"/>
                                      </a:lnTo>
                                      <a:lnTo>
                                        <a:pt x="174" y="190"/>
                                      </a:lnTo>
                                      <a:lnTo>
                                        <a:pt x="188" y="191"/>
                                      </a:lnTo>
                                      <a:lnTo>
                                        <a:pt x="205" y="194"/>
                                      </a:lnTo>
                                      <a:lnTo>
                                        <a:pt x="222" y="195"/>
                                      </a:lnTo>
                                      <a:lnTo>
                                        <a:pt x="243" y="198"/>
                                      </a:lnTo>
                                      <a:lnTo>
                                        <a:pt x="257" y="198"/>
                                      </a:lnTo>
                                      <a:lnTo>
                                        <a:pt x="278" y="195"/>
                                      </a:lnTo>
                                      <a:lnTo>
                                        <a:pt x="295" y="194"/>
                                      </a:lnTo>
                                      <a:lnTo>
                                        <a:pt x="315" y="191"/>
                                      </a:lnTo>
                                      <a:lnTo>
                                        <a:pt x="332" y="190"/>
                                      </a:lnTo>
                                      <a:lnTo>
                                        <a:pt x="349" y="185"/>
                                      </a:lnTo>
                                      <a:lnTo>
                                        <a:pt x="366" y="181"/>
                                      </a:lnTo>
                                      <a:lnTo>
                                        <a:pt x="380" y="173"/>
                                      </a:lnTo>
                                      <a:lnTo>
                                        <a:pt x="392" y="165"/>
                                      </a:lnTo>
                                      <a:lnTo>
                                        <a:pt x="397" y="160"/>
                                      </a:lnTo>
                                      <a:lnTo>
                                        <a:pt x="405" y="152"/>
                                      </a:lnTo>
                                      <a:lnTo>
                                        <a:pt x="498" y="0"/>
                                      </a:lnTo>
                                      <a:lnTo>
                                        <a:pt x="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00000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55" name="Freeform 61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627" y="5081"/>
                                  <a:ext cx="222" cy="198"/>
                                </a:xfrm>
                                <a:custGeom>
                                  <a:avLst/>
                                  <a:gdLst>
                                    <a:gd name="T0" fmla="*/ 0 w 222"/>
                                    <a:gd name="T1" fmla="*/ 0 h 198"/>
                                    <a:gd name="T2" fmla="*/ 62 w 222"/>
                                    <a:gd name="T3" fmla="*/ 178 h 198"/>
                                    <a:gd name="T4" fmla="*/ 75 w 222"/>
                                    <a:gd name="T5" fmla="*/ 186 h 198"/>
                                    <a:gd name="T6" fmla="*/ 96 w 222"/>
                                    <a:gd name="T7" fmla="*/ 190 h 198"/>
                                    <a:gd name="T8" fmla="*/ 110 w 222"/>
                                    <a:gd name="T9" fmla="*/ 191 h 198"/>
                                    <a:gd name="T10" fmla="*/ 127 w 222"/>
                                    <a:gd name="T11" fmla="*/ 194 h 198"/>
                                    <a:gd name="T12" fmla="*/ 144 w 222"/>
                                    <a:gd name="T13" fmla="*/ 195 h 198"/>
                                    <a:gd name="T14" fmla="*/ 165 w 222"/>
                                    <a:gd name="T15" fmla="*/ 198 h 198"/>
                                    <a:gd name="T16" fmla="*/ 179 w 222"/>
                                    <a:gd name="T17" fmla="*/ 198 h 198"/>
                                    <a:gd name="T18" fmla="*/ 200 w 222"/>
                                    <a:gd name="T19" fmla="*/ 195 h 198"/>
                                    <a:gd name="T20" fmla="*/ 222 w 222"/>
                                    <a:gd name="T21" fmla="*/ 0 h 198"/>
                                    <a:gd name="T22" fmla="*/ 0 w 222"/>
                                    <a:gd name="T23" fmla="*/ 0 h 198"/>
                                    <a:gd name="T24" fmla="*/ 0 60000 65536"/>
                                    <a:gd name="T25" fmla="*/ 0 60000 65536"/>
                                    <a:gd name="T26" fmla="*/ 0 60000 65536"/>
                                    <a:gd name="T27" fmla="*/ 0 60000 65536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w 222"/>
                                    <a:gd name="T37" fmla="*/ 0 h 198"/>
                                    <a:gd name="T38" fmla="*/ 222 w 222"/>
                                    <a:gd name="T39" fmla="*/ 198 h 198"/>
                                  </a:gdLst>
                                  <a:ahLst/>
                                  <a:cxnLst>
                                    <a:cxn ang="T24">
                                      <a:pos x="T0" y="T1"/>
                                    </a:cxn>
                                    <a:cxn ang="T25">
                                      <a:pos x="T2" y="T3"/>
                                    </a:cxn>
                                    <a:cxn ang="T26">
                                      <a:pos x="T4" y="T5"/>
                                    </a:cxn>
                                    <a:cxn ang="T27">
                                      <a:pos x="T6" y="T7"/>
                                    </a:cxn>
                                    <a:cxn ang="T28">
                                      <a:pos x="T8" y="T9"/>
                                    </a:cxn>
                                    <a:cxn ang="T29">
                                      <a:pos x="T10" y="T11"/>
                                    </a:cxn>
                                    <a:cxn ang="T30">
                                      <a:pos x="T12" y="T13"/>
                                    </a:cxn>
                                    <a:cxn ang="T31">
                                      <a:pos x="T14" y="T15"/>
                                    </a:cxn>
                                    <a:cxn ang="T32">
                                      <a:pos x="T16" y="T17"/>
                                    </a:cxn>
                                    <a:cxn ang="T33">
                                      <a:pos x="T18" y="T19"/>
                                    </a:cxn>
                                    <a:cxn ang="T34">
                                      <a:pos x="T20" y="T21"/>
                                    </a:cxn>
                                    <a:cxn ang="T35">
                                      <a:pos x="T22" y="T23"/>
                                    </a:cxn>
                                  </a:cxnLst>
                                  <a:rect l="T36" t="T37" r="T38" b="T39"/>
                                  <a:pathLst>
                                    <a:path w="222" h="198">
                                      <a:moveTo>
                                        <a:pt x="0" y="0"/>
                                      </a:moveTo>
                                      <a:lnTo>
                                        <a:pt x="62" y="178"/>
                                      </a:lnTo>
                                      <a:lnTo>
                                        <a:pt x="75" y="186"/>
                                      </a:lnTo>
                                      <a:lnTo>
                                        <a:pt x="96" y="190"/>
                                      </a:lnTo>
                                      <a:lnTo>
                                        <a:pt x="110" y="191"/>
                                      </a:lnTo>
                                      <a:lnTo>
                                        <a:pt x="127" y="194"/>
                                      </a:lnTo>
                                      <a:lnTo>
                                        <a:pt x="144" y="195"/>
                                      </a:lnTo>
                                      <a:lnTo>
                                        <a:pt x="165" y="198"/>
                                      </a:lnTo>
                                      <a:lnTo>
                                        <a:pt x="179" y="198"/>
                                      </a:lnTo>
                                      <a:lnTo>
                                        <a:pt x="200" y="195"/>
                                      </a:lnTo>
                                      <a:lnTo>
                                        <a:pt x="222" y="0"/>
                                      </a:lnTo>
                                      <a:lnTo>
                                        <a:pt x="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404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  <p:grpSp>
                            <p:nvGrpSpPr>
                              <p:cNvPr id="46" name="Group 6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6320" y="4418"/>
                                <a:ext cx="913" cy="718"/>
                                <a:chOff x="6320" y="4418"/>
                                <a:chExt cx="913" cy="718"/>
                              </a:xfrm>
                            </p:grpSpPr>
                            <p:sp>
                              <p:nvSpPr>
                                <p:cNvPr id="47" name="Freeform 6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20" y="4418"/>
                                  <a:ext cx="913" cy="718"/>
                                </a:xfrm>
                                <a:custGeom>
                                  <a:avLst/>
                                  <a:gdLst>
                                    <a:gd name="T0" fmla="*/ 21 w 913"/>
                                    <a:gd name="T1" fmla="*/ 20 h 718"/>
                                    <a:gd name="T2" fmla="*/ 25 w 913"/>
                                    <a:gd name="T3" fmla="*/ 38 h 718"/>
                                    <a:gd name="T4" fmla="*/ 23 w 913"/>
                                    <a:gd name="T5" fmla="*/ 73 h 718"/>
                                    <a:gd name="T6" fmla="*/ 12 w 913"/>
                                    <a:gd name="T7" fmla="*/ 96 h 718"/>
                                    <a:gd name="T8" fmla="*/ 6 w 913"/>
                                    <a:gd name="T9" fmla="*/ 126 h 718"/>
                                    <a:gd name="T10" fmla="*/ 17 w 913"/>
                                    <a:gd name="T11" fmla="*/ 149 h 718"/>
                                    <a:gd name="T12" fmla="*/ 34 w 913"/>
                                    <a:gd name="T13" fmla="*/ 176 h 718"/>
                                    <a:gd name="T14" fmla="*/ 30 w 913"/>
                                    <a:gd name="T15" fmla="*/ 195 h 718"/>
                                    <a:gd name="T16" fmla="*/ 13 w 913"/>
                                    <a:gd name="T17" fmla="*/ 216 h 718"/>
                                    <a:gd name="T18" fmla="*/ 6 w 913"/>
                                    <a:gd name="T19" fmla="*/ 236 h 718"/>
                                    <a:gd name="T20" fmla="*/ 19 w 913"/>
                                    <a:gd name="T21" fmla="*/ 259 h 718"/>
                                    <a:gd name="T22" fmla="*/ 30 w 913"/>
                                    <a:gd name="T23" fmla="*/ 278 h 718"/>
                                    <a:gd name="T24" fmla="*/ 30 w 913"/>
                                    <a:gd name="T25" fmla="*/ 301 h 718"/>
                                    <a:gd name="T26" fmla="*/ 12 w 913"/>
                                    <a:gd name="T27" fmla="*/ 322 h 718"/>
                                    <a:gd name="T28" fmla="*/ 0 w 913"/>
                                    <a:gd name="T29" fmla="*/ 349 h 718"/>
                                    <a:gd name="T30" fmla="*/ 13 w 913"/>
                                    <a:gd name="T31" fmla="*/ 372 h 718"/>
                                    <a:gd name="T32" fmla="*/ 33 w 913"/>
                                    <a:gd name="T33" fmla="*/ 396 h 718"/>
                                    <a:gd name="T34" fmla="*/ 33 w 913"/>
                                    <a:gd name="T35" fmla="*/ 431 h 718"/>
                                    <a:gd name="T36" fmla="*/ 19 w 913"/>
                                    <a:gd name="T37" fmla="*/ 455 h 718"/>
                                    <a:gd name="T38" fmla="*/ 21 w 913"/>
                                    <a:gd name="T39" fmla="*/ 473 h 718"/>
                                    <a:gd name="T40" fmla="*/ 42 w 913"/>
                                    <a:gd name="T41" fmla="*/ 499 h 718"/>
                                    <a:gd name="T42" fmla="*/ 107 w 913"/>
                                    <a:gd name="T43" fmla="*/ 573 h 718"/>
                                    <a:gd name="T44" fmla="*/ 166 w 913"/>
                                    <a:gd name="T45" fmla="*/ 629 h 718"/>
                                    <a:gd name="T46" fmla="*/ 217 w 913"/>
                                    <a:gd name="T47" fmla="*/ 660 h 718"/>
                                    <a:gd name="T48" fmla="*/ 313 w 913"/>
                                    <a:gd name="T49" fmla="*/ 701 h 718"/>
                                    <a:gd name="T50" fmla="*/ 401 w 913"/>
                                    <a:gd name="T51" fmla="*/ 716 h 718"/>
                                    <a:gd name="T52" fmla="*/ 523 w 913"/>
                                    <a:gd name="T53" fmla="*/ 716 h 718"/>
                                    <a:gd name="T54" fmla="*/ 625 w 913"/>
                                    <a:gd name="T55" fmla="*/ 706 h 718"/>
                                    <a:gd name="T56" fmla="*/ 697 w 913"/>
                                    <a:gd name="T57" fmla="*/ 685 h 718"/>
                                    <a:gd name="T58" fmla="*/ 744 w 913"/>
                                    <a:gd name="T59" fmla="*/ 659 h 718"/>
                                    <a:gd name="T60" fmla="*/ 778 w 913"/>
                                    <a:gd name="T61" fmla="*/ 629 h 718"/>
                                    <a:gd name="T62" fmla="*/ 874 w 913"/>
                                    <a:gd name="T63" fmla="*/ 493 h 718"/>
                                    <a:gd name="T64" fmla="*/ 894 w 913"/>
                                    <a:gd name="T65" fmla="*/ 448 h 718"/>
                                    <a:gd name="T66" fmla="*/ 895 w 913"/>
                                    <a:gd name="T67" fmla="*/ 427 h 718"/>
                                    <a:gd name="T68" fmla="*/ 882 w 913"/>
                                    <a:gd name="T69" fmla="*/ 406 h 718"/>
                                    <a:gd name="T70" fmla="*/ 882 w 913"/>
                                    <a:gd name="T71" fmla="*/ 381 h 718"/>
                                    <a:gd name="T72" fmla="*/ 894 w 913"/>
                                    <a:gd name="T73" fmla="*/ 362 h 718"/>
                                    <a:gd name="T74" fmla="*/ 908 w 913"/>
                                    <a:gd name="T75" fmla="*/ 341 h 718"/>
                                    <a:gd name="T76" fmla="*/ 912 w 913"/>
                                    <a:gd name="T77" fmla="*/ 316 h 718"/>
                                    <a:gd name="T78" fmla="*/ 900 w 913"/>
                                    <a:gd name="T79" fmla="*/ 295 h 718"/>
                                    <a:gd name="T80" fmla="*/ 886 w 913"/>
                                    <a:gd name="T81" fmla="*/ 275 h 718"/>
                                    <a:gd name="T82" fmla="*/ 886 w 913"/>
                                    <a:gd name="T83" fmla="*/ 254 h 718"/>
                                    <a:gd name="T84" fmla="*/ 904 w 913"/>
                                    <a:gd name="T85" fmla="*/ 229 h 718"/>
                                    <a:gd name="T86" fmla="*/ 908 w 913"/>
                                    <a:gd name="T87" fmla="*/ 202 h 718"/>
                                    <a:gd name="T88" fmla="*/ 894 w 913"/>
                                    <a:gd name="T89" fmla="*/ 176 h 718"/>
                                    <a:gd name="T90" fmla="*/ 886 w 913"/>
                                    <a:gd name="T91" fmla="*/ 155 h 718"/>
                                    <a:gd name="T92" fmla="*/ 895 w 913"/>
                                    <a:gd name="T93" fmla="*/ 130 h 718"/>
                                    <a:gd name="T94" fmla="*/ 908 w 913"/>
                                    <a:gd name="T95" fmla="*/ 113 h 718"/>
                                    <a:gd name="T96" fmla="*/ 913 w 913"/>
                                    <a:gd name="T97" fmla="*/ 88 h 718"/>
                                    <a:gd name="T98" fmla="*/ 903 w 913"/>
                                    <a:gd name="T99" fmla="*/ 67 h 718"/>
                                    <a:gd name="T100" fmla="*/ 890 w 913"/>
                                    <a:gd name="T101" fmla="*/ 42 h 718"/>
                                    <a:gd name="T102" fmla="*/ 894 w 913"/>
                                    <a:gd name="T103" fmla="*/ 18 h 718"/>
                                    <a:gd name="T104" fmla="*/ 26 w 913"/>
                                    <a:gd name="T105" fmla="*/ 0 h 718"/>
                                    <a:gd name="T106" fmla="*/ 0 60000 65536"/>
                                    <a:gd name="T107" fmla="*/ 0 60000 65536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w 913"/>
                                    <a:gd name="T160" fmla="*/ 0 h 718"/>
                                    <a:gd name="T161" fmla="*/ 913 w 913"/>
                                    <a:gd name="T162" fmla="*/ 718 h 718"/>
                                  </a:gdLst>
                                  <a:ahLst/>
                                  <a:cxnLst>
                                    <a:cxn ang="T106">
                                      <a:pos x="T0" y="T1"/>
                                    </a:cxn>
                                    <a:cxn ang="T107">
                                      <a:pos x="T2" y="T3"/>
                                    </a:cxn>
                                    <a:cxn ang="T108">
                                      <a:pos x="T4" y="T5"/>
                                    </a:cxn>
                                    <a:cxn ang="T109">
                                      <a:pos x="T6" y="T7"/>
                                    </a:cxn>
                                    <a:cxn ang="T110">
                                      <a:pos x="T8" y="T9"/>
                                    </a:cxn>
                                    <a:cxn ang="T111">
                                      <a:pos x="T10" y="T11"/>
                                    </a:cxn>
                                    <a:cxn ang="T112">
                                      <a:pos x="T12" y="T13"/>
                                    </a:cxn>
                                    <a:cxn ang="T113">
                                      <a:pos x="T14" y="T15"/>
                                    </a:cxn>
                                    <a:cxn ang="T114">
                                      <a:pos x="T16" y="T17"/>
                                    </a:cxn>
                                    <a:cxn ang="T115">
                                      <a:pos x="T18" y="T19"/>
                                    </a:cxn>
                                    <a:cxn ang="T116">
                                      <a:pos x="T20" y="T21"/>
                                    </a:cxn>
                                    <a:cxn ang="T117">
                                      <a:pos x="T22" y="T23"/>
                                    </a:cxn>
                                    <a:cxn ang="T118">
                                      <a:pos x="T24" y="T25"/>
                                    </a:cxn>
                                    <a:cxn ang="T119">
                                      <a:pos x="T26" y="T27"/>
                                    </a:cxn>
                                    <a:cxn ang="T120">
                                      <a:pos x="T28" y="T29"/>
                                    </a:cxn>
                                    <a:cxn ang="T121">
                                      <a:pos x="T30" y="T31"/>
                                    </a:cxn>
                                    <a:cxn ang="T122">
                                      <a:pos x="T32" y="T33"/>
                                    </a:cxn>
                                    <a:cxn ang="T123">
                                      <a:pos x="T34" y="T35"/>
                                    </a:cxn>
                                    <a:cxn ang="T124">
                                      <a:pos x="T36" y="T37"/>
                                    </a:cxn>
                                    <a:cxn ang="T125">
                                      <a:pos x="T38" y="T39"/>
                                    </a:cxn>
                                    <a:cxn ang="T126">
                                      <a:pos x="T40" y="T41"/>
                                    </a:cxn>
                                    <a:cxn ang="T127">
                                      <a:pos x="T42" y="T43"/>
                                    </a:cxn>
                                    <a:cxn ang="T128">
                                      <a:pos x="T44" y="T45"/>
                                    </a:cxn>
                                    <a:cxn ang="T129">
                                      <a:pos x="T46" y="T47"/>
                                    </a:cxn>
                                    <a:cxn ang="T130">
                                      <a:pos x="T48" y="T49"/>
                                    </a:cxn>
                                    <a:cxn ang="T131">
                                      <a:pos x="T50" y="T51"/>
                                    </a:cxn>
                                    <a:cxn ang="T132">
                                      <a:pos x="T52" y="T53"/>
                                    </a:cxn>
                                    <a:cxn ang="T133">
                                      <a:pos x="T54" y="T55"/>
                                    </a:cxn>
                                    <a:cxn ang="T134">
                                      <a:pos x="T56" y="T57"/>
                                    </a:cxn>
                                    <a:cxn ang="T135">
                                      <a:pos x="T58" y="T59"/>
                                    </a:cxn>
                                    <a:cxn ang="T136">
                                      <a:pos x="T60" y="T61"/>
                                    </a:cxn>
                                    <a:cxn ang="T137">
                                      <a:pos x="T62" y="T63"/>
                                    </a:cxn>
                                    <a:cxn ang="T138">
                                      <a:pos x="T64" y="T65"/>
                                    </a:cxn>
                                    <a:cxn ang="T139">
                                      <a:pos x="T66" y="T67"/>
                                    </a:cxn>
                                    <a:cxn ang="T140">
                                      <a:pos x="T68" y="T69"/>
                                    </a:cxn>
                                    <a:cxn ang="T141">
                                      <a:pos x="T70" y="T71"/>
                                    </a:cxn>
                                    <a:cxn ang="T142">
                                      <a:pos x="T72" y="T73"/>
                                    </a:cxn>
                                    <a:cxn ang="T143">
                                      <a:pos x="T74" y="T75"/>
                                    </a:cxn>
                                    <a:cxn ang="T144">
                                      <a:pos x="T76" y="T77"/>
                                    </a:cxn>
                                    <a:cxn ang="T145">
                                      <a:pos x="T78" y="T79"/>
                                    </a:cxn>
                                    <a:cxn ang="T146">
                                      <a:pos x="T80" y="T81"/>
                                    </a:cxn>
                                    <a:cxn ang="T147">
                                      <a:pos x="T82" y="T83"/>
                                    </a:cxn>
                                    <a:cxn ang="T148">
                                      <a:pos x="T84" y="T85"/>
                                    </a:cxn>
                                    <a:cxn ang="T149">
                                      <a:pos x="T86" y="T87"/>
                                    </a:cxn>
                                    <a:cxn ang="T150">
                                      <a:pos x="T88" y="T89"/>
                                    </a:cxn>
                                    <a:cxn ang="T151">
                                      <a:pos x="T90" y="T91"/>
                                    </a:cxn>
                                    <a:cxn ang="T152">
                                      <a:pos x="T92" y="T93"/>
                                    </a:cxn>
                                    <a:cxn ang="T153">
                                      <a:pos x="T94" y="T95"/>
                                    </a:cxn>
                                    <a:cxn ang="T154">
                                      <a:pos x="T96" y="T97"/>
                                    </a:cxn>
                                    <a:cxn ang="T155">
                                      <a:pos x="T98" y="T99"/>
                                    </a:cxn>
                                    <a:cxn ang="T156">
                                      <a:pos x="T100" y="T101"/>
                                    </a:cxn>
                                    <a:cxn ang="T157">
                                      <a:pos x="T102" y="T103"/>
                                    </a:cxn>
                                    <a:cxn ang="T158">
                                      <a:pos x="T104" y="T105"/>
                                    </a:cxn>
                                  </a:cxnLst>
                                  <a:rect l="T159" t="T160" r="T161" b="T162"/>
                                  <a:pathLst>
                                    <a:path w="913" h="718">
                                      <a:moveTo>
                                        <a:pt x="26" y="0"/>
                                      </a:moveTo>
                                      <a:lnTo>
                                        <a:pt x="21" y="20"/>
                                      </a:lnTo>
                                      <a:lnTo>
                                        <a:pt x="23" y="29"/>
                                      </a:lnTo>
                                      <a:lnTo>
                                        <a:pt x="25" y="38"/>
                                      </a:lnTo>
                                      <a:lnTo>
                                        <a:pt x="26" y="59"/>
                                      </a:lnTo>
                                      <a:lnTo>
                                        <a:pt x="23" y="73"/>
                                      </a:lnTo>
                                      <a:lnTo>
                                        <a:pt x="17" y="86"/>
                                      </a:lnTo>
                                      <a:lnTo>
                                        <a:pt x="12" y="96"/>
                                      </a:lnTo>
                                      <a:lnTo>
                                        <a:pt x="6" y="113"/>
                                      </a:lnTo>
                                      <a:lnTo>
                                        <a:pt x="6" y="126"/>
                                      </a:lnTo>
                                      <a:lnTo>
                                        <a:pt x="12" y="138"/>
                                      </a:lnTo>
                                      <a:lnTo>
                                        <a:pt x="17" y="149"/>
                                      </a:lnTo>
                                      <a:lnTo>
                                        <a:pt x="29" y="162"/>
                                      </a:lnTo>
                                      <a:lnTo>
                                        <a:pt x="34" y="176"/>
                                      </a:lnTo>
                                      <a:lnTo>
                                        <a:pt x="34" y="185"/>
                                      </a:lnTo>
                                      <a:lnTo>
                                        <a:pt x="30" y="195"/>
                                      </a:lnTo>
                                      <a:lnTo>
                                        <a:pt x="21" y="204"/>
                                      </a:lnTo>
                                      <a:lnTo>
                                        <a:pt x="13" y="216"/>
                                      </a:lnTo>
                                      <a:lnTo>
                                        <a:pt x="8" y="225"/>
                                      </a:lnTo>
                                      <a:lnTo>
                                        <a:pt x="6" y="236"/>
                                      </a:lnTo>
                                      <a:lnTo>
                                        <a:pt x="12" y="248"/>
                                      </a:lnTo>
                                      <a:lnTo>
                                        <a:pt x="19" y="259"/>
                                      </a:lnTo>
                                      <a:lnTo>
                                        <a:pt x="26" y="269"/>
                                      </a:lnTo>
                                      <a:lnTo>
                                        <a:pt x="30" y="278"/>
                                      </a:lnTo>
                                      <a:lnTo>
                                        <a:pt x="34" y="288"/>
                                      </a:lnTo>
                                      <a:lnTo>
                                        <a:pt x="30" y="301"/>
                                      </a:lnTo>
                                      <a:lnTo>
                                        <a:pt x="21" y="313"/>
                                      </a:lnTo>
                                      <a:lnTo>
                                        <a:pt x="12" y="322"/>
                                      </a:lnTo>
                                      <a:lnTo>
                                        <a:pt x="2" y="337"/>
                                      </a:lnTo>
                                      <a:lnTo>
                                        <a:pt x="0" y="349"/>
                                      </a:lnTo>
                                      <a:lnTo>
                                        <a:pt x="4" y="362"/>
                                      </a:lnTo>
                                      <a:lnTo>
                                        <a:pt x="13" y="372"/>
                                      </a:lnTo>
                                      <a:lnTo>
                                        <a:pt x="23" y="383"/>
                                      </a:lnTo>
                                      <a:lnTo>
                                        <a:pt x="33" y="396"/>
                                      </a:lnTo>
                                      <a:lnTo>
                                        <a:pt x="38" y="414"/>
                                      </a:lnTo>
                                      <a:lnTo>
                                        <a:pt x="33" y="431"/>
                                      </a:lnTo>
                                      <a:lnTo>
                                        <a:pt x="23" y="444"/>
                                      </a:lnTo>
                                      <a:lnTo>
                                        <a:pt x="19" y="455"/>
                                      </a:lnTo>
                                      <a:lnTo>
                                        <a:pt x="19" y="466"/>
                                      </a:lnTo>
                                      <a:lnTo>
                                        <a:pt x="21" y="473"/>
                                      </a:lnTo>
                                      <a:lnTo>
                                        <a:pt x="29" y="484"/>
                                      </a:lnTo>
                                      <a:lnTo>
                                        <a:pt x="42" y="499"/>
                                      </a:lnTo>
                                      <a:lnTo>
                                        <a:pt x="64" y="528"/>
                                      </a:lnTo>
                                      <a:lnTo>
                                        <a:pt x="107" y="573"/>
                                      </a:lnTo>
                                      <a:lnTo>
                                        <a:pt x="144" y="609"/>
                                      </a:lnTo>
                                      <a:lnTo>
                                        <a:pt x="166" y="629"/>
                                      </a:lnTo>
                                      <a:lnTo>
                                        <a:pt x="190" y="643"/>
                                      </a:lnTo>
                                      <a:lnTo>
                                        <a:pt x="217" y="660"/>
                                      </a:lnTo>
                                      <a:lnTo>
                                        <a:pt x="255" y="681"/>
                                      </a:lnTo>
                                      <a:lnTo>
                                        <a:pt x="313" y="701"/>
                                      </a:lnTo>
                                      <a:lnTo>
                                        <a:pt x="356" y="710"/>
                                      </a:lnTo>
                                      <a:lnTo>
                                        <a:pt x="401" y="716"/>
                                      </a:lnTo>
                                      <a:lnTo>
                                        <a:pt x="460" y="718"/>
                                      </a:lnTo>
                                      <a:lnTo>
                                        <a:pt x="523" y="716"/>
                                      </a:lnTo>
                                      <a:lnTo>
                                        <a:pt x="578" y="714"/>
                                      </a:lnTo>
                                      <a:lnTo>
                                        <a:pt x="625" y="706"/>
                                      </a:lnTo>
                                      <a:lnTo>
                                        <a:pt x="667" y="697"/>
                                      </a:lnTo>
                                      <a:lnTo>
                                        <a:pt x="697" y="685"/>
                                      </a:lnTo>
                                      <a:lnTo>
                                        <a:pt x="723" y="672"/>
                                      </a:lnTo>
                                      <a:lnTo>
                                        <a:pt x="744" y="659"/>
                                      </a:lnTo>
                                      <a:lnTo>
                                        <a:pt x="761" y="647"/>
                                      </a:lnTo>
                                      <a:lnTo>
                                        <a:pt x="778" y="629"/>
                                      </a:lnTo>
                                      <a:lnTo>
                                        <a:pt x="832" y="556"/>
                                      </a:lnTo>
                                      <a:lnTo>
                                        <a:pt x="874" y="493"/>
                                      </a:lnTo>
                                      <a:lnTo>
                                        <a:pt x="890" y="461"/>
                                      </a:lnTo>
                                      <a:lnTo>
                                        <a:pt x="894" y="448"/>
                                      </a:lnTo>
                                      <a:lnTo>
                                        <a:pt x="895" y="438"/>
                                      </a:lnTo>
                                      <a:lnTo>
                                        <a:pt x="895" y="427"/>
                                      </a:lnTo>
                                      <a:lnTo>
                                        <a:pt x="887" y="414"/>
                                      </a:lnTo>
                                      <a:lnTo>
                                        <a:pt x="882" y="406"/>
                                      </a:lnTo>
                                      <a:lnTo>
                                        <a:pt x="879" y="394"/>
                                      </a:lnTo>
                                      <a:lnTo>
                                        <a:pt x="882" y="381"/>
                                      </a:lnTo>
                                      <a:lnTo>
                                        <a:pt x="887" y="372"/>
                                      </a:lnTo>
                                      <a:lnTo>
                                        <a:pt x="894" y="362"/>
                                      </a:lnTo>
                                      <a:lnTo>
                                        <a:pt x="900" y="352"/>
                                      </a:lnTo>
                                      <a:lnTo>
                                        <a:pt x="908" y="341"/>
                                      </a:lnTo>
                                      <a:lnTo>
                                        <a:pt x="913" y="330"/>
                                      </a:lnTo>
                                      <a:lnTo>
                                        <a:pt x="912" y="316"/>
                                      </a:lnTo>
                                      <a:lnTo>
                                        <a:pt x="907" y="305"/>
                                      </a:lnTo>
                                      <a:lnTo>
                                        <a:pt x="900" y="295"/>
                                      </a:lnTo>
                                      <a:lnTo>
                                        <a:pt x="894" y="286"/>
                                      </a:lnTo>
                                      <a:lnTo>
                                        <a:pt x="886" y="275"/>
                                      </a:lnTo>
                                      <a:lnTo>
                                        <a:pt x="883" y="263"/>
                                      </a:lnTo>
                                      <a:lnTo>
                                        <a:pt x="886" y="254"/>
                                      </a:lnTo>
                                      <a:lnTo>
                                        <a:pt x="895" y="240"/>
                                      </a:lnTo>
                                      <a:lnTo>
                                        <a:pt x="904" y="229"/>
                                      </a:lnTo>
                                      <a:lnTo>
                                        <a:pt x="908" y="217"/>
                                      </a:lnTo>
                                      <a:lnTo>
                                        <a:pt x="908" y="202"/>
                                      </a:lnTo>
                                      <a:lnTo>
                                        <a:pt x="903" y="187"/>
                                      </a:lnTo>
                                      <a:lnTo>
                                        <a:pt x="894" y="176"/>
                                      </a:lnTo>
                                      <a:lnTo>
                                        <a:pt x="890" y="168"/>
                                      </a:lnTo>
                                      <a:lnTo>
                                        <a:pt x="886" y="155"/>
                                      </a:lnTo>
                                      <a:lnTo>
                                        <a:pt x="887" y="141"/>
                                      </a:lnTo>
                                      <a:lnTo>
                                        <a:pt x="895" y="130"/>
                                      </a:lnTo>
                                      <a:lnTo>
                                        <a:pt x="900" y="122"/>
                                      </a:lnTo>
                                      <a:lnTo>
                                        <a:pt x="908" y="113"/>
                                      </a:lnTo>
                                      <a:lnTo>
                                        <a:pt x="912" y="101"/>
                                      </a:lnTo>
                                      <a:lnTo>
                                        <a:pt x="913" y="88"/>
                                      </a:lnTo>
                                      <a:lnTo>
                                        <a:pt x="911" y="80"/>
                                      </a:lnTo>
                                      <a:lnTo>
                                        <a:pt x="903" y="67"/>
                                      </a:lnTo>
                                      <a:lnTo>
                                        <a:pt x="895" y="56"/>
                                      </a:lnTo>
                                      <a:lnTo>
                                        <a:pt x="890" y="42"/>
                                      </a:lnTo>
                                      <a:lnTo>
                                        <a:pt x="890" y="29"/>
                                      </a:lnTo>
                                      <a:lnTo>
                                        <a:pt x="894" y="18"/>
                                      </a:lnTo>
                                      <a:lnTo>
                                        <a:pt x="891" y="0"/>
                                      </a:lnTo>
                                      <a:lnTo>
                                        <a:pt x="26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C08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48" name="Freeform 6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26" y="4514"/>
                                  <a:ext cx="113" cy="99"/>
                                </a:xfrm>
                                <a:custGeom>
                                  <a:avLst/>
                                  <a:gdLst>
                                    <a:gd name="T0" fmla="*/ 6 w 113"/>
                                    <a:gd name="T1" fmla="*/ 0 h 99"/>
                                    <a:gd name="T2" fmla="*/ 13 w 113"/>
                                    <a:gd name="T3" fmla="*/ 13 h 99"/>
                                    <a:gd name="T4" fmla="*/ 24 w 113"/>
                                    <a:gd name="T5" fmla="*/ 26 h 99"/>
                                    <a:gd name="T6" fmla="*/ 44 w 113"/>
                                    <a:gd name="T7" fmla="*/ 43 h 99"/>
                                    <a:gd name="T8" fmla="*/ 68 w 113"/>
                                    <a:gd name="T9" fmla="*/ 57 h 99"/>
                                    <a:gd name="T10" fmla="*/ 91 w 113"/>
                                    <a:gd name="T11" fmla="*/ 66 h 99"/>
                                    <a:gd name="T12" fmla="*/ 113 w 113"/>
                                    <a:gd name="T13" fmla="*/ 72 h 99"/>
                                    <a:gd name="T14" fmla="*/ 104 w 113"/>
                                    <a:gd name="T15" fmla="*/ 89 h 99"/>
                                    <a:gd name="T16" fmla="*/ 75 w 113"/>
                                    <a:gd name="T17" fmla="*/ 85 h 99"/>
                                    <a:gd name="T18" fmla="*/ 44 w 113"/>
                                    <a:gd name="T19" fmla="*/ 87 h 99"/>
                                    <a:gd name="T20" fmla="*/ 24 w 113"/>
                                    <a:gd name="T21" fmla="*/ 99 h 99"/>
                                    <a:gd name="T22" fmla="*/ 28 w 113"/>
                                    <a:gd name="T23" fmla="*/ 89 h 99"/>
                                    <a:gd name="T24" fmla="*/ 27 w 113"/>
                                    <a:gd name="T25" fmla="*/ 78 h 99"/>
                                    <a:gd name="T26" fmla="*/ 20 w 113"/>
                                    <a:gd name="T27" fmla="*/ 62 h 99"/>
                                    <a:gd name="T28" fmla="*/ 11 w 113"/>
                                    <a:gd name="T29" fmla="*/ 49 h 99"/>
                                    <a:gd name="T30" fmla="*/ 2 w 113"/>
                                    <a:gd name="T31" fmla="*/ 34 h 99"/>
                                    <a:gd name="T32" fmla="*/ 0 w 113"/>
                                    <a:gd name="T33" fmla="*/ 17 h 99"/>
                                    <a:gd name="T34" fmla="*/ 6 w 113"/>
                                    <a:gd name="T35" fmla="*/ 0 h 99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60000 65536"/>
                                    <a:gd name="T43" fmla="*/ 0 60000 65536"/>
                                    <a:gd name="T44" fmla="*/ 0 60000 65536"/>
                                    <a:gd name="T45" fmla="*/ 0 60000 65536"/>
                                    <a:gd name="T46" fmla="*/ 0 60000 65536"/>
                                    <a:gd name="T47" fmla="*/ 0 60000 65536"/>
                                    <a:gd name="T48" fmla="*/ 0 60000 65536"/>
                                    <a:gd name="T49" fmla="*/ 0 60000 65536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w 113"/>
                                    <a:gd name="T55" fmla="*/ 0 h 99"/>
                                    <a:gd name="T56" fmla="*/ 113 w 113"/>
                                    <a:gd name="T57" fmla="*/ 99 h 99"/>
                                  </a:gdLst>
                                  <a:ahLst/>
                                  <a:cxnLst>
                                    <a:cxn ang="T36">
                                      <a:pos x="T0" y="T1"/>
                                    </a:cxn>
                                    <a:cxn ang="T37">
                                      <a:pos x="T2" y="T3"/>
                                    </a:cxn>
                                    <a:cxn ang="T38">
                                      <a:pos x="T4" y="T5"/>
                                    </a:cxn>
                                    <a:cxn ang="T39">
                                      <a:pos x="T6" y="T7"/>
                                    </a:cxn>
                                    <a:cxn ang="T40">
                                      <a:pos x="T8" y="T9"/>
                                    </a:cxn>
                                    <a:cxn ang="T41">
                                      <a:pos x="T10" y="T11"/>
                                    </a:cxn>
                                    <a:cxn ang="T42">
                                      <a:pos x="T12" y="T13"/>
                                    </a:cxn>
                                    <a:cxn ang="T43">
                                      <a:pos x="T14" y="T15"/>
                                    </a:cxn>
                                    <a:cxn ang="T44">
                                      <a:pos x="T16" y="T17"/>
                                    </a:cxn>
                                    <a:cxn ang="T45">
                                      <a:pos x="T18" y="T19"/>
                                    </a:cxn>
                                    <a:cxn ang="T46">
                                      <a:pos x="T20" y="T21"/>
                                    </a:cxn>
                                    <a:cxn ang="T47">
                                      <a:pos x="T22" y="T23"/>
                                    </a:cxn>
                                    <a:cxn ang="T48">
                                      <a:pos x="T24" y="T25"/>
                                    </a:cxn>
                                    <a:cxn ang="T49">
                                      <a:pos x="T26" y="T27"/>
                                    </a:cxn>
                                    <a:cxn ang="T50">
                                      <a:pos x="T28" y="T29"/>
                                    </a:cxn>
                                    <a:cxn ang="T51">
                                      <a:pos x="T30" y="T31"/>
                                    </a:cxn>
                                    <a:cxn ang="T52">
                                      <a:pos x="T32" y="T33"/>
                                    </a:cxn>
                                    <a:cxn ang="T53">
                                      <a:pos x="T34" y="T35"/>
                                    </a:cxn>
                                  </a:cxnLst>
                                  <a:rect l="T54" t="T55" r="T56" b="T57"/>
                                  <a:pathLst>
                                    <a:path w="113" h="99">
                                      <a:moveTo>
                                        <a:pt x="6" y="0"/>
                                      </a:moveTo>
                                      <a:lnTo>
                                        <a:pt x="13" y="13"/>
                                      </a:lnTo>
                                      <a:lnTo>
                                        <a:pt x="24" y="26"/>
                                      </a:lnTo>
                                      <a:lnTo>
                                        <a:pt x="44" y="43"/>
                                      </a:lnTo>
                                      <a:lnTo>
                                        <a:pt x="68" y="57"/>
                                      </a:lnTo>
                                      <a:lnTo>
                                        <a:pt x="91" y="66"/>
                                      </a:lnTo>
                                      <a:lnTo>
                                        <a:pt x="113" y="72"/>
                                      </a:lnTo>
                                      <a:lnTo>
                                        <a:pt x="104" y="89"/>
                                      </a:lnTo>
                                      <a:lnTo>
                                        <a:pt x="75" y="85"/>
                                      </a:lnTo>
                                      <a:lnTo>
                                        <a:pt x="44" y="87"/>
                                      </a:lnTo>
                                      <a:lnTo>
                                        <a:pt x="24" y="99"/>
                                      </a:lnTo>
                                      <a:lnTo>
                                        <a:pt x="28" y="89"/>
                                      </a:lnTo>
                                      <a:lnTo>
                                        <a:pt x="27" y="78"/>
                                      </a:lnTo>
                                      <a:lnTo>
                                        <a:pt x="20" y="62"/>
                                      </a:lnTo>
                                      <a:lnTo>
                                        <a:pt x="11" y="49"/>
                                      </a:lnTo>
                                      <a:lnTo>
                                        <a:pt x="2" y="34"/>
                                      </a:lnTo>
                                      <a:lnTo>
                                        <a:pt x="0" y="17"/>
                                      </a:lnTo>
                                      <a:lnTo>
                                        <a:pt x="6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49" name="Freeform 6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28" y="4637"/>
                                  <a:ext cx="149" cy="84"/>
                                </a:xfrm>
                                <a:custGeom>
                                  <a:avLst/>
                                  <a:gdLst>
                                    <a:gd name="T0" fmla="*/ 0 w 149"/>
                                    <a:gd name="T1" fmla="*/ 10 h 84"/>
                                    <a:gd name="T2" fmla="*/ 4 w 149"/>
                                    <a:gd name="T3" fmla="*/ 0 h 84"/>
                                    <a:gd name="T4" fmla="*/ 9 w 149"/>
                                    <a:gd name="T5" fmla="*/ 10 h 84"/>
                                    <a:gd name="T6" fmla="*/ 21 w 149"/>
                                    <a:gd name="T7" fmla="*/ 15 h 84"/>
                                    <a:gd name="T8" fmla="*/ 42 w 149"/>
                                    <a:gd name="T9" fmla="*/ 25 h 84"/>
                                    <a:gd name="T10" fmla="*/ 64 w 149"/>
                                    <a:gd name="T11" fmla="*/ 31 h 84"/>
                                    <a:gd name="T12" fmla="*/ 98 w 149"/>
                                    <a:gd name="T13" fmla="*/ 38 h 84"/>
                                    <a:gd name="T14" fmla="*/ 137 w 149"/>
                                    <a:gd name="T15" fmla="*/ 44 h 84"/>
                                    <a:gd name="T16" fmla="*/ 149 w 149"/>
                                    <a:gd name="T17" fmla="*/ 80 h 84"/>
                                    <a:gd name="T18" fmla="*/ 106 w 149"/>
                                    <a:gd name="T19" fmla="*/ 69 h 84"/>
                                    <a:gd name="T20" fmla="*/ 72 w 149"/>
                                    <a:gd name="T21" fmla="*/ 65 h 84"/>
                                    <a:gd name="T22" fmla="*/ 45 w 149"/>
                                    <a:gd name="T23" fmla="*/ 71 h 84"/>
                                    <a:gd name="T24" fmla="*/ 25 w 149"/>
                                    <a:gd name="T25" fmla="*/ 84 h 84"/>
                                    <a:gd name="T26" fmla="*/ 25 w 149"/>
                                    <a:gd name="T27" fmla="*/ 73 h 84"/>
                                    <a:gd name="T28" fmla="*/ 25 w 149"/>
                                    <a:gd name="T29" fmla="*/ 63 h 84"/>
                                    <a:gd name="T30" fmla="*/ 21 w 149"/>
                                    <a:gd name="T31" fmla="*/ 52 h 84"/>
                                    <a:gd name="T32" fmla="*/ 9 w 149"/>
                                    <a:gd name="T33" fmla="*/ 36 h 84"/>
                                    <a:gd name="T34" fmla="*/ 0 w 149"/>
                                    <a:gd name="T35" fmla="*/ 23 h 84"/>
                                    <a:gd name="T36" fmla="*/ 0 w 149"/>
                                    <a:gd name="T37" fmla="*/ 10 h 84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60000 65536"/>
                                    <a:gd name="T43" fmla="*/ 0 60000 65536"/>
                                    <a:gd name="T44" fmla="*/ 0 60000 65536"/>
                                    <a:gd name="T45" fmla="*/ 0 60000 65536"/>
                                    <a:gd name="T46" fmla="*/ 0 60000 65536"/>
                                    <a:gd name="T47" fmla="*/ 0 60000 65536"/>
                                    <a:gd name="T48" fmla="*/ 0 60000 65536"/>
                                    <a:gd name="T49" fmla="*/ 0 60000 65536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w 149"/>
                                    <a:gd name="T58" fmla="*/ 0 h 84"/>
                                    <a:gd name="T59" fmla="*/ 149 w 149"/>
                                    <a:gd name="T60" fmla="*/ 84 h 84"/>
                                  </a:gdLst>
                                  <a:ahLst/>
                                  <a:cxnLst>
                                    <a:cxn ang="T38">
                                      <a:pos x="T0" y="T1"/>
                                    </a:cxn>
                                    <a:cxn ang="T39">
                                      <a:pos x="T2" y="T3"/>
                                    </a:cxn>
                                    <a:cxn ang="T40">
                                      <a:pos x="T4" y="T5"/>
                                    </a:cxn>
                                    <a:cxn ang="T41">
                                      <a:pos x="T6" y="T7"/>
                                    </a:cxn>
                                    <a:cxn ang="T42">
                                      <a:pos x="T8" y="T9"/>
                                    </a:cxn>
                                    <a:cxn ang="T43">
                                      <a:pos x="T10" y="T11"/>
                                    </a:cxn>
                                    <a:cxn ang="T44">
                                      <a:pos x="T12" y="T13"/>
                                    </a:cxn>
                                    <a:cxn ang="T45">
                                      <a:pos x="T14" y="T15"/>
                                    </a:cxn>
                                    <a:cxn ang="T46">
                                      <a:pos x="T16" y="T17"/>
                                    </a:cxn>
                                    <a:cxn ang="T47">
                                      <a:pos x="T18" y="T19"/>
                                    </a:cxn>
                                    <a:cxn ang="T48">
                                      <a:pos x="T20" y="T21"/>
                                    </a:cxn>
                                    <a:cxn ang="T49">
                                      <a:pos x="T22" y="T23"/>
                                    </a:cxn>
                                    <a:cxn ang="T50">
                                      <a:pos x="T24" y="T25"/>
                                    </a:cxn>
                                    <a:cxn ang="T51">
                                      <a:pos x="T26" y="T27"/>
                                    </a:cxn>
                                    <a:cxn ang="T52">
                                      <a:pos x="T28" y="T29"/>
                                    </a:cxn>
                                    <a:cxn ang="T53">
                                      <a:pos x="T30" y="T31"/>
                                    </a:cxn>
                                    <a:cxn ang="T54">
                                      <a:pos x="T32" y="T33"/>
                                    </a:cxn>
                                    <a:cxn ang="T55">
                                      <a:pos x="T34" y="T35"/>
                                    </a:cxn>
                                    <a:cxn ang="T56">
                                      <a:pos x="T36" y="T37"/>
                                    </a:cxn>
                                  </a:cxnLst>
                                  <a:rect l="T57" t="T58" r="T59" b="T60"/>
                                  <a:pathLst>
                                    <a:path w="149" h="84">
                                      <a:moveTo>
                                        <a:pt x="0" y="10"/>
                                      </a:moveTo>
                                      <a:lnTo>
                                        <a:pt x="4" y="0"/>
                                      </a:lnTo>
                                      <a:lnTo>
                                        <a:pt x="9" y="10"/>
                                      </a:lnTo>
                                      <a:lnTo>
                                        <a:pt x="21" y="15"/>
                                      </a:lnTo>
                                      <a:lnTo>
                                        <a:pt x="42" y="25"/>
                                      </a:lnTo>
                                      <a:lnTo>
                                        <a:pt x="64" y="31"/>
                                      </a:lnTo>
                                      <a:lnTo>
                                        <a:pt x="98" y="38"/>
                                      </a:lnTo>
                                      <a:lnTo>
                                        <a:pt x="137" y="44"/>
                                      </a:lnTo>
                                      <a:lnTo>
                                        <a:pt x="149" y="80"/>
                                      </a:lnTo>
                                      <a:lnTo>
                                        <a:pt x="106" y="69"/>
                                      </a:lnTo>
                                      <a:lnTo>
                                        <a:pt x="72" y="65"/>
                                      </a:lnTo>
                                      <a:lnTo>
                                        <a:pt x="45" y="71"/>
                                      </a:lnTo>
                                      <a:lnTo>
                                        <a:pt x="25" y="84"/>
                                      </a:lnTo>
                                      <a:lnTo>
                                        <a:pt x="25" y="73"/>
                                      </a:lnTo>
                                      <a:lnTo>
                                        <a:pt x="25" y="63"/>
                                      </a:lnTo>
                                      <a:lnTo>
                                        <a:pt x="21" y="52"/>
                                      </a:lnTo>
                                      <a:lnTo>
                                        <a:pt x="9" y="36"/>
                                      </a:lnTo>
                                      <a:lnTo>
                                        <a:pt x="0" y="23"/>
                                      </a:lnTo>
                                      <a:lnTo>
                                        <a:pt x="0" y="1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50" name="Freeform 66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22" y="4742"/>
                                  <a:ext cx="175" cy="104"/>
                                </a:xfrm>
                                <a:custGeom>
                                  <a:avLst/>
                                  <a:gdLst>
                                    <a:gd name="T0" fmla="*/ 2 w 175"/>
                                    <a:gd name="T1" fmla="*/ 13 h 104"/>
                                    <a:gd name="T2" fmla="*/ 10 w 175"/>
                                    <a:gd name="T3" fmla="*/ 0 h 104"/>
                                    <a:gd name="T4" fmla="*/ 21 w 175"/>
                                    <a:gd name="T5" fmla="*/ 17 h 104"/>
                                    <a:gd name="T6" fmla="*/ 32 w 175"/>
                                    <a:gd name="T7" fmla="*/ 25 h 104"/>
                                    <a:gd name="T8" fmla="*/ 45 w 175"/>
                                    <a:gd name="T9" fmla="*/ 34 h 104"/>
                                    <a:gd name="T10" fmla="*/ 69 w 175"/>
                                    <a:gd name="T11" fmla="*/ 42 h 104"/>
                                    <a:gd name="T12" fmla="*/ 96 w 175"/>
                                    <a:gd name="T13" fmla="*/ 49 h 104"/>
                                    <a:gd name="T14" fmla="*/ 126 w 175"/>
                                    <a:gd name="T15" fmla="*/ 59 h 104"/>
                                    <a:gd name="T16" fmla="*/ 167 w 175"/>
                                    <a:gd name="T17" fmla="*/ 72 h 104"/>
                                    <a:gd name="T18" fmla="*/ 175 w 175"/>
                                    <a:gd name="T19" fmla="*/ 104 h 104"/>
                                    <a:gd name="T20" fmla="*/ 133 w 175"/>
                                    <a:gd name="T21" fmla="*/ 87 h 104"/>
                                    <a:gd name="T22" fmla="*/ 103 w 175"/>
                                    <a:gd name="T23" fmla="*/ 76 h 104"/>
                                    <a:gd name="T24" fmla="*/ 78 w 175"/>
                                    <a:gd name="T25" fmla="*/ 72 h 104"/>
                                    <a:gd name="T26" fmla="*/ 58 w 175"/>
                                    <a:gd name="T27" fmla="*/ 72 h 104"/>
                                    <a:gd name="T28" fmla="*/ 48 w 175"/>
                                    <a:gd name="T29" fmla="*/ 80 h 104"/>
                                    <a:gd name="T30" fmla="*/ 36 w 175"/>
                                    <a:gd name="T31" fmla="*/ 91 h 104"/>
                                    <a:gd name="T32" fmla="*/ 34 w 175"/>
                                    <a:gd name="T33" fmla="*/ 78 h 104"/>
                                    <a:gd name="T34" fmla="*/ 21 w 175"/>
                                    <a:gd name="T35" fmla="*/ 59 h 104"/>
                                    <a:gd name="T36" fmla="*/ 10 w 175"/>
                                    <a:gd name="T37" fmla="*/ 45 h 104"/>
                                    <a:gd name="T38" fmla="*/ 0 w 175"/>
                                    <a:gd name="T39" fmla="*/ 31 h 104"/>
                                    <a:gd name="T40" fmla="*/ 2 w 175"/>
                                    <a:gd name="T41" fmla="*/ 13 h 104"/>
                                    <a:gd name="T42" fmla="*/ 0 60000 65536"/>
                                    <a:gd name="T43" fmla="*/ 0 60000 65536"/>
                                    <a:gd name="T44" fmla="*/ 0 60000 65536"/>
                                    <a:gd name="T45" fmla="*/ 0 60000 65536"/>
                                    <a:gd name="T46" fmla="*/ 0 60000 65536"/>
                                    <a:gd name="T47" fmla="*/ 0 60000 65536"/>
                                    <a:gd name="T48" fmla="*/ 0 60000 65536"/>
                                    <a:gd name="T49" fmla="*/ 0 60000 65536"/>
                                    <a:gd name="T50" fmla="*/ 0 60000 65536"/>
                                    <a:gd name="T51" fmla="*/ 0 60000 65536"/>
                                    <a:gd name="T52" fmla="*/ 0 60000 65536"/>
                                    <a:gd name="T53" fmla="*/ 0 60000 65536"/>
                                    <a:gd name="T54" fmla="*/ 0 60000 65536"/>
                                    <a:gd name="T55" fmla="*/ 0 60000 65536"/>
                                    <a:gd name="T56" fmla="*/ 0 60000 65536"/>
                                    <a:gd name="T57" fmla="*/ 0 60000 65536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w 175"/>
                                    <a:gd name="T64" fmla="*/ 0 h 104"/>
                                    <a:gd name="T65" fmla="*/ 175 w 175"/>
                                    <a:gd name="T66" fmla="*/ 104 h 104"/>
                                  </a:gdLst>
                                  <a:ahLst/>
                                  <a:cxnLst>
                                    <a:cxn ang="T42">
                                      <a:pos x="T0" y="T1"/>
                                    </a:cxn>
                                    <a:cxn ang="T43">
                                      <a:pos x="T2" y="T3"/>
                                    </a:cxn>
                                    <a:cxn ang="T44">
                                      <a:pos x="T4" y="T5"/>
                                    </a:cxn>
                                    <a:cxn ang="T45">
                                      <a:pos x="T6" y="T7"/>
                                    </a:cxn>
                                    <a:cxn ang="T46">
                                      <a:pos x="T8" y="T9"/>
                                    </a:cxn>
                                    <a:cxn ang="T47">
                                      <a:pos x="T10" y="T11"/>
                                    </a:cxn>
                                    <a:cxn ang="T48">
                                      <a:pos x="T12" y="T13"/>
                                    </a:cxn>
                                    <a:cxn ang="T49">
                                      <a:pos x="T14" y="T15"/>
                                    </a:cxn>
                                    <a:cxn ang="T50">
                                      <a:pos x="T16" y="T17"/>
                                    </a:cxn>
                                    <a:cxn ang="T51">
                                      <a:pos x="T18" y="T19"/>
                                    </a:cxn>
                                    <a:cxn ang="T52">
                                      <a:pos x="T20" y="T21"/>
                                    </a:cxn>
                                    <a:cxn ang="T53">
                                      <a:pos x="T22" y="T23"/>
                                    </a:cxn>
                                    <a:cxn ang="T54">
                                      <a:pos x="T24" y="T25"/>
                                    </a:cxn>
                                    <a:cxn ang="T55">
                                      <a:pos x="T26" y="T27"/>
                                    </a:cxn>
                                    <a:cxn ang="T56">
                                      <a:pos x="T28" y="T29"/>
                                    </a:cxn>
                                    <a:cxn ang="T57">
                                      <a:pos x="T30" y="T31"/>
                                    </a:cxn>
                                    <a:cxn ang="T58">
                                      <a:pos x="T32" y="T33"/>
                                    </a:cxn>
                                    <a:cxn ang="T59">
                                      <a:pos x="T34" y="T35"/>
                                    </a:cxn>
                                    <a:cxn ang="T60">
                                      <a:pos x="T36" y="T37"/>
                                    </a:cxn>
                                    <a:cxn ang="T61">
                                      <a:pos x="T38" y="T39"/>
                                    </a:cxn>
                                    <a:cxn ang="T62">
                                      <a:pos x="T40" y="T41"/>
                                    </a:cxn>
                                  </a:cxnLst>
                                  <a:rect l="T63" t="T64" r="T65" b="T66"/>
                                  <a:pathLst>
                                    <a:path w="175" h="104">
                                      <a:moveTo>
                                        <a:pt x="2" y="13"/>
                                      </a:moveTo>
                                      <a:lnTo>
                                        <a:pt x="10" y="0"/>
                                      </a:lnTo>
                                      <a:lnTo>
                                        <a:pt x="21" y="17"/>
                                      </a:lnTo>
                                      <a:lnTo>
                                        <a:pt x="32" y="25"/>
                                      </a:lnTo>
                                      <a:lnTo>
                                        <a:pt x="45" y="34"/>
                                      </a:lnTo>
                                      <a:lnTo>
                                        <a:pt x="69" y="42"/>
                                      </a:lnTo>
                                      <a:lnTo>
                                        <a:pt x="96" y="49"/>
                                      </a:lnTo>
                                      <a:lnTo>
                                        <a:pt x="126" y="59"/>
                                      </a:lnTo>
                                      <a:lnTo>
                                        <a:pt x="167" y="72"/>
                                      </a:lnTo>
                                      <a:lnTo>
                                        <a:pt x="175" y="104"/>
                                      </a:lnTo>
                                      <a:lnTo>
                                        <a:pt x="133" y="87"/>
                                      </a:lnTo>
                                      <a:lnTo>
                                        <a:pt x="103" y="76"/>
                                      </a:lnTo>
                                      <a:lnTo>
                                        <a:pt x="78" y="72"/>
                                      </a:lnTo>
                                      <a:lnTo>
                                        <a:pt x="58" y="72"/>
                                      </a:lnTo>
                                      <a:lnTo>
                                        <a:pt x="48" y="80"/>
                                      </a:lnTo>
                                      <a:lnTo>
                                        <a:pt x="36" y="91"/>
                                      </a:lnTo>
                                      <a:lnTo>
                                        <a:pt x="34" y="78"/>
                                      </a:lnTo>
                                      <a:lnTo>
                                        <a:pt x="21" y="59"/>
                                      </a:lnTo>
                                      <a:lnTo>
                                        <a:pt x="10" y="45"/>
                                      </a:lnTo>
                                      <a:lnTo>
                                        <a:pt x="0" y="31"/>
                                      </a:lnTo>
                                      <a:lnTo>
                                        <a:pt x="2" y="13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51" name="Freeform 67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41" y="4856"/>
                                  <a:ext cx="208" cy="230"/>
                                </a:xfrm>
                                <a:custGeom>
                                  <a:avLst/>
                                  <a:gdLst>
                                    <a:gd name="T0" fmla="*/ 2 w 208"/>
                                    <a:gd name="T1" fmla="*/ 35 h 230"/>
                                    <a:gd name="T2" fmla="*/ 0 w 208"/>
                                    <a:gd name="T3" fmla="*/ 21 h 230"/>
                                    <a:gd name="T4" fmla="*/ 0 w 208"/>
                                    <a:gd name="T5" fmla="*/ 11 h 230"/>
                                    <a:gd name="T6" fmla="*/ 8 w 208"/>
                                    <a:gd name="T7" fmla="*/ 0 h 230"/>
                                    <a:gd name="T8" fmla="*/ 22 w 208"/>
                                    <a:gd name="T9" fmla="*/ 17 h 230"/>
                                    <a:gd name="T10" fmla="*/ 47 w 208"/>
                                    <a:gd name="T11" fmla="*/ 32 h 230"/>
                                    <a:gd name="T12" fmla="*/ 72 w 208"/>
                                    <a:gd name="T13" fmla="*/ 44 h 230"/>
                                    <a:gd name="T14" fmla="*/ 106 w 208"/>
                                    <a:gd name="T15" fmla="*/ 55 h 230"/>
                                    <a:gd name="T16" fmla="*/ 156 w 208"/>
                                    <a:gd name="T17" fmla="*/ 65 h 230"/>
                                    <a:gd name="T18" fmla="*/ 166 w 208"/>
                                    <a:gd name="T19" fmla="*/ 91 h 230"/>
                                    <a:gd name="T20" fmla="*/ 140 w 208"/>
                                    <a:gd name="T21" fmla="*/ 84 h 230"/>
                                    <a:gd name="T22" fmla="*/ 114 w 208"/>
                                    <a:gd name="T23" fmla="*/ 80 h 230"/>
                                    <a:gd name="T24" fmla="*/ 101 w 208"/>
                                    <a:gd name="T25" fmla="*/ 82 h 230"/>
                                    <a:gd name="T26" fmla="*/ 97 w 208"/>
                                    <a:gd name="T27" fmla="*/ 95 h 230"/>
                                    <a:gd name="T28" fmla="*/ 105 w 208"/>
                                    <a:gd name="T29" fmla="*/ 112 h 230"/>
                                    <a:gd name="T30" fmla="*/ 115 w 208"/>
                                    <a:gd name="T31" fmla="*/ 128 h 230"/>
                                    <a:gd name="T32" fmla="*/ 136 w 208"/>
                                    <a:gd name="T33" fmla="*/ 153 h 230"/>
                                    <a:gd name="T34" fmla="*/ 166 w 208"/>
                                    <a:gd name="T35" fmla="*/ 179 h 230"/>
                                    <a:gd name="T36" fmla="*/ 208 w 208"/>
                                    <a:gd name="T37" fmla="*/ 209 h 230"/>
                                    <a:gd name="T38" fmla="*/ 208 w 208"/>
                                    <a:gd name="T39" fmla="*/ 230 h 230"/>
                                    <a:gd name="T40" fmla="*/ 190 w 208"/>
                                    <a:gd name="T41" fmla="*/ 219 h 230"/>
                                    <a:gd name="T42" fmla="*/ 166 w 208"/>
                                    <a:gd name="T43" fmla="*/ 205 h 230"/>
                                    <a:gd name="T44" fmla="*/ 132 w 208"/>
                                    <a:gd name="T45" fmla="*/ 179 h 230"/>
                                    <a:gd name="T46" fmla="*/ 105 w 208"/>
                                    <a:gd name="T47" fmla="*/ 150 h 230"/>
                                    <a:gd name="T48" fmla="*/ 80 w 208"/>
                                    <a:gd name="T49" fmla="*/ 128 h 230"/>
                                    <a:gd name="T50" fmla="*/ 56 w 208"/>
                                    <a:gd name="T51" fmla="*/ 101 h 230"/>
                                    <a:gd name="T52" fmla="*/ 36 w 208"/>
                                    <a:gd name="T53" fmla="*/ 78 h 230"/>
                                    <a:gd name="T54" fmla="*/ 15 w 208"/>
                                    <a:gd name="T55" fmla="*/ 57 h 230"/>
                                    <a:gd name="T56" fmla="*/ 2 w 208"/>
                                    <a:gd name="T57" fmla="*/ 35 h 230"/>
                                    <a:gd name="T58" fmla="*/ 0 60000 65536"/>
                                    <a:gd name="T59" fmla="*/ 0 60000 65536"/>
                                    <a:gd name="T60" fmla="*/ 0 60000 65536"/>
                                    <a:gd name="T61" fmla="*/ 0 60000 65536"/>
                                    <a:gd name="T62" fmla="*/ 0 60000 65536"/>
                                    <a:gd name="T63" fmla="*/ 0 60000 65536"/>
                                    <a:gd name="T64" fmla="*/ 0 60000 65536"/>
                                    <a:gd name="T65" fmla="*/ 0 60000 65536"/>
                                    <a:gd name="T66" fmla="*/ 0 60000 65536"/>
                                    <a:gd name="T67" fmla="*/ 0 60000 65536"/>
                                    <a:gd name="T68" fmla="*/ 0 60000 65536"/>
                                    <a:gd name="T69" fmla="*/ 0 60000 65536"/>
                                    <a:gd name="T70" fmla="*/ 0 60000 65536"/>
                                    <a:gd name="T71" fmla="*/ 0 60000 65536"/>
                                    <a:gd name="T72" fmla="*/ 0 60000 65536"/>
                                    <a:gd name="T73" fmla="*/ 0 60000 65536"/>
                                    <a:gd name="T74" fmla="*/ 0 60000 65536"/>
                                    <a:gd name="T75" fmla="*/ 0 60000 65536"/>
                                    <a:gd name="T76" fmla="*/ 0 60000 65536"/>
                                    <a:gd name="T77" fmla="*/ 0 60000 65536"/>
                                    <a:gd name="T78" fmla="*/ 0 60000 65536"/>
                                    <a:gd name="T79" fmla="*/ 0 60000 65536"/>
                                    <a:gd name="T80" fmla="*/ 0 60000 65536"/>
                                    <a:gd name="T81" fmla="*/ 0 60000 65536"/>
                                    <a:gd name="T82" fmla="*/ 0 60000 65536"/>
                                    <a:gd name="T83" fmla="*/ 0 60000 65536"/>
                                    <a:gd name="T84" fmla="*/ 0 60000 65536"/>
                                    <a:gd name="T85" fmla="*/ 0 60000 65536"/>
                                    <a:gd name="T86" fmla="*/ 0 60000 65536"/>
                                    <a:gd name="T87" fmla="*/ 0 w 208"/>
                                    <a:gd name="T88" fmla="*/ 0 h 230"/>
                                    <a:gd name="T89" fmla="*/ 208 w 208"/>
                                    <a:gd name="T90" fmla="*/ 230 h 230"/>
                                  </a:gdLst>
                                  <a:ahLst/>
                                  <a:cxnLst>
                                    <a:cxn ang="T58">
                                      <a:pos x="T0" y="T1"/>
                                    </a:cxn>
                                    <a:cxn ang="T59">
                                      <a:pos x="T2" y="T3"/>
                                    </a:cxn>
                                    <a:cxn ang="T60">
                                      <a:pos x="T4" y="T5"/>
                                    </a:cxn>
                                    <a:cxn ang="T61">
                                      <a:pos x="T6" y="T7"/>
                                    </a:cxn>
                                    <a:cxn ang="T62">
                                      <a:pos x="T8" y="T9"/>
                                    </a:cxn>
                                    <a:cxn ang="T63">
                                      <a:pos x="T10" y="T11"/>
                                    </a:cxn>
                                    <a:cxn ang="T64">
                                      <a:pos x="T12" y="T13"/>
                                    </a:cxn>
                                    <a:cxn ang="T65">
                                      <a:pos x="T14" y="T15"/>
                                    </a:cxn>
                                    <a:cxn ang="T66">
                                      <a:pos x="T16" y="T17"/>
                                    </a:cxn>
                                    <a:cxn ang="T67">
                                      <a:pos x="T18" y="T19"/>
                                    </a:cxn>
                                    <a:cxn ang="T68">
                                      <a:pos x="T20" y="T21"/>
                                    </a:cxn>
                                    <a:cxn ang="T69">
                                      <a:pos x="T22" y="T23"/>
                                    </a:cxn>
                                    <a:cxn ang="T70">
                                      <a:pos x="T24" y="T25"/>
                                    </a:cxn>
                                    <a:cxn ang="T71">
                                      <a:pos x="T26" y="T27"/>
                                    </a:cxn>
                                    <a:cxn ang="T72">
                                      <a:pos x="T28" y="T29"/>
                                    </a:cxn>
                                    <a:cxn ang="T73">
                                      <a:pos x="T30" y="T31"/>
                                    </a:cxn>
                                    <a:cxn ang="T74">
                                      <a:pos x="T32" y="T33"/>
                                    </a:cxn>
                                    <a:cxn ang="T75">
                                      <a:pos x="T34" y="T35"/>
                                    </a:cxn>
                                    <a:cxn ang="T76">
                                      <a:pos x="T36" y="T37"/>
                                    </a:cxn>
                                    <a:cxn ang="T77">
                                      <a:pos x="T38" y="T39"/>
                                    </a:cxn>
                                    <a:cxn ang="T78">
                                      <a:pos x="T40" y="T41"/>
                                    </a:cxn>
                                    <a:cxn ang="T79">
                                      <a:pos x="T42" y="T43"/>
                                    </a:cxn>
                                    <a:cxn ang="T80">
                                      <a:pos x="T44" y="T45"/>
                                    </a:cxn>
                                    <a:cxn ang="T81">
                                      <a:pos x="T46" y="T47"/>
                                    </a:cxn>
                                    <a:cxn ang="T82">
                                      <a:pos x="T48" y="T49"/>
                                    </a:cxn>
                                    <a:cxn ang="T83">
                                      <a:pos x="T50" y="T51"/>
                                    </a:cxn>
                                    <a:cxn ang="T84">
                                      <a:pos x="T52" y="T53"/>
                                    </a:cxn>
                                    <a:cxn ang="T85">
                                      <a:pos x="T54" y="T55"/>
                                    </a:cxn>
                                    <a:cxn ang="T86">
                                      <a:pos x="T56" y="T57"/>
                                    </a:cxn>
                                  </a:cxnLst>
                                  <a:rect l="T87" t="T88" r="T89" b="T90"/>
                                  <a:pathLst>
                                    <a:path w="208" h="230">
                                      <a:moveTo>
                                        <a:pt x="2" y="35"/>
                                      </a:moveTo>
                                      <a:lnTo>
                                        <a:pt x="0" y="21"/>
                                      </a:lnTo>
                                      <a:lnTo>
                                        <a:pt x="0" y="11"/>
                                      </a:lnTo>
                                      <a:lnTo>
                                        <a:pt x="8" y="0"/>
                                      </a:lnTo>
                                      <a:lnTo>
                                        <a:pt x="22" y="17"/>
                                      </a:lnTo>
                                      <a:lnTo>
                                        <a:pt x="47" y="32"/>
                                      </a:lnTo>
                                      <a:lnTo>
                                        <a:pt x="72" y="44"/>
                                      </a:lnTo>
                                      <a:lnTo>
                                        <a:pt x="106" y="55"/>
                                      </a:lnTo>
                                      <a:lnTo>
                                        <a:pt x="156" y="65"/>
                                      </a:lnTo>
                                      <a:lnTo>
                                        <a:pt x="166" y="91"/>
                                      </a:lnTo>
                                      <a:lnTo>
                                        <a:pt x="140" y="84"/>
                                      </a:lnTo>
                                      <a:lnTo>
                                        <a:pt x="114" y="80"/>
                                      </a:lnTo>
                                      <a:lnTo>
                                        <a:pt x="101" y="82"/>
                                      </a:lnTo>
                                      <a:lnTo>
                                        <a:pt x="97" y="95"/>
                                      </a:lnTo>
                                      <a:lnTo>
                                        <a:pt x="105" y="112"/>
                                      </a:lnTo>
                                      <a:lnTo>
                                        <a:pt x="115" y="128"/>
                                      </a:lnTo>
                                      <a:lnTo>
                                        <a:pt x="136" y="153"/>
                                      </a:lnTo>
                                      <a:lnTo>
                                        <a:pt x="166" y="179"/>
                                      </a:lnTo>
                                      <a:lnTo>
                                        <a:pt x="208" y="209"/>
                                      </a:lnTo>
                                      <a:lnTo>
                                        <a:pt x="208" y="230"/>
                                      </a:lnTo>
                                      <a:lnTo>
                                        <a:pt x="190" y="219"/>
                                      </a:lnTo>
                                      <a:lnTo>
                                        <a:pt x="166" y="205"/>
                                      </a:lnTo>
                                      <a:lnTo>
                                        <a:pt x="132" y="179"/>
                                      </a:lnTo>
                                      <a:lnTo>
                                        <a:pt x="105" y="150"/>
                                      </a:lnTo>
                                      <a:lnTo>
                                        <a:pt x="80" y="128"/>
                                      </a:lnTo>
                                      <a:lnTo>
                                        <a:pt x="56" y="101"/>
                                      </a:lnTo>
                                      <a:lnTo>
                                        <a:pt x="36" y="78"/>
                                      </a:lnTo>
                                      <a:lnTo>
                                        <a:pt x="15" y="57"/>
                                      </a:lnTo>
                                      <a:lnTo>
                                        <a:pt x="2" y="3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52" name="Freeform 6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345" y="4443"/>
                                  <a:ext cx="86" cy="69"/>
                                </a:xfrm>
                                <a:custGeom>
                                  <a:avLst/>
                                  <a:gdLst>
                                    <a:gd name="T0" fmla="*/ 0 w 86"/>
                                    <a:gd name="T1" fmla="*/ 0 h 69"/>
                                    <a:gd name="T2" fmla="*/ 11 w 86"/>
                                    <a:gd name="T3" fmla="*/ 10 h 69"/>
                                    <a:gd name="T4" fmla="*/ 25 w 86"/>
                                    <a:gd name="T5" fmla="*/ 21 h 69"/>
                                    <a:gd name="T6" fmla="*/ 42 w 86"/>
                                    <a:gd name="T7" fmla="*/ 33 h 69"/>
                                    <a:gd name="T8" fmla="*/ 60 w 86"/>
                                    <a:gd name="T9" fmla="*/ 44 h 69"/>
                                    <a:gd name="T10" fmla="*/ 77 w 86"/>
                                    <a:gd name="T11" fmla="*/ 54 h 69"/>
                                    <a:gd name="T12" fmla="*/ 86 w 86"/>
                                    <a:gd name="T13" fmla="*/ 61 h 69"/>
                                    <a:gd name="T14" fmla="*/ 65 w 86"/>
                                    <a:gd name="T15" fmla="*/ 69 h 69"/>
                                    <a:gd name="T16" fmla="*/ 42 w 86"/>
                                    <a:gd name="T17" fmla="*/ 61 h 69"/>
                                    <a:gd name="T18" fmla="*/ 18 w 86"/>
                                    <a:gd name="T19" fmla="*/ 52 h 69"/>
                                    <a:gd name="T20" fmla="*/ 0 w 86"/>
                                    <a:gd name="T21" fmla="*/ 42 h 69"/>
                                    <a:gd name="T22" fmla="*/ 1 w 86"/>
                                    <a:gd name="T23" fmla="*/ 33 h 69"/>
                                    <a:gd name="T24" fmla="*/ 4 w 86"/>
                                    <a:gd name="T25" fmla="*/ 17 h 69"/>
                                    <a:gd name="T26" fmla="*/ 0 w 86"/>
                                    <a:gd name="T27" fmla="*/ 0 h 69"/>
                                    <a:gd name="T28" fmla="*/ 0 60000 65536"/>
                                    <a:gd name="T29" fmla="*/ 0 60000 65536"/>
                                    <a:gd name="T30" fmla="*/ 0 60000 65536"/>
                                    <a:gd name="T31" fmla="*/ 0 60000 65536"/>
                                    <a:gd name="T32" fmla="*/ 0 60000 65536"/>
                                    <a:gd name="T33" fmla="*/ 0 60000 65536"/>
                                    <a:gd name="T34" fmla="*/ 0 60000 65536"/>
                                    <a:gd name="T35" fmla="*/ 0 60000 65536"/>
                                    <a:gd name="T36" fmla="*/ 0 60000 65536"/>
                                    <a:gd name="T37" fmla="*/ 0 60000 65536"/>
                                    <a:gd name="T38" fmla="*/ 0 60000 65536"/>
                                    <a:gd name="T39" fmla="*/ 0 60000 65536"/>
                                    <a:gd name="T40" fmla="*/ 0 60000 65536"/>
                                    <a:gd name="T41" fmla="*/ 0 60000 65536"/>
                                    <a:gd name="T42" fmla="*/ 0 w 86"/>
                                    <a:gd name="T43" fmla="*/ 0 h 69"/>
                                    <a:gd name="T44" fmla="*/ 86 w 86"/>
                                    <a:gd name="T45" fmla="*/ 69 h 69"/>
                                  </a:gdLst>
                                  <a:ahLst/>
                                  <a:cxnLst>
                                    <a:cxn ang="T28">
                                      <a:pos x="T0" y="T1"/>
                                    </a:cxn>
                                    <a:cxn ang="T29">
                                      <a:pos x="T2" y="T3"/>
                                    </a:cxn>
                                    <a:cxn ang="T30">
                                      <a:pos x="T4" y="T5"/>
                                    </a:cxn>
                                    <a:cxn ang="T31">
                                      <a:pos x="T6" y="T7"/>
                                    </a:cxn>
                                    <a:cxn ang="T32">
                                      <a:pos x="T8" y="T9"/>
                                    </a:cxn>
                                    <a:cxn ang="T33">
                                      <a:pos x="T10" y="T11"/>
                                    </a:cxn>
                                    <a:cxn ang="T34">
                                      <a:pos x="T12" y="T13"/>
                                    </a:cxn>
                                    <a:cxn ang="T35">
                                      <a:pos x="T14" y="T15"/>
                                    </a:cxn>
                                    <a:cxn ang="T36">
                                      <a:pos x="T16" y="T17"/>
                                    </a:cxn>
                                    <a:cxn ang="T37">
                                      <a:pos x="T18" y="T19"/>
                                    </a:cxn>
                                    <a:cxn ang="T38">
                                      <a:pos x="T20" y="T21"/>
                                    </a:cxn>
                                    <a:cxn ang="T39">
                                      <a:pos x="T22" y="T23"/>
                                    </a:cxn>
                                    <a:cxn ang="T40">
                                      <a:pos x="T24" y="T25"/>
                                    </a:cxn>
                                    <a:cxn ang="T41">
                                      <a:pos x="T26" y="T27"/>
                                    </a:cxn>
                                  </a:cxnLst>
                                  <a:rect l="T42" t="T43" r="T44" b="T45"/>
                                  <a:pathLst>
                                    <a:path w="86" h="69">
                                      <a:moveTo>
                                        <a:pt x="0" y="0"/>
                                      </a:moveTo>
                                      <a:lnTo>
                                        <a:pt x="11" y="10"/>
                                      </a:lnTo>
                                      <a:lnTo>
                                        <a:pt x="25" y="21"/>
                                      </a:lnTo>
                                      <a:lnTo>
                                        <a:pt x="42" y="33"/>
                                      </a:lnTo>
                                      <a:lnTo>
                                        <a:pt x="60" y="44"/>
                                      </a:lnTo>
                                      <a:lnTo>
                                        <a:pt x="77" y="54"/>
                                      </a:lnTo>
                                      <a:lnTo>
                                        <a:pt x="86" y="61"/>
                                      </a:lnTo>
                                      <a:lnTo>
                                        <a:pt x="65" y="69"/>
                                      </a:lnTo>
                                      <a:lnTo>
                                        <a:pt x="42" y="61"/>
                                      </a:lnTo>
                                      <a:lnTo>
                                        <a:pt x="18" y="52"/>
                                      </a:lnTo>
                                      <a:lnTo>
                                        <a:pt x="0" y="42"/>
                                      </a:lnTo>
                                      <a:lnTo>
                                        <a:pt x="1" y="33"/>
                                      </a:lnTo>
                                      <a:lnTo>
                                        <a:pt x="4" y="17"/>
                                      </a:lnTo>
                                      <a:lnTo>
                                        <a:pt x="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  <p:sp>
                              <p:nvSpPr>
                                <p:cNvPr id="53" name="Freeform 69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6501" y="4426"/>
                                  <a:ext cx="732" cy="689"/>
                                </a:xfrm>
                                <a:custGeom>
                                  <a:avLst/>
                                  <a:gdLst>
                                    <a:gd name="T0" fmla="*/ 348 w 732"/>
                                    <a:gd name="T1" fmla="*/ 158 h 689"/>
                                    <a:gd name="T2" fmla="*/ 292 w 732"/>
                                    <a:gd name="T3" fmla="*/ 181 h 689"/>
                                    <a:gd name="T4" fmla="*/ 175 w 732"/>
                                    <a:gd name="T5" fmla="*/ 200 h 689"/>
                                    <a:gd name="T6" fmla="*/ 0 w 732"/>
                                    <a:gd name="T7" fmla="*/ 209 h 689"/>
                                    <a:gd name="T8" fmla="*/ 205 w 732"/>
                                    <a:gd name="T9" fmla="*/ 244 h 689"/>
                                    <a:gd name="T10" fmla="*/ 435 w 732"/>
                                    <a:gd name="T11" fmla="*/ 225 h 689"/>
                                    <a:gd name="T12" fmla="*/ 597 w 732"/>
                                    <a:gd name="T13" fmla="*/ 177 h 689"/>
                                    <a:gd name="T14" fmla="*/ 648 w 732"/>
                                    <a:gd name="T15" fmla="*/ 169 h 689"/>
                                    <a:gd name="T16" fmla="*/ 625 w 732"/>
                                    <a:gd name="T17" fmla="*/ 208 h 689"/>
                                    <a:gd name="T18" fmla="*/ 510 w 732"/>
                                    <a:gd name="T19" fmla="*/ 263 h 689"/>
                                    <a:gd name="T20" fmla="*/ 304 w 732"/>
                                    <a:gd name="T21" fmla="*/ 308 h 689"/>
                                    <a:gd name="T22" fmla="*/ 177 w 732"/>
                                    <a:gd name="T23" fmla="*/ 352 h 689"/>
                                    <a:gd name="T24" fmla="*/ 411 w 732"/>
                                    <a:gd name="T25" fmla="*/ 347 h 689"/>
                                    <a:gd name="T26" fmla="*/ 567 w 732"/>
                                    <a:gd name="T27" fmla="*/ 308 h 689"/>
                                    <a:gd name="T28" fmla="*/ 659 w 732"/>
                                    <a:gd name="T29" fmla="*/ 276 h 689"/>
                                    <a:gd name="T30" fmla="*/ 661 w 732"/>
                                    <a:gd name="T31" fmla="*/ 299 h 689"/>
                                    <a:gd name="T32" fmla="*/ 584 w 732"/>
                                    <a:gd name="T33" fmla="*/ 354 h 689"/>
                                    <a:gd name="T34" fmla="*/ 439 w 732"/>
                                    <a:gd name="T35" fmla="*/ 407 h 689"/>
                                    <a:gd name="T36" fmla="*/ 237 w 732"/>
                                    <a:gd name="T37" fmla="*/ 444 h 689"/>
                                    <a:gd name="T38" fmla="*/ 305 w 732"/>
                                    <a:gd name="T39" fmla="*/ 466 h 689"/>
                                    <a:gd name="T40" fmla="*/ 482 w 732"/>
                                    <a:gd name="T41" fmla="*/ 458 h 689"/>
                                    <a:gd name="T42" fmla="*/ 629 w 732"/>
                                    <a:gd name="T43" fmla="*/ 413 h 689"/>
                                    <a:gd name="T44" fmla="*/ 642 w 732"/>
                                    <a:gd name="T45" fmla="*/ 430 h 689"/>
                                    <a:gd name="T46" fmla="*/ 599 w 732"/>
                                    <a:gd name="T47" fmla="*/ 474 h 689"/>
                                    <a:gd name="T48" fmla="*/ 489 w 732"/>
                                    <a:gd name="T49" fmla="*/ 521 h 689"/>
                                    <a:gd name="T50" fmla="*/ 360 w 732"/>
                                    <a:gd name="T51" fmla="*/ 542 h 689"/>
                                    <a:gd name="T52" fmla="*/ 166 w 732"/>
                                    <a:gd name="T53" fmla="*/ 546 h 689"/>
                                    <a:gd name="T54" fmla="*/ 301 w 732"/>
                                    <a:gd name="T55" fmla="*/ 579 h 689"/>
                                    <a:gd name="T56" fmla="*/ 427 w 732"/>
                                    <a:gd name="T57" fmla="*/ 580 h 689"/>
                                    <a:gd name="T58" fmla="*/ 540 w 732"/>
                                    <a:gd name="T59" fmla="*/ 562 h 689"/>
                                    <a:gd name="T60" fmla="*/ 589 w 732"/>
                                    <a:gd name="T61" fmla="*/ 565 h 689"/>
                                    <a:gd name="T62" fmla="*/ 561 w 732"/>
                                    <a:gd name="T63" fmla="*/ 597 h 689"/>
                                    <a:gd name="T64" fmla="*/ 495 w 732"/>
                                    <a:gd name="T65" fmla="*/ 622 h 689"/>
                                    <a:gd name="T66" fmla="*/ 253 w 732"/>
                                    <a:gd name="T67" fmla="*/ 649 h 689"/>
                                    <a:gd name="T68" fmla="*/ 453 w 732"/>
                                    <a:gd name="T69" fmla="*/ 663 h 689"/>
                                    <a:gd name="T70" fmla="*/ 466 w 732"/>
                                    <a:gd name="T71" fmla="*/ 687 h 689"/>
                                    <a:gd name="T72" fmla="*/ 542 w 732"/>
                                    <a:gd name="T73" fmla="*/ 664 h 689"/>
                                    <a:gd name="T74" fmla="*/ 597 w 732"/>
                                    <a:gd name="T75" fmla="*/ 621 h 689"/>
                                    <a:gd name="T76" fmla="*/ 709 w 732"/>
                                    <a:gd name="T77" fmla="*/ 453 h 689"/>
                                    <a:gd name="T78" fmla="*/ 714 w 732"/>
                                    <a:gd name="T79" fmla="*/ 419 h 689"/>
                                    <a:gd name="T80" fmla="*/ 698 w 732"/>
                                    <a:gd name="T81" fmla="*/ 386 h 689"/>
                                    <a:gd name="T82" fmla="*/ 713 w 732"/>
                                    <a:gd name="T83" fmla="*/ 354 h 689"/>
                                    <a:gd name="T84" fmla="*/ 732 w 732"/>
                                    <a:gd name="T85" fmla="*/ 322 h 689"/>
                                    <a:gd name="T86" fmla="*/ 719 w 732"/>
                                    <a:gd name="T87" fmla="*/ 287 h 689"/>
                                    <a:gd name="T88" fmla="*/ 702 w 732"/>
                                    <a:gd name="T89" fmla="*/ 255 h 689"/>
                                    <a:gd name="T90" fmla="*/ 723 w 732"/>
                                    <a:gd name="T91" fmla="*/ 221 h 689"/>
                                    <a:gd name="T92" fmla="*/ 722 w 732"/>
                                    <a:gd name="T93" fmla="*/ 179 h 689"/>
                                    <a:gd name="T94" fmla="*/ 705 w 732"/>
                                    <a:gd name="T95" fmla="*/ 147 h 689"/>
                                    <a:gd name="T96" fmla="*/ 719 w 732"/>
                                    <a:gd name="T97" fmla="*/ 114 h 689"/>
                                    <a:gd name="T98" fmla="*/ 732 w 732"/>
                                    <a:gd name="T99" fmla="*/ 80 h 689"/>
                                    <a:gd name="T100" fmla="*/ 714 w 732"/>
                                    <a:gd name="T101" fmla="*/ 48 h 689"/>
                                    <a:gd name="T102" fmla="*/ 634 w 732"/>
                                    <a:gd name="T103" fmla="*/ 50 h 689"/>
                                    <a:gd name="T104" fmla="*/ 475 w 732"/>
                                    <a:gd name="T105" fmla="*/ 105 h 689"/>
                                    <a:gd name="T106" fmla="*/ 294 w 732"/>
                                    <a:gd name="T107" fmla="*/ 135 h 689"/>
                                    <a:gd name="T108" fmla="*/ 0 60000 65536"/>
                                    <a:gd name="T109" fmla="*/ 0 60000 65536"/>
                                    <a:gd name="T110" fmla="*/ 0 60000 65536"/>
                                    <a:gd name="T111" fmla="*/ 0 60000 65536"/>
                                    <a:gd name="T112" fmla="*/ 0 60000 65536"/>
                                    <a:gd name="T113" fmla="*/ 0 60000 65536"/>
                                    <a:gd name="T114" fmla="*/ 0 60000 65536"/>
                                    <a:gd name="T115" fmla="*/ 0 60000 65536"/>
                                    <a:gd name="T116" fmla="*/ 0 60000 65536"/>
                                    <a:gd name="T117" fmla="*/ 0 60000 65536"/>
                                    <a:gd name="T118" fmla="*/ 0 60000 65536"/>
                                    <a:gd name="T119" fmla="*/ 0 60000 65536"/>
                                    <a:gd name="T120" fmla="*/ 0 60000 65536"/>
                                    <a:gd name="T121" fmla="*/ 0 60000 65536"/>
                                    <a:gd name="T122" fmla="*/ 0 60000 65536"/>
                                    <a:gd name="T123" fmla="*/ 0 60000 65536"/>
                                    <a:gd name="T124" fmla="*/ 0 60000 65536"/>
                                    <a:gd name="T125" fmla="*/ 0 60000 65536"/>
                                    <a:gd name="T126" fmla="*/ 0 60000 65536"/>
                                    <a:gd name="T127" fmla="*/ 0 60000 65536"/>
                                    <a:gd name="T128" fmla="*/ 0 60000 65536"/>
                                    <a:gd name="T129" fmla="*/ 0 60000 65536"/>
                                    <a:gd name="T130" fmla="*/ 0 60000 65536"/>
                                    <a:gd name="T131" fmla="*/ 0 60000 65536"/>
                                    <a:gd name="T132" fmla="*/ 0 60000 65536"/>
                                    <a:gd name="T133" fmla="*/ 0 60000 65536"/>
                                    <a:gd name="T134" fmla="*/ 0 60000 65536"/>
                                    <a:gd name="T135" fmla="*/ 0 60000 65536"/>
                                    <a:gd name="T136" fmla="*/ 0 60000 65536"/>
                                    <a:gd name="T137" fmla="*/ 0 60000 65536"/>
                                    <a:gd name="T138" fmla="*/ 0 60000 65536"/>
                                    <a:gd name="T139" fmla="*/ 0 60000 65536"/>
                                    <a:gd name="T140" fmla="*/ 0 60000 65536"/>
                                    <a:gd name="T141" fmla="*/ 0 60000 65536"/>
                                    <a:gd name="T142" fmla="*/ 0 60000 65536"/>
                                    <a:gd name="T143" fmla="*/ 0 60000 65536"/>
                                    <a:gd name="T144" fmla="*/ 0 60000 65536"/>
                                    <a:gd name="T145" fmla="*/ 0 60000 65536"/>
                                    <a:gd name="T146" fmla="*/ 0 60000 65536"/>
                                    <a:gd name="T147" fmla="*/ 0 60000 65536"/>
                                    <a:gd name="T148" fmla="*/ 0 60000 65536"/>
                                    <a:gd name="T149" fmla="*/ 0 60000 65536"/>
                                    <a:gd name="T150" fmla="*/ 0 60000 65536"/>
                                    <a:gd name="T151" fmla="*/ 0 60000 65536"/>
                                    <a:gd name="T152" fmla="*/ 0 60000 65536"/>
                                    <a:gd name="T153" fmla="*/ 0 60000 65536"/>
                                    <a:gd name="T154" fmla="*/ 0 60000 65536"/>
                                    <a:gd name="T155" fmla="*/ 0 60000 65536"/>
                                    <a:gd name="T156" fmla="*/ 0 60000 65536"/>
                                    <a:gd name="T157" fmla="*/ 0 60000 65536"/>
                                    <a:gd name="T158" fmla="*/ 0 60000 65536"/>
                                    <a:gd name="T159" fmla="*/ 0 60000 65536"/>
                                    <a:gd name="T160" fmla="*/ 0 60000 65536"/>
                                    <a:gd name="T161" fmla="*/ 0 60000 65536"/>
                                    <a:gd name="T162" fmla="*/ 0 w 732"/>
                                    <a:gd name="T163" fmla="*/ 0 h 689"/>
                                    <a:gd name="T164" fmla="*/ 732 w 732"/>
                                    <a:gd name="T165" fmla="*/ 689 h 689"/>
                                  </a:gdLst>
                                  <a:ahLst/>
                                  <a:cxnLst>
                                    <a:cxn ang="T108">
                                      <a:pos x="T0" y="T1"/>
                                    </a:cxn>
                                    <a:cxn ang="T109">
                                      <a:pos x="T2" y="T3"/>
                                    </a:cxn>
                                    <a:cxn ang="T110">
                                      <a:pos x="T4" y="T5"/>
                                    </a:cxn>
                                    <a:cxn ang="T111">
                                      <a:pos x="T6" y="T7"/>
                                    </a:cxn>
                                    <a:cxn ang="T112">
                                      <a:pos x="T8" y="T9"/>
                                    </a:cxn>
                                    <a:cxn ang="T113">
                                      <a:pos x="T10" y="T11"/>
                                    </a:cxn>
                                    <a:cxn ang="T114">
                                      <a:pos x="T12" y="T13"/>
                                    </a:cxn>
                                    <a:cxn ang="T115">
                                      <a:pos x="T14" y="T15"/>
                                    </a:cxn>
                                    <a:cxn ang="T116">
                                      <a:pos x="T16" y="T17"/>
                                    </a:cxn>
                                    <a:cxn ang="T117">
                                      <a:pos x="T18" y="T19"/>
                                    </a:cxn>
                                    <a:cxn ang="T118">
                                      <a:pos x="T20" y="T21"/>
                                    </a:cxn>
                                    <a:cxn ang="T119">
                                      <a:pos x="T22" y="T23"/>
                                    </a:cxn>
                                    <a:cxn ang="T120">
                                      <a:pos x="T24" y="T25"/>
                                    </a:cxn>
                                    <a:cxn ang="T121">
                                      <a:pos x="T26" y="T27"/>
                                    </a:cxn>
                                    <a:cxn ang="T122">
                                      <a:pos x="T28" y="T29"/>
                                    </a:cxn>
                                    <a:cxn ang="T123">
                                      <a:pos x="T30" y="T31"/>
                                    </a:cxn>
                                    <a:cxn ang="T124">
                                      <a:pos x="T32" y="T33"/>
                                    </a:cxn>
                                    <a:cxn ang="T125">
                                      <a:pos x="T34" y="T35"/>
                                    </a:cxn>
                                    <a:cxn ang="T126">
                                      <a:pos x="T36" y="T37"/>
                                    </a:cxn>
                                    <a:cxn ang="T127">
                                      <a:pos x="T38" y="T39"/>
                                    </a:cxn>
                                    <a:cxn ang="T128">
                                      <a:pos x="T40" y="T41"/>
                                    </a:cxn>
                                    <a:cxn ang="T129">
                                      <a:pos x="T42" y="T43"/>
                                    </a:cxn>
                                    <a:cxn ang="T130">
                                      <a:pos x="T44" y="T45"/>
                                    </a:cxn>
                                    <a:cxn ang="T131">
                                      <a:pos x="T46" y="T47"/>
                                    </a:cxn>
                                    <a:cxn ang="T132">
                                      <a:pos x="T48" y="T49"/>
                                    </a:cxn>
                                    <a:cxn ang="T133">
                                      <a:pos x="T50" y="T51"/>
                                    </a:cxn>
                                    <a:cxn ang="T134">
                                      <a:pos x="T52" y="T53"/>
                                    </a:cxn>
                                    <a:cxn ang="T135">
                                      <a:pos x="T54" y="T55"/>
                                    </a:cxn>
                                    <a:cxn ang="T136">
                                      <a:pos x="T56" y="T57"/>
                                    </a:cxn>
                                    <a:cxn ang="T137">
                                      <a:pos x="T58" y="T59"/>
                                    </a:cxn>
                                    <a:cxn ang="T138">
                                      <a:pos x="T60" y="T61"/>
                                    </a:cxn>
                                    <a:cxn ang="T139">
                                      <a:pos x="T62" y="T63"/>
                                    </a:cxn>
                                    <a:cxn ang="T140">
                                      <a:pos x="T64" y="T65"/>
                                    </a:cxn>
                                    <a:cxn ang="T141">
                                      <a:pos x="T66" y="T67"/>
                                    </a:cxn>
                                    <a:cxn ang="T142">
                                      <a:pos x="T68" y="T69"/>
                                    </a:cxn>
                                    <a:cxn ang="T143">
                                      <a:pos x="T70" y="T71"/>
                                    </a:cxn>
                                    <a:cxn ang="T144">
                                      <a:pos x="T72" y="T73"/>
                                    </a:cxn>
                                    <a:cxn ang="T145">
                                      <a:pos x="T74" y="T75"/>
                                    </a:cxn>
                                    <a:cxn ang="T146">
                                      <a:pos x="T76" y="T77"/>
                                    </a:cxn>
                                    <a:cxn ang="T147">
                                      <a:pos x="T78" y="T79"/>
                                    </a:cxn>
                                    <a:cxn ang="T148">
                                      <a:pos x="T80" y="T81"/>
                                    </a:cxn>
                                    <a:cxn ang="T149">
                                      <a:pos x="T82" y="T83"/>
                                    </a:cxn>
                                    <a:cxn ang="T150">
                                      <a:pos x="T84" y="T85"/>
                                    </a:cxn>
                                    <a:cxn ang="T151">
                                      <a:pos x="T86" y="T87"/>
                                    </a:cxn>
                                    <a:cxn ang="T152">
                                      <a:pos x="T88" y="T89"/>
                                    </a:cxn>
                                    <a:cxn ang="T153">
                                      <a:pos x="T90" y="T91"/>
                                    </a:cxn>
                                    <a:cxn ang="T154">
                                      <a:pos x="T92" y="T93"/>
                                    </a:cxn>
                                    <a:cxn ang="T155">
                                      <a:pos x="T94" y="T95"/>
                                    </a:cxn>
                                    <a:cxn ang="T156">
                                      <a:pos x="T96" y="T97"/>
                                    </a:cxn>
                                    <a:cxn ang="T157">
                                      <a:pos x="T98" y="T99"/>
                                    </a:cxn>
                                    <a:cxn ang="T158">
                                      <a:pos x="T100" y="T101"/>
                                    </a:cxn>
                                    <a:cxn ang="T159">
                                      <a:pos x="T102" y="T103"/>
                                    </a:cxn>
                                    <a:cxn ang="T160">
                                      <a:pos x="T104" y="T105"/>
                                    </a:cxn>
                                    <a:cxn ang="T161">
                                      <a:pos x="T106" y="T107"/>
                                    </a:cxn>
                                  </a:cxnLst>
                                  <a:rect l="T162" t="T163" r="T164" b="T165"/>
                                  <a:pathLst>
                                    <a:path w="732" h="689">
                                      <a:moveTo>
                                        <a:pt x="294" y="135"/>
                                      </a:moveTo>
                                      <a:lnTo>
                                        <a:pt x="186" y="143"/>
                                      </a:lnTo>
                                      <a:lnTo>
                                        <a:pt x="348" y="158"/>
                                      </a:lnTo>
                                      <a:lnTo>
                                        <a:pt x="338" y="166"/>
                                      </a:lnTo>
                                      <a:lnTo>
                                        <a:pt x="318" y="173"/>
                                      </a:lnTo>
                                      <a:lnTo>
                                        <a:pt x="292" y="181"/>
                                      </a:lnTo>
                                      <a:lnTo>
                                        <a:pt x="258" y="190"/>
                                      </a:lnTo>
                                      <a:lnTo>
                                        <a:pt x="222" y="196"/>
                                      </a:lnTo>
                                      <a:lnTo>
                                        <a:pt x="175" y="200"/>
                                      </a:lnTo>
                                      <a:lnTo>
                                        <a:pt x="120" y="206"/>
                                      </a:lnTo>
                                      <a:lnTo>
                                        <a:pt x="61" y="209"/>
                                      </a:lnTo>
                                      <a:lnTo>
                                        <a:pt x="0" y="209"/>
                                      </a:lnTo>
                                      <a:lnTo>
                                        <a:pt x="95" y="232"/>
                                      </a:lnTo>
                                      <a:lnTo>
                                        <a:pt x="154" y="244"/>
                                      </a:lnTo>
                                      <a:lnTo>
                                        <a:pt x="205" y="244"/>
                                      </a:lnTo>
                                      <a:lnTo>
                                        <a:pt x="267" y="244"/>
                                      </a:lnTo>
                                      <a:lnTo>
                                        <a:pt x="359" y="236"/>
                                      </a:lnTo>
                                      <a:lnTo>
                                        <a:pt x="435" y="225"/>
                                      </a:lnTo>
                                      <a:lnTo>
                                        <a:pt x="499" y="209"/>
                                      </a:lnTo>
                                      <a:lnTo>
                                        <a:pt x="567" y="188"/>
                                      </a:lnTo>
                                      <a:lnTo>
                                        <a:pt x="597" y="177"/>
                                      </a:lnTo>
                                      <a:lnTo>
                                        <a:pt x="625" y="168"/>
                                      </a:lnTo>
                                      <a:lnTo>
                                        <a:pt x="640" y="164"/>
                                      </a:lnTo>
                                      <a:lnTo>
                                        <a:pt x="648" y="169"/>
                                      </a:lnTo>
                                      <a:lnTo>
                                        <a:pt x="648" y="181"/>
                                      </a:lnTo>
                                      <a:lnTo>
                                        <a:pt x="642" y="194"/>
                                      </a:lnTo>
                                      <a:lnTo>
                                        <a:pt x="625" y="208"/>
                                      </a:lnTo>
                                      <a:lnTo>
                                        <a:pt x="597" y="226"/>
                                      </a:lnTo>
                                      <a:lnTo>
                                        <a:pt x="557" y="244"/>
                                      </a:lnTo>
                                      <a:lnTo>
                                        <a:pt x="510" y="263"/>
                                      </a:lnTo>
                                      <a:lnTo>
                                        <a:pt x="448" y="282"/>
                                      </a:lnTo>
                                      <a:lnTo>
                                        <a:pt x="376" y="297"/>
                                      </a:lnTo>
                                      <a:lnTo>
                                        <a:pt x="304" y="308"/>
                                      </a:lnTo>
                                      <a:lnTo>
                                        <a:pt x="228" y="320"/>
                                      </a:lnTo>
                                      <a:lnTo>
                                        <a:pt x="95" y="333"/>
                                      </a:lnTo>
                                      <a:lnTo>
                                        <a:pt x="177" y="352"/>
                                      </a:lnTo>
                                      <a:lnTo>
                                        <a:pt x="243" y="360"/>
                                      </a:lnTo>
                                      <a:lnTo>
                                        <a:pt x="326" y="358"/>
                                      </a:lnTo>
                                      <a:lnTo>
                                        <a:pt x="411" y="347"/>
                                      </a:lnTo>
                                      <a:lnTo>
                                        <a:pt x="474" y="333"/>
                                      </a:lnTo>
                                      <a:lnTo>
                                        <a:pt x="525" y="320"/>
                                      </a:lnTo>
                                      <a:lnTo>
                                        <a:pt x="567" y="308"/>
                                      </a:lnTo>
                                      <a:lnTo>
                                        <a:pt x="610" y="293"/>
                                      </a:lnTo>
                                      <a:lnTo>
                                        <a:pt x="644" y="280"/>
                                      </a:lnTo>
                                      <a:lnTo>
                                        <a:pt x="659" y="276"/>
                                      </a:lnTo>
                                      <a:lnTo>
                                        <a:pt x="668" y="276"/>
                                      </a:lnTo>
                                      <a:lnTo>
                                        <a:pt x="667" y="287"/>
                                      </a:lnTo>
                                      <a:lnTo>
                                        <a:pt x="661" y="299"/>
                                      </a:lnTo>
                                      <a:lnTo>
                                        <a:pt x="648" y="314"/>
                                      </a:lnTo>
                                      <a:lnTo>
                                        <a:pt x="617" y="335"/>
                                      </a:lnTo>
                                      <a:lnTo>
                                        <a:pt x="584" y="354"/>
                                      </a:lnTo>
                                      <a:lnTo>
                                        <a:pt x="546" y="371"/>
                                      </a:lnTo>
                                      <a:lnTo>
                                        <a:pt x="496" y="390"/>
                                      </a:lnTo>
                                      <a:lnTo>
                                        <a:pt x="439" y="407"/>
                                      </a:lnTo>
                                      <a:lnTo>
                                        <a:pt x="352" y="426"/>
                                      </a:lnTo>
                                      <a:lnTo>
                                        <a:pt x="294" y="438"/>
                                      </a:lnTo>
                                      <a:lnTo>
                                        <a:pt x="237" y="444"/>
                                      </a:lnTo>
                                      <a:lnTo>
                                        <a:pt x="154" y="449"/>
                                      </a:lnTo>
                                      <a:lnTo>
                                        <a:pt x="239" y="461"/>
                                      </a:lnTo>
                                      <a:lnTo>
                                        <a:pt x="305" y="466"/>
                                      </a:lnTo>
                                      <a:lnTo>
                                        <a:pt x="360" y="468"/>
                                      </a:lnTo>
                                      <a:lnTo>
                                        <a:pt x="423" y="466"/>
                                      </a:lnTo>
                                      <a:lnTo>
                                        <a:pt x="482" y="458"/>
                                      </a:lnTo>
                                      <a:lnTo>
                                        <a:pt x="530" y="447"/>
                                      </a:lnTo>
                                      <a:lnTo>
                                        <a:pt x="568" y="434"/>
                                      </a:lnTo>
                                      <a:lnTo>
                                        <a:pt x="629" y="413"/>
                                      </a:lnTo>
                                      <a:lnTo>
                                        <a:pt x="637" y="413"/>
                                      </a:lnTo>
                                      <a:lnTo>
                                        <a:pt x="644" y="417"/>
                                      </a:lnTo>
                                      <a:lnTo>
                                        <a:pt x="642" y="430"/>
                                      </a:lnTo>
                                      <a:lnTo>
                                        <a:pt x="634" y="444"/>
                                      </a:lnTo>
                                      <a:lnTo>
                                        <a:pt x="620" y="458"/>
                                      </a:lnTo>
                                      <a:lnTo>
                                        <a:pt x="599" y="474"/>
                                      </a:lnTo>
                                      <a:lnTo>
                                        <a:pt x="563" y="493"/>
                                      </a:lnTo>
                                      <a:lnTo>
                                        <a:pt x="525" y="510"/>
                                      </a:lnTo>
                                      <a:lnTo>
                                        <a:pt x="489" y="521"/>
                                      </a:lnTo>
                                      <a:lnTo>
                                        <a:pt x="448" y="531"/>
                                      </a:lnTo>
                                      <a:lnTo>
                                        <a:pt x="410" y="537"/>
                                      </a:lnTo>
                                      <a:lnTo>
                                        <a:pt x="360" y="542"/>
                                      </a:lnTo>
                                      <a:lnTo>
                                        <a:pt x="305" y="545"/>
                                      </a:lnTo>
                                      <a:lnTo>
                                        <a:pt x="250" y="546"/>
                                      </a:lnTo>
                                      <a:lnTo>
                                        <a:pt x="166" y="546"/>
                                      </a:lnTo>
                                      <a:lnTo>
                                        <a:pt x="211" y="562"/>
                                      </a:lnTo>
                                      <a:lnTo>
                                        <a:pt x="253" y="573"/>
                                      </a:lnTo>
                                      <a:lnTo>
                                        <a:pt x="301" y="579"/>
                                      </a:lnTo>
                                      <a:lnTo>
                                        <a:pt x="342" y="580"/>
                                      </a:lnTo>
                                      <a:lnTo>
                                        <a:pt x="384" y="583"/>
                                      </a:lnTo>
                                      <a:lnTo>
                                        <a:pt x="427" y="580"/>
                                      </a:lnTo>
                                      <a:lnTo>
                                        <a:pt x="462" y="579"/>
                                      </a:lnTo>
                                      <a:lnTo>
                                        <a:pt x="495" y="573"/>
                                      </a:lnTo>
                                      <a:lnTo>
                                        <a:pt x="540" y="562"/>
                                      </a:lnTo>
                                      <a:lnTo>
                                        <a:pt x="574" y="554"/>
                                      </a:lnTo>
                                      <a:lnTo>
                                        <a:pt x="587" y="555"/>
                                      </a:lnTo>
                                      <a:lnTo>
                                        <a:pt x="589" y="565"/>
                                      </a:lnTo>
                                      <a:lnTo>
                                        <a:pt x="585" y="575"/>
                                      </a:lnTo>
                                      <a:lnTo>
                                        <a:pt x="576" y="586"/>
                                      </a:lnTo>
                                      <a:lnTo>
                                        <a:pt x="561" y="597"/>
                                      </a:lnTo>
                                      <a:lnTo>
                                        <a:pt x="544" y="605"/>
                                      </a:lnTo>
                                      <a:lnTo>
                                        <a:pt x="525" y="614"/>
                                      </a:lnTo>
                                      <a:lnTo>
                                        <a:pt x="495" y="622"/>
                                      </a:lnTo>
                                      <a:lnTo>
                                        <a:pt x="432" y="631"/>
                                      </a:lnTo>
                                      <a:lnTo>
                                        <a:pt x="372" y="639"/>
                                      </a:lnTo>
                                      <a:lnTo>
                                        <a:pt x="253" y="649"/>
                                      </a:lnTo>
                                      <a:lnTo>
                                        <a:pt x="407" y="656"/>
                                      </a:lnTo>
                                      <a:lnTo>
                                        <a:pt x="439" y="656"/>
                                      </a:lnTo>
                                      <a:lnTo>
                                        <a:pt x="453" y="663"/>
                                      </a:lnTo>
                                      <a:lnTo>
                                        <a:pt x="461" y="670"/>
                                      </a:lnTo>
                                      <a:lnTo>
                                        <a:pt x="458" y="681"/>
                                      </a:lnTo>
                                      <a:lnTo>
                                        <a:pt x="466" y="687"/>
                                      </a:lnTo>
                                      <a:lnTo>
                                        <a:pt x="486" y="689"/>
                                      </a:lnTo>
                                      <a:lnTo>
                                        <a:pt x="516" y="677"/>
                                      </a:lnTo>
                                      <a:lnTo>
                                        <a:pt x="542" y="664"/>
                                      </a:lnTo>
                                      <a:lnTo>
                                        <a:pt x="563" y="651"/>
                                      </a:lnTo>
                                      <a:lnTo>
                                        <a:pt x="580" y="639"/>
                                      </a:lnTo>
                                      <a:lnTo>
                                        <a:pt x="597" y="621"/>
                                      </a:lnTo>
                                      <a:lnTo>
                                        <a:pt x="651" y="548"/>
                                      </a:lnTo>
                                      <a:lnTo>
                                        <a:pt x="693" y="485"/>
                                      </a:lnTo>
                                      <a:lnTo>
                                        <a:pt x="709" y="453"/>
                                      </a:lnTo>
                                      <a:lnTo>
                                        <a:pt x="713" y="440"/>
                                      </a:lnTo>
                                      <a:lnTo>
                                        <a:pt x="714" y="430"/>
                                      </a:lnTo>
                                      <a:lnTo>
                                        <a:pt x="714" y="419"/>
                                      </a:lnTo>
                                      <a:lnTo>
                                        <a:pt x="706" y="406"/>
                                      </a:lnTo>
                                      <a:lnTo>
                                        <a:pt x="701" y="398"/>
                                      </a:lnTo>
                                      <a:lnTo>
                                        <a:pt x="698" y="386"/>
                                      </a:lnTo>
                                      <a:lnTo>
                                        <a:pt x="701" y="373"/>
                                      </a:lnTo>
                                      <a:lnTo>
                                        <a:pt x="706" y="364"/>
                                      </a:lnTo>
                                      <a:lnTo>
                                        <a:pt x="713" y="354"/>
                                      </a:lnTo>
                                      <a:lnTo>
                                        <a:pt x="719" y="344"/>
                                      </a:lnTo>
                                      <a:lnTo>
                                        <a:pt x="727" y="333"/>
                                      </a:lnTo>
                                      <a:lnTo>
                                        <a:pt x="732" y="322"/>
                                      </a:lnTo>
                                      <a:lnTo>
                                        <a:pt x="731" y="308"/>
                                      </a:lnTo>
                                      <a:lnTo>
                                        <a:pt x="726" y="297"/>
                                      </a:lnTo>
                                      <a:lnTo>
                                        <a:pt x="719" y="287"/>
                                      </a:lnTo>
                                      <a:lnTo>
                                        <a:pt x="713" y="278"/>
                                      </a:lnTo>
                                      <a:lnTo>
                                        <a:pt x="705" y="267"/>
                                      </a:lnTo>
                                      <a:lnTo>
                                        <a:pt x="702" y="255"/>
                                      </a:lnTo>
                                      <a:lnTo>
                                        <a:pt x="705" y="246"/>
                                      </a:lnTo>
                                      <a:lnTo>
                                        <a:pt x="714" y="232"/>
                                      </a:lnTo>
                                      <a:lnTo>
                                        <a:pt x="723" y="221"/>
                                      </a:lnTo>
                                      <a:lnTo>
                                        <a:pt x="727" y="209"/>
                                      </a:lnTo>
                                      <a:lnTo>
                                        <a:pt x="727" y="194"/>
                                      </a:lnTo>
                                      <a:lnTo>
                                        <a:pt x="722" y="179"/>
                                      </a:lnTo>
                                      <a:lnTo>
                                        <a:pt x="713" y="168"/>
                                      </a:lnTo>
                                      <a:lnTo>
                                        <a:pt x="709" y="160"/>
                                      </a:lnTo>
                                      <a:lnTo>
                                        <a:pt x="705" y="147"/>
                                      </a:lnTo>
                                      <a:lnTo>
                                        <a:pt x="706" y="133"/>
                                      </a:lnTo>
                                      <a:lnTo>
                                        <a:pt x="714" y="122"/>
                                      </a:lnTo>
                                      <a:lnTo>
                                        <a:pt x="719" y="114"/>
                                      </a:lnTo>
                                      <a:lnTo>
                                        <a:pt x="727" y="105"/>
                                      </a:lnTo>
                                      <a:lnTo>
                                        <a:pt x="731" y="93"/>
                                      </a:lnTo>
                                      <a:lnTo>
                                        <a:pt x="732" y="80"/>
                                      </a:lnTo>
                                      <a:lnTo>
                                        <a:pt x="730" y="72"/>
                                      </a:lnTo>
                                      <a:lnTo>
                                        <a:pt x="722" y="59"/>
                                      </a:lnTo>
                                      <a:lnTo>
                                        <a:pt x="714" y="48"/>
                                      </a:lnTo>
                                      <a:lnTo>
                                        <a:pt x="709" y="34"/>
                                      </a:lnTo>
                                      <a:lnTo>
                                        <a:pt x="709" y="0"/>
                                      </a:lnTo>
                                      <a:lnTo>
                                        <a:pt x="634" y="50"/>
                                      </a:lnTo>
                                      <a:lnTo>
                                        <a:pt x="589" y="69"/>
                                      </a:lnTo>
                                      <a:lnTo>
                                        <a:pt x="536" y="86"/>
                                      </a:lnTo>
                                      <a:lnTo>
                                        <a:pt x="475" y="105"/>
                                      </a:lnTo>
                                      <a:lnTo>
                                        <a:pt x="420" y="116"/>
                                      </a:lnTo>
                                      <a:lnTo>
                                        <a:pt x="365" y="126"/>
                                      </a:lnTo>
                                      <a:lnTo>
                                        <a:pt x="294" y="13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FFA040"/>
                                </a:solidFill>
                                <a:ln>
                                  <a:noFill/>
                                </a:ln>
                                <a:extLs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round/>
                                    </a14:hiddenLine>
                                  </a:ext>
                                </a:extLst>
                              </p:spPr>
                              <p:txBody>
                                <a:bodyPr/>
                                <a:p>
                                  <a:endParaRPr lang="zh-CN" altLang="en-US"/>
                                </a:p>
                              </p:txBody>
                            </p:sp>
                          </p:grpSp>
                        </p:grpSp>
                        <p:grpSp>
                          <p:nvGrpSpPr>
                            <p:cNvPr id="40" name="Group 7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6929" y="4535"/>
                              <a:ext cx="218" cy="436"/>
                              <a:chOff x="6929" y="4535"/>
                              <a:chExt cx="218" cy="436"/>
                            </a:xfrm>
                          </p:grpSpPr>
                          <p:sp>
                            <p:nvSpPr>
                              <p:cNvPr id="41" name="Freeform 71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6971" y="4651"/>
                                <a:ext cx="167" cy="70"/>
                              </a:xfrm>
                              <a:custGeom>
                                <a:avLst/>
                                <a:gdLst>
                                  <a:gd name="T0" fmla="*/ 167 w 167"/>
                                  <a:gd name="T1" fmla="*/ 13 h 70"/>
                                  <a:gd name="T2" fmla="*/ 151 w 167"/>
                                  <a:gd name="T3" fmla="*/ 0 h 70"/>
                                  <a:gd name="T4" fmla="*/ 100 w 167"/>
                                  <a:gd name="T5" fmla="*/ 26 h 70"/>
                                  <a:gd name="T6" fmla="*/ 49 w 167"/>
                                  <a:gd name="T7" fmla="*/ 45 h 70"/>
                                  <a:gd name="T8" fmla="*/ 0 w 167"/>
                                  <a:gd name="T9" fmla="*/ 59 h 70"/>
                                  <a:gd name="T10" fmla="*/ 9 w 167"/>
                                  <a:gd name="T11" fmla="*/ 70 h 70"/>
                                  <a:gd name="T12" fmla="*/ 43 w 167"/>
                                  <a:gd name="T13" fmla="*/ 70 h 70"/>
                                  <a:gd name="T14" fmla="*/ 89 w 167"/>
                                  <a:gd name="T15" fmla="*/ 60 h 70"/>
                                  <a:gd name="T16" fmla="*/ 130 w 167"/>
                                  <a:gd name="T17" fmla="*/ 40 h 70"/>
                                  <a:gd name="T18" fmla="*/ 167 w 167"/>
                                  <a:gd name="T19" fmla="*/ 13 h 70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60000 65536"/>
                                  <a:gd name="T28" fmla="*/ 0 60000 65536"/>
                                  <a:gd name="T29" fmla="*/ 0 60000 65536"/>
                                  <a:gd name="T30" fmla="*/ 0 w 167"/>
                                  <a:gd name="T31" fmla="*/ 0 h 70"/>
                                  <a:gd name="T32" fmla="*/ 167 w 167"/>
                                  <a:gd name="T33" fmla="*/ 70 h 70"/>
                                </a:gdLst>
                                <a:ahLst/>
                                <a:cxnLst>
                                  <a:cxn ang="T20">
                                    <a:pos x="T0" y="T1"/>
                                  </a:cxn>
                                  <a:cxn ang="T21">
                                    <a:pos x="T2" y="T3"/>
                                  </a:cxn>
                                  <a:cxn ang="T22">
                                    <a:pos x="T4" y="T5"/>
                                  </a:cxn>
                                  <a:cxn ang="T23">
                                    <a:pos x="T6" y="T7"/>
                                  </a:cxn>
                                  <a:cxn ang="T24">
                                    <a:pos x="T8" y="T9"/>
                                  </a:cxn>
                                  <a:cxn ang="T25">
                                    <a:pos x="T10" y="T11"/>
                                  </a:cxn>
                                  <a:cxn ang="T26">
                                    <a:pos x="T12" y="T13"/>
                                  </a:cxn>
                                  <a:cxn ang="T27">
                                    <a:pos x="T14" y="T15"/>
                                  </a:cxn>
                                  <a:cxn ang="T28">
                                    <a:pos x="T16" y="T17"/>
                                  </a:cxn>
                                  <a:cxn ang="T29">
                                    <a:pos x="T18" y="T19"/>
                                  </a:cxn>
                                </a:cxnLst>
                                <a:rect l="T30" t="T31" r="T32" b="T33"/>
                                <a:pathLst>
                                  <a:path w="167" h="70">
                                    <a:moveTo>
                                      <a:pt x="167" y="13"/>
                                    </a:moveTo>
                                    <a:lnTo>
                                      <a:pt x="151" y="0"/>
                                    </a:lnTo>
                                    <a:lnTo>
                                      <a:pt x="100" y="26"/>
                                    </a:lnTo>
                                    <a:lnTo>
                                      <a:pt x="49" y="45"/>
                                    </a:lnTo>
                                    <a:lnTo>
                                      <a:pt x="0" y="59"/>
                                    </a:lnTo>
                                    <a:lnTo>
                                      <a:pt x="9" y="70"/>
                                    </a:lnTo>
                                    <a:lnTo>
                                      <a:pt x="43" y="70"/>
                                    </a:lnTo>
                                    <a:lnTo>
                                      <a:pt x="89" y="60"/>
                                    </a:lnTo>
                                    <a:lnTo>
                                      <a:pt x="130" y="40"/>
                                    </a:lnTo>
                                    <a:lnTo>
                                      <a:pt x="167" y="1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E0C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42" name="Freeform 7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7001" y="4763"/>
                                <a:ext cx="146" cy="78"/>
                              </a:xfrm>
                              <a:custGeom>
                                <a:avLst/>
                                <a:gdLst>
                                  <a:gd name="T0" fmla="*/ 146 w 146"/>
                                  <a:gd name="T1" fmla="*/ 15 h 78"/>
                                  <a:gd name="T2" fmla="*/ 138 w 146"/>
                                  <a:gd name="T3" fmla="*/ 0 h 78"/>
                                  <a:gd name="T4" fmla="*/ 89 w 146"/>
                                  <a:gd name="T5" fmla="*/ 34 h 78"/>
                                  <a:gd name="T6" fmla="*/ 50 w 146"/>
                                  <a:gd name="T7" fmla="*/ 51 h 78"/>
                                  <a:gd name="T8" fmla="*/ 0 w 146"/>
                                  <a:gd name="T9" fmla="*/ 66 h 78"/>
                                  <a:gd name="T10" fmla="*/ 10 w 146"/>
                                  <a:gd name="T11" fmla="*/ 78 h 78"/>
                                  <a:gd name="T12" fmla="*/ 42 w 146"/>
                                  <a:gd name="T13" fmla="*/ 78 h 78"/>
                                  <a:gd name="T14" fmla="*/ 74 w 146"/>
                                  <a:gd name="T15" fmla="*/ 69 h 78"/>
                                  <a:gd name="T16" fmla="*/ 112 w 146"/>
                                  <a:gd name="T17" fmla="*/ 45 h 78"/>
                                  <a:gd name="T18" fmla="*/ 146 w 146"/>
                                  <a:gd name="T19" fmla="*/ 15 h 78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60000 65536"/>
                                  <a:gd name="T28" fmla="*/ 0 60000 65536"/>
                                  <a:gd name="T29" fmla="*/ 0 60000 65536"/>
                                  <a:gd name="T30" fmla="*/ 0 w 146"/>
                                  <a:gd name="T31" fmla="*/ 0 h 78"/>
                                  <a:gd name="T32" fmla="*/ 146 w 146"/>
                                  <a:gd name="T33" fmla="*/ 78 h 78"/>
                                </a:gdLst>
                                <a:ahLst/>
                                <a:cxnLst>
                                  <a:cxn ang="T20">
                                    <a:pos x="T0" y="T1"/>
                                  </a:cxn>
                                  <a:cxn ang="T21">
                                    <a:pos x="T2" y="T3"/>
                                  </a:cxn>
                                  <a:cxn ang="T22">
                                    <a:pos x="T4" y="T5"/>
                                  </a:cxn>
                                  <a:cxn ang="T23">
                                    <a:pos x="T6" y="T7"/>
                                  </a:cxn>
                                  <a:cxn ang="T24">
                                    <a:pos x="T8" y="T9"/>
                                  </a:cxn>
                                  <a:cxn ang="T25">
                                    <a:pos x="T10" y="T11"/>
                                  </a:cxn>
                                  <a:cxn ang="T26">
                                    <a:pos x="T12" y="T13"/>
                                  </a:cxn>
                                  <a:cxn ang="T27">
                                    <a:pos x="T14" y="T15"/>
                                  </a:cxn>
                                  <a:cxn ang="T28">
                                    <a:pos x="T16" y="T17"/>
                                  </a:cxn>
                                  <a:cxn ang="T29">
                                    <a:pos x="T18" y="T19"/>
                                  </a:cxn>
                                </a:cxnLst>
                                <a:rect l="T30" t="T31" r="T32" b="T33"/>
                                <a:pathLst>
                                  <a:path w="146" h="78">
                                    <a:moveTo>
                                      <a:pt x="146" y="15"/>
                                    </a:moveTo>
                                    <a:lnTo>
                                      <a:pt x="138" y="0"/>
                                    </a:lnTo>
                                    <a:lnTo>
                                      <a:pt x="89" y="34"/>
                                    </a:lnTo>
                                    <a:lnTo>
                                      <a:pt x="50" y="51"/>
                                    </a:lnTo>
                                    <a:lnTo>
                                      <a:pt x="0" y="66"/>
                                    </a:lnTo>
                                    <a:lnTo>
                                      <a:pt x="10" y="78"/>
                                    </a:lnTo>
                                    <a:lnTo>
                                      <a:pt x="42" y="78"/>
                                    </a:lnTo>
                                    <a:lnTo>
                                      <a:pt x="74" y="69"/>
                                    </a:lnTo>
                                    <a:lnTo>
                                      <a:pt x="112" y="45"/>
                                    </a:lnTo>
                                    <a:lnTo>
                                      <a:pt x="146" y="1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E0C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43" name="Freeform 7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6992" y="4894"/>
                                <a:ext cx="149" cy="77"/>
                              </a:xfrm>
                              <a:custGeom>
                                <a:avLst/>
                                <a:gdLst>
                                  <a:gd name="T0" fmla="*/ 149 w 149"/>
                                  <a:gd name="T1" fmla="*/ 11 h 77"/>
                                  <a:gd name="T2" fmla="*/ 138 w 149"/>
                                  <a:gd name="T3" fmla="*/ 0 h 77"/>
                                  <a:gd name="T4" fmla="*/ 93 w 149"/>
                                  <a:gd name="T5" fmla="*/ 31 h 77"/>
                                  <a:gd name="T6" fmla="*/ 49 w 149"/>
                                  <a:gd name="T7" fmla="*/ 49 h 77"/>
                                  <a:gd name="T8" fmla="*/ 0 w 149"/>
                                  <a:gd name="T9" fmla="*/ 63 h 77"/>
                                  <a:gd name="T10" fmla="*/ 9 w 149"/>
                                  <a:gd name="T11" fmla="*/ 77 h 77"/>
                                  <a:gd name="T12" fmla="*/ 42 w 149"/>
                                  <a:gd name="T13" fmla="*/ 74 h 77"/>
                                  <a:gd name="T14" fmla="*/ 81 w 149"/>
                                  <a:gd name="T15" fmla="*/ 65 h 77"/>
                                  <a:gd name="T16" fmla="*/ 121 w 149"/>
                                  <a:gd name="T17" fmla="*/ 40 h 77"/>
                                  <a:gd name="T18" fmla="*/ 149 w 149"/>
                                  <a:gd name="T19" fmla="*/ 11 h 77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60000 65536"/>
                                  <a:gd name="T28" fmla="*/ 0 60000 65536"/>
                                  <a:gd name="T29" fmla="*/ 0 60000 65536"/>
                                  <a:gd name="T30" fmla="*/ 0 w 149"/>
                                  <a:gd name="T31" fmla="*/ 0 h 77"/>
                                  <a:gd name="T32" fmla="*/ 149 w 149"/>
                                  <a:gd name="T33" fmla="*/ 77 h 77"/>
                                </a:gdLst>
                                <a:ahLst/>
                                <a:cxnLst>
                                  <a:cxn ang="T20">
                                    <a:pos x="T0" y="T1"/>
                                  </a:cxn>
                                  <a:cxn ang="T21">
                                    <a:pos x="T2" y="T3"/>
                                  </a:cxn>
                                  <a:cxn ang="T22">
                                    <a:pos x="T4" y="T5"/>
                                  </a:cxn>
                                  <a:cxn ang="T23">
                                    <a:pos x="T6" y="T7"/>
                                  </a:cxn>
                                  <a:cxn ang="T24">
                                    <a:pos x="T8" y="T9"/>
                                  </a:cxn>
                                  <a:cxn ang="T25">
                                    <a:pos x="T10" y="T11"/>
                                  </a:cxn>
                                  <a:cxn ang="T26">
                                    <a:pos x="T12" y="T13"/>
                                  </a:cxn>
                                  <a:cxn ang="T27">
                                    <a:pos x="T14" y="T15"/>
                                  </a:cxn>
                                  <a:cxn ang="T28">
                                    <a:pos x="T16" y="T17"/>
                                  </a:cxn>
                                  <a:cxn ang="T29">
                                    <a:pos x="T18" y="T19"/>
                                  </a:cxn>
                                </a:cxnLst>
                                <a:rect l="T30" t="T31" r="T32" b="T33"/>
                                <a:pathLst>
                                  <a:path w="149" h="77">
                                    <a:moveTo>
                                      <a:pt x="149" y="11"/>
                                    </a:moveTo>
                                    <a:lnTo>
                                      <a:pt x="138" y="0"/>
                                    </a:lnTo>
                                    <a:lnTo>
                                      <a:pt x="93" y="31"/>
                                    </a:lnTo>
                                    <a:lnTo>
                                      <a:pt x="49" y="49"/>
                                    </a:lnTo>
                                    <a:lnTo>
                                      <a:pt x="0" y="63"/>
                                    </a:lnTo>
                                    <a:lnTo>
                                      <a:pt x="9" y="77"/>
                                    </a:lnTo>
                                    <a:lnTo>
                                      <a:pt x="42" y="74"/>
                                    </a:lnTo>
                                    <a:lnTo>
                                      <a:pt x="81" y="65"/>
                                    </a:lnTo>
                                    <a:lnTo>
                                      <a:pt x="121" y="40"/>
                                    </a:lnTo>
                                    <a:lnTo>
                                      <a:pt x="149" y="11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E0C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44" name="Freeform 7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6929" y="4535"/>
                                <a:ext cx="171" cy="68"/>
                              </a:xfrm>
                              <a:custGeom>
                                <a:avLst/>
                                <a:gdLst>
                                  <a:gd name="T0" fmla="*/ 171 w 171"/>
                                  <a:gd name="T1" fmla="*/ 13 h 68"/>
                                  <a:gd name="T2" fmla="*/ 154 w 171"/>
                                  <a:gd name="T3" fmla="*/ 0 h 68"/>
                                  <a:gd name="T4" fmla="*/ 97 w 171"/>
                                  <a:gd name="T5" fmla="*/ 26 h 68"/>
                                  <a:gd name="T6" fmla="*/ 50 w 171"/>
                                  <a:gd name="T7" fmla="*/ 41 h 68"/>
                                  <a:gd name="T8" fmla="*/ 0 w 171"/>
                                  <a:gd name="T9" fmla="*/ 55 h 68"/>
                                  <a:gd name="T10" fmla="*/ 11 w 171"/>
                                  <a:gd name="T11" fmla="*/ 68 h 68"/>
                                  <a:gd name="T12" fmla="*/ 42 w 171"/>
                                  <a:gd name="T13" fmla="*/ 66 h 68"/>
                                  <a:gd name="T14" fmla="*/ 82 w 171"/>
                                  <a:gd name="T15" fmla="*/ 57 h 68"/>
                                  <a:gd name="T16" fmla="*/ 127 w 171"/>
                                  <a:gd name="T17" fmla="*/ 40 h 68"/>
                                  <a:gd name="T18" fmla="*/ 171 w 171"/>
                                  <a:gd name="T19" fmla="*/ 13 h 68"/>
                                  <a:gd name="T20" fmla="*/ 0 60000 65536"/>
                                  <a:gd name="T21" fmla="*/ 0 60000 65536"/>
                                  <a:gd name="T22" fmla="*/ 0 60000 65536"/>
                                  <a:gd name="T23" fmla="*/ 0 60000 65536"/>
                                  <a:gd name="T24" fmla="*/ 0 60000 65536"/>
                                  <a:gd name="T25" fmla="*/ 0 60000 65536"/>
                                  <a:gd name="T26" fmla="*/ 0 60000 65536"/>
                                  <a:gd name="T27" fmla="*/ 0 60000 65536"/>
                                  <a:gd name="T28" fmla="*/ 0 60000 65536"/>
                                  <a:gd name="T29" fmla="*/ 0 60000 65536"/>
                                  <a:gd name="T30" fmla="*/ 0 w 171"/>
                                  <a:gd name="T31" fmla="*/ 0 h 68"/>
                                  <a:gd name="T32" fmla="*/ 171 w 171"/>
                                  <a:gd name="T33" fmla="*/ 68 h 68"/>
                                </a:gdLst>
                                <a:ahLst/>
                                <a:cxnLst>
                                  <a:cxn ang="T20">
                                    <a:pos x="T0" y="T1"/>
                                  </a:cxn>
                                  <a:cxn ang="T21">
                                    <a:pos x="T2" y="T3"/>
                                  </a:cxn>
                                  <a:cxn ang="T22">
                                    <a:pos x="T4" y="T5"/>
                                  </a:cxn>
                                  <a:cxn ang="T23">
                                    <a:pos x="T6" y="T7"/>
                                  </a:cxn>
                                  <a:cxn ang="T24">
                                    <a:pos x="T8" y="T9"/>
                                  </a:cxn>
                                  <a:cxn ang="T25">
                                    <a:pos x="T10" y="T11"/>
                                  </a:cxn>
                                  <a:cxn ang="T26">
                                    <a:pos x="T12" y="T13"/>
                                  </a:cxn>
                                  <a:cxn ang="T27">
                                    <a:pos x="T14" y="T15"/>
                                  </a:cxn>
                                  <a:cxn ang="T28">
                                    <a:pos x="T16" y="T17"/>
                                  </a:cxn>
                                  <a:cxn ang="T29">
                                    <a:pos x="T18" y="T19"/>
                                  </a:cxn>
                                </a:cxnLst>
                                <a:rect l="T30" t="T31" r="T32" b="T33"/>
                                <a:pathLst>
                                  <a:path w="171" h="68">
                                    <a:moveTo>
                                      <a:pt x="171" y="13"/>
                                    </a:moveTo>
                                    <a:lnTo>
                                      <a:pt x="154" y="0"/>
                                    </a:lnTo>
                                    <a:lnTo>
                                      <a:pt x="97" y="26"/>
                                    </a:lnTo>
                                    <a:lnTo>
                                      <a:pt x="50" y="41"/>
                                    </a:lnTo>
                                    <a:lnTo>
                                      <a:pt x="0" y="55"/>
                                    </a:lnTo>
                                    <a:lnTo>
                                      <a:pt x="11" y="68"/>
                                    </a:lnTo>
                                    <a:lnTo>
                                      <a:pt x="42" y="66"/>
                                    </a:lnTo>
                                    <a:lnTo>
                                      <a:pt x="82" y="57"/>
                                    </a:lnTo>
                                    <a:lnTo>
                                      <a:pt x="127" y="40"/>
                                    </a:lnTo>
                                    <a:lnTo>
                                      <a:pt x="171" y="1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E0C0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4" name="Freeform 7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770" y="1606"/>
                            <a:ext cx="2019" cy="2908"/>
                          </a:xfrm>
                          <a:custGeom>
                            <a:avLst/>
                            <a:gdLst>
                              <a:gd name="T0" fmla="*/ 1445 w 2019"/>
                              <a:gd name="T1" fmla="*/ 2807 h 2908"/>
                              <a:gd name="T2" fmla="*/ 1463 w 2019"/>
                              <a:gd name="T3" fmla="*/ 2784 h 2908"/>
                              <a:gd name="T4" fmla="*/ 1471 w 2019"/>
                              <a:gd name="T5" fmla="*/ 2765 h 2908"/>
                              <a:gd name="T6" fmla="*/ 1484 w 2019"/>
                              <a:gd name="T7" fmla="*/ 2698 h 2908"/>
                              <a:gd name="T8" fmla="*/ 1563 w 2019"/>
                              <a:gd name="T9" fmla="*/ 2229 h 2908"/>
                              <a:gd name="T10" fmla="*/ 1619 w 2019"/>
                              <a:gd name="T11" fmla="*/ 2062 h 2908"/>
                              <a:gd name="T12" fmla="*/ 1672 w 2019"/>
                              <a:gd name="T13" fmla="*/ 1943 h 2908"/>
                              <a:gd name="T14" fmla="*/ 1773 w 2019"/>
                              <a:gd name="T15" fmla="*/ 1766 h 2908"/>
                              <a:gd name="T16" fmla="*/ 1879 w 2019"/>
                              <a:gd name="T17" fmla="*/ 1590 h 2908"/>
                              <a:gd name="T18" fmla="*/ 1952 w 2019"/>
                              <a:gd name="T19" fmla="*/ 1429 h 2908"/>
                              <a:gd name="T20" fmla="*/ 1995 w 2019"/>
                              <a:gd name="T21" fmla="*/ 1267 h 2908"/>
                              <a:gd name="T22" fmla="*/ 2019 w 2019"/>
                              <a:gd name="T23" fmla="*/ 1062 h 2908"/>
                              <a:gd name="T24" fmla="*/ 2003 w 2019"/>
                              <a:gd name="T25" fmla="*/ 873 h 2908"/>
                              <a:gd name="T26" fmla="*/ 1960 w 2019"/>
                              <a:gd name="T27" fmla="*/ 694 h 2908"/>
                              <a:gd name="T28" fmla="*/ 1888 w 2019"/>
                              <a:gd name="T29" fmla="*/ 529 h 2908"/>
                              <a:gd name="T30" fmla="*/ 1765 w 2019"/>
                              <a:gd name="T31" fmla="*/ 354 h 2908"/>
                              <a:gd name="T32" fmla="*/ 1636 w 2019"/>
                              <a:gd name="T33" fmla="*/ 232 h 2908"/>
                              <a:gd name="T34" fmla="*/ 1471 w 2019"/>
                              <a:gd name="T35" fmla="*/ 120 h 2908"/>
                              <a:gd name="T36" fmla="*/ 1277 w 2019"/>
                              <a:gd name="T37" fmla="*/ 40 h 2908"/>
                              <a:gd name="T38" fmla="*/ 1115 w 2019"/>
                              <a:gd name="T39" fmla="*/ 6 h 2908"/>
                              <a:gd name="T40" fmla="*/ 936 w 2019"/>
                              <a:gd name="T41" fmla="*/ 0 h 2908"/>
                              <a:gd name="T42" fmla="*/ 782 w 2019"/>
                              <a:gd name="T43" fmla="*/ 28 h 2908"/>
                              <a:gd name="T44" fmla="*/ 630 w 2019"/>
                              <a:gd name="T45" fmla="*/ 78 h 2908"/>
                              <a:gd name="T46" fmla="*/ 501 w 2019"/>
                              <a:gd name="T47" fmla="*/ 145 h 2908"/>
                              <a:gd name="T48" fmla="*/ 365 w 2019"/>
                              <a:gd name="T49" fmla="*/ 242 h 2908"/>
                              <a:gd name="T50" fmla="*/ 242 w 2019"/>
                              <a:gd name="T51" fmla="*/ 360 h 2908"/>
                              <a:gd name="T52" fmla="*/ 140 w 2019"/>
                              <a:gd name="T53" fmla="*/ 495 h 2908"/>
                              <a:gd name="T54" fmla="*/ 53 w 2019"/>
                              <a:gd name="T55" fmla="*/ 685 h 2908"/>
                              <a:gd name="T56" fmla="*/ 7 w 2019"/>
                              <a:gd name="T57" fmla="*/ 879 h 2908"/>
                              <a:gd name="T58" fmla="*/ 0 w 2019"/>
                              <a:gd name="T59" fmla="*/ 1052 h 2908"/>
                              <a:gd name="T60" fmla="*/ 14 w 2019"/>
                              <a:gd name="T61" fmla="*/ 1239 h 2908"/>
                              <a:gd name="T62" fmla="*/ 62 w 2019"/>
                              <a:gd name="T63" fmla="*/ 1427 h 2908"/>
                              <a:gd name="T64" fmla="*/ 144 w 2019"/>
                              <a:gd name="T65" fmla="*/ 1602 h 2908"/>
                              <a:gd name="T66" fmla="*/ 239 w 2019"/>
                              <a:gd name="T67" fmla="*/ 1770 h 2908"/>
                              <a:gd name="T68" fmla="*/ 370 w 2019"/>
                              <a:gd name="T69" fmla="*/ 2007 h 2908"/>
                              <a:gd name="T70" fmla="*/ 429 w 2019"/>
                              <a:gd name="T71" fmla="*/ 2138 h 2908"/>
                              <a:gd name="T72" fmla="*/ 469 w 2019"/>
                              <a:gd name="T73" fmla="*/ 2292 h 2908"/>
                              <a:gd name="T74" fmla="*/ 501 w 2019"/>
                              <a:gd name="T75" fmla="*/ 2506 h 2908"/>
                              <a:gd name="T76" fmla="*/ 526 w 2019"/>
                              <a:gd name="T77" fmla="*/ 2693 h 2908"/>
                              <a:gd name="T78" fmla="*/ 543 w 2019"/>
                              <a:gd name="T79" fmla="*/ 2767 h 2908"/>
                              <a:gd name="T80" fmla="*/ 552 w 2019"/>
                              <a:gd name="T81" fmla="*/ 2784 h 2908"/>
                              <a:gd name="T82" fmla="*/ 576 w 2019"/>
                              <a:gd name="T83" fmla="*/ 2812 h 2908"/>
                              <a:gd name="T84" fmla="*/ 635 w 2019"/>
                              <a:gd name="T85" fmla="*/ 2847 h 2908"/>
                              <a:gd name="T86" fmla="*/ 703 w 2019"/>
                              <a:gd name="T87" fmla="*/ 2870 h 2908"/>
                              <a:gd name="T88" fmla="*/ 778 w 2019"/>
                              <a:gd name="T89" fmla="*/ 2889 h 2908"/>
                              <a:gd name="T90" fmla="*/ 857 w 2019"/>
                              <a:gd name="T91" fmla="*/ 2900 h 2908"/>
                              <a:gd name="T92" fmla="*/ 934 w 2019"/>
                              <a:gd name="T93" fmla="*/ 2906 h 2908"/>
                              <a:gd name="T94" fmla="*/ 1006 w 2019"/>
                              <a:gd name="T95" fmla="*/ 2908 h 2908"/>
                              <a:gd name="T96" fmla="*/ 1086 w 2019"/>
                              <a:gd name="T97" fmla="*/ 2906 h 2908"/>
                              <a:gd name="T98" fmla="*/ 1166 w 2019"/>
                              <a:gd name="T99" fmla="*/ 2900 h 2908"/>
                              <a:gd name="T100" fmla="*/ 1241 w 2019"/>
                              <a:gd name="T101" fmla="*/ 2887 h 2908"/>
                              <a:gd name="T102" fmla="*/ 1309 w 2019"/>
                              <a:gd name="T103" fmla="*/ 2871 h 2908"/>
                              <a:gd name="T104" fmla="*/ 1375 w 2019"/>
                              <a:gd name="T105" fmla="*/ 2849 h 290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2019"/>
                              <a:gd name="T160" fmla="*/ 0 h 2908"/>
                              <a:gd name="T161" fmla="*/ 2019 w 2019"/>
                              <a:gd name="T162" fmla="*/ 2908 h 290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2019" h="2908">
                                <a:moveTo>
                                  <a:pt x="1415" y="2830"/>
                                </a:moveTo>
                                <a:lnTo>
                                  <a:pt x="1432" y="2818"/>
                                </a:lnTo>
                                <a:lnTo>
                                  <a:pt x="1445" y="2807"/>
                                </a:lnTo>
                                <a:lnTo>
                                  <a:pt x="1453" y="2799"/>
                                </a:lnTo>
                                <a:lnTo>
                                  <a:pt x="1458" y="2790"/>
                                </a:lnTo>
                                <a:lnTo>
                                  <a:pt x="1463" y="2784"/>
                                </a:lnTo>
                                <a:lnTo>
                                  <a:pt x="1466" y="2778"/>
                                </a:lnTo>
                                <a:lnTo>
                                  <a:pt x="1470" y="2773"/>
                                </a:lnTo>
                                <a:lnTo>
                                  <a:pt x="1471" y="2765"/>
                                </a:lnTo>
                                <a:lnTo>
                                  <a:pt x="1474" y="2756"/>
                                </a:lnTo>
                                <a:lnTo>
                                  <a:pt x="1475" y="2744"/>
                                </a:lnTo>
                                <a:lnTo>
                                  <a:pt x="1484" y="2698"/>
                                </a:lnTo>
                                <a:lnTo>
                                  <a:pt x="1543" y="2322"/>
                                </a:lnTo>
                                <a:lnTo>
                                  <a:pt x="1554" y="2268"/>
                                </a:lnTo>
                                <a:lnTo>
                                  <a:pt x="1563" y="2229"/>
                                </a:lnTo>
                                <a:lnTo>
                                  <a:pt x="1577" y="2175"/>
                                </a:lnTo>
                                <a:lnTo>
                                  <a:pt x="1598" y="2115"/>
                                </a:lnTo>
                                <a:lnTo>
                                  <a:pt x="1619" y="2062"/>
                                </a:lnTo>
                                <a:lnTo>
                                  <a:pt x="1638" y="2018"/>
                                </a:lnTo>
                                <a:lnTo>
                                  <a:pt x="1655" y="1980"/>
                                </a:lnTo>
                                <a:lnTo>
                                  <a:pt x="1672" y="1943"/>
                                </a:lnTo>
                                <a:lnTo>
                                  <a:pt x="1706" y="1880"/>
                                </a:lnTo>
                                <a:lnTo>
                                  <a:pt x="1740" y="1821"/>
                                </a:lnTo>
                                <a:lnTo>
                                  <a:pt x="1773" y="1766"/>
                                </a:lnTo>
                                <a:lnTo>
                                  <a:pt x="1799" y="1724"/>
                                </a:lnTo>
                                <a:lnTo>
                                  <a:pt x="1846" y="1645"/>
                                </a:lnTo>
                                <a:lnTo>
                                  <a:pt x="1879" y="1590"/>
                                </a:lnTo>
                                <a:lnTo>
                                  <a:pt x="1905" y="1544"/>
                                </a:lnTo>
                                <a:lnTo>
                                  <a:pt x="1927" y="1492"/>
                                </a:lnTo>
                                <a:lnTo>
                                  <a:pt x="1952" y="1429"/>
                                </a:lnTo>
                                <a:lnTo>
                                  <a:pt x="1969" y="1374"/>
                                </a:lnTo>
                                <a:lnTo>
                                  <a:pt x="1985" y="1316"/>
                                </a:lnTo>
                                <a:lnTo>
                                  <a:pt x="1995" y="1267"/>
                                </a:lnTo>
                                <a:lnTo>
                                  <a:pt x="2007" y="1212"/>
                                </a:lnTo>
                                <a:lnTo>
                                  <a:pt x="2015" y="1142"/>
                                </a:lnTo>
                                <a:lnTo>
                                  <a:pt x="2019" y="1062"/>
                                </a:lnTo>
                                <a:lnTo>
                                  <a:pt x="2019" y="987"/>
                                </a:lnTo>
                                <a:lnTo>
                                  <a:pt x="2012" y="928"/>
                                </a:lnTo>
                                <a:lnTo>
                                  <a:pt x="2003" y="873"/>
                                </a:lnTo>
                                <a:lnTo>
                                  <a:pt x="1994" y="824"/>
                                </a:lnTo>
                                <a:lnTo>
                                  <a:pt x="1978" y="759"/>
                                </a:lnTo>
                                <a:lnTo>
                                  <a:pt x="1960" y="694"/>
                                </a:lnTo>
                                <a:lnTo>
                                  <a:pt x="1940" y="634"/>
                                </a:lnTo>
                                <a:lnTo>
                                  <a:pt x="1917" y="578"/>
                                </a:lnTo>
                                <a:lnTo>
                                  <a:pt x="1888" y="529"/>
                                </a:lnTo>
                                <a:lnTo>
                                  <a:pt x="1850" y="466"/>
                                </a:lnTo>
                                <a:lnTo>
                                  <a:pt x="1807" y="403"/>
                                </a:lnTo>
                                <a:lnTo>
                                  <a:pt x="1765" y="354"/>
                                </a:lnTo>
                                <a:lnTo>
                                  <a:pt x="1727" y="312"/>
                                </a:lnTo>
                                <a:lnTo>
                                  <a:pt x="1683" y="272"/>
                                </a:lnTo>
                                <a:lnTo>
                                  <a:pt x="1636" y="232"/>
                                </a:lnTo>
                                <a:lnTo>
                                  <a:pt x="1590" y="196"/>
                                </a:lnTo>
                                <a:lnTo>
                                  <a:pt x="1535" y="159"/>
                                </a:lnTo>
                                <a:lnTo>
                                  <a:pt x="1471" y="120"/>
                                </a:lnTo>
                                <a:lnTo>
                                  <a:pt x="1411" y="90"/>
                                </a:lnTo>
                                <a:lnTo>
                                  <a:pt x="1341" y="61"/>
                                </a:lnTo>
                                <a:lnTo>
                                  <a:pt x="1277" y="40"/>
                                </a:lnTo>
                                <a:lnTo>
                                  <a:pt x="1224" y="27"/>
                                </a:lnTo>
                                <a:lnTo>
                                  <a:pt x="1167" y="14"/>
                                </a:lnTo>
                                <a:lnTo>
                                  <a:pt x="1115" y="6"/>
                                </a:lnTo>
                                <a:lnTo>
                                  <a:pt x="1053" y="0"/>
                                </a:lnTo>
                                <a:lnTo>
                                  <a:pt x="997" y="0"/>
                                </a:lnTo>
                                <a:lnTo>
                                  <a:pt x="936" y="0"/>
                                </a:lnTo>
                                <a:lnTo>
                                  <a:pt x="885" y="6"/>
                                </a:lnTo>
                                <a:lnTo>
                                  <a:pt x="826" y="19"/>
                                </a:lnTo>
                                <a:lnTo>
                                  <a:pt x="782" y="28"/>
                                </a:lnTo>
                                <a:lnTo>
                                  <a:pt x="727" y="44"/>
                                </a:lnTo>
                                <a:lnTo>
                                  <a:pt x="676" y="59"/>
                                </a:lnTo>
                                <a:lnTo>
                                  <a:pt x="630" y="78"/>
                                </a:lnTo>
                                <a:lnTo>
                                  <a:pt x="586" y="97"/>
                                </a:lnTo>
                                <a:lnTo>
                                  <a:pt x="541" y="121"/>
                                </a:lnTo>
                                <a:lnTo>
                                  <a:pt x="501" y="145"/>
                                </a:lnTo>
                                <a:lnTo>
                                  <a:pt x="456" y="175"/>
                                </a:lnTo>
                                <a:lnTo>
                                  <a:pt x="408" y="209"/>
                                </a:lnTo>
                                <a:lnTo>
                                  <a:pt x="365" y="242"/>
                                </a:lnTo>
                                <a:lnTo>
                                  <a:pt x="326" y="277"/>
                                </a:lnTo>
                                <a:lnTo>
                                  <a:pt x="284" y="316"/>
                                </a:lnTo>
                                <a:lnTo>
                                  <a:pt x="242" y="360"/>
                                </a:lnTo>
                                <a:lnTo>
                                  <a:pt x="206" y="402"/>
                                </a:lnTo>
                                <a:lnTo>
                                  <a:pt x="175" y="441"/>
                                </a:lnTo>
                                <a:lnTo>
                                  <a:pt x="140" y="495"/>
                                </a:lnTo>
                                <a:lnTo>
                                  <a:pt x="106" y="554"/>
                                </a:lnTo>
                                <a:lnTo>
                                  <a:pt x="75" y="620"/>
                                </a:lnTo>
                                <a:lnTo>
                                  <a:pt x="53" y="685"/>
                                </a:lnTo>
                                <a:lnTo>
                                  <a:pt x="34" y="752"/>
                                </a:lnTo>
                                <a:lnTo>
                                  <a:pt x="17" y="818"/>
                                </a:lnTo>
                                <a:lnTo>
                                  <a:pt x="7" y="879"/>
                                </a:lnTo>
                                <a:lnTo>
                                  <a:pt x="0" y="940"/>
                                </a:lnTo>
                                <a:lnTo>
                                  <a:pt x="0" y="999"/>
                                </a:lnTo>
                                <a:lnTo>
                                  <a:pt x="0" y="1052"/>
                                </a:lnTo>
                                <a:lnTo>
                                  <a:pt x="0" y="1115"/>
                                </a:lnTo>
                                <a:lnTo>
                                  <a:pt x="3" y="1170"/>
                                </a:lnTo>
                                <a:lnTo>
                                  <a:pt x="14" y="1239"/>
                                </a:lnTo>
                                <a:lnTo>
                                  <a:pt x="24" y="1299"/>
                                </a:lnTo>
                                <a:lnTo>
                                  <a:pt x="40" y="1358"/>
                                </a:lnTo>
                                <a:lnTo>
                                  <a:pt x="62" y="1427"/>
                                </a:lnTo>
                                <a:lnTo>
                                  <a:pt x="87" y="1488"/>
                                </a:lnTo>
                                <a:lnTo>
                                  <a:pt x="113" y="1542"/>
                                </a:lnTo>
                                <a:lnTo>
                                  <a:pt x="144" y="1602"/>
                                </a:lnTo>
                                <a:lnTo>
                                  <a:pt x="178" y="1660"/>
                                </a:lnTo>
                                <a:lnTo>
                                  <a:pt x="208" y="1715"/>
                                </a:lnTo>
                                <a:lnTo>
                                  <a:pt x="239" y="1770"/>
                                </a:lnTo>
                                <a:lnTo>
                                  <a:pt x="272" y="1830"/>
                                </a:lnTo>
                                <a:lnTo>
                                  <a:pt x="323" y="1917"/>
                                </a:lnTo>
                                <a:lnTo>
                                  <a:pt x="370" y="2007"/>
                                </a:lnTo>
                                <a:lnTo>
                                  <a:pt x="398" y="2053"/>
                                </a:lnTo>
                                <a:lnTo>
                                  <a:pt x="412" y="2091"/>
                                </a:lnTo>
                                <a:lnTo>
                                  <a:pt x="429" y="2138"/>
                                </a:lnTo>
                                <a:lnTo>
                                  <a:pt x="445" y="2192"/>
                                </a:lnTo>
                                <a:lnTo>
                                  <a:pt x="458" y="2239"/>
                                </a:lnTo>
                                <a:lnTo>
                                  <a:pt x="469" y="2292"/>
                                </a:lnTo>
                                <a:lnTo>
                                  <a:pt x="479" y="2365"/>
                                </a:lnTo>
                                <a:lnTo>
                                  <a:pt x="492" y="2444"/>
                                </a:lnTo>
                                <a:lnTo>
                                  <a:pt x="501" y="2506"/>
                                </a:lnTo>
                                <a:lnTo>
                                  <a:pt x="511" y="2586"/>
                                </a:lnTo>
                                <a:lnTo>
                                  <a:pt x="518" y="2643"/>
                                </a:lnTo>
                                <a:lnTo>
                                  <a:pt x="526" y="2693"/>
                                </a:lnTo>
                                <a:lnTo>
                                  <a:pt x="537" y="2742"/>
                                </a:lnTo>
                                <a:lnTo>
                                  <a:pt x="541" y="2756"/>
                                </a:lnTo>
                                <a:lnTo>
                                  <a:pt x="543" y="2767"/>
                                </a:lnTo>
                                <a:lnTo>
                                  <a:pt x="545" y="2773"/>
                                </a:lnTo>
                                <a:lnTo>
                                  <a:pt x="546" y="2778"/>
                                </a:lnTo>
                                <a:lnTo>
                                  <a:pt x="552" y="2784"/>
                                </a:lnTo>
                                <a:lnTo>
                                  <a:pt x="558" y="2794"/>
                                </a:lnTo>
                                <a:lnTo>
                                  <a:pt x="567" y="2803"/>
                                </a:lnTo>
                                <a:lnTo>
                                  <a:pt x="576" y="2812"/>
                                </a:lnTo>
                                <a:lnTo>
                                  <a:pt x="592" y="2824"/>
                                </a:lnTo>
                                <a:lnTo>
                                  <a:pt x="610" y="2833"/>
                                </a:lnTo>
                                <a:lnTo>
                                  <a:pt x="635" y="2847"/>
                                </a:lnTo>
                                <a:lnTo>
                                  <a:pt x="657" y="2856"/>
                                </a:lnTo>
                                <a:lnTo>
                                  <a:pt x="681" y="2864"/>
                                </a:lnTo>
                                <a:lnTo>
                                  <a:pt x="703" y="2870"/>
                                </a:lnTo>
                                <a:lnTo>
                                  <a:pt x="723" y="2875"/>
                                </a:lnTo>
                                <a:lnTo>
                                  <a:pt x="753" y="2883"/>
                                </a:lnTo>
                                <a:lnTo>
                                  <a:pt x="778" y="2889"/>
                                </a:lnTo>
                                <a:lnTo>
                                  <a:pt x="802" y="2892"/>
                                </a:lnTo>
                                <a:lnTo>
                                  <a:pt x="829" y="2896"/>
                                </a:lnTo>
                                <a:lnTo>
                                  <a:pt x="857" y="2900"/>
                                </a:lnTo>
                                <a:lnTo>
                                  <a:pt x="883" y="2902"/>
                                </a:lnTo>
                                <a:lnTo>
                                  <a:pt x="906" y="2904"/>
                                </a:lnTo>
                                <a:lnTo>
                                  <a:pt x="934" y="2906"/>
                                </a:lnTo>
                                <a:lnTo>
                                  <a:pt x="959" y="2908"/>
                                </a:lnTo>
                                <a:lnTo>
                                  <a:pt x="984" y="2908"/>
                                </a:lnTo>
                                <a:lnTo>
                                  <a:pt x="1006" y="2908"/>
                                </a:lnTo>
                                <a:lnTo>
                                  <a:pt x="1031" y="2908"/>
                                </a:lnTo>
                                <a:lnTo>
                                  <a:pt x="1061" y="2908"/>
                                </a:lnTo>
                                <a:lnTo>
                                  <a:pt x="1086" y="2906"/>
                                </a:lnTo>
                                <a:lnTo>
                                  <a:pt x="1108" y="2906"/>
                                </a:lnTo>
                                <a:lnTo>
                                  <a:pt x="1134" y="2902"/>
                                </a:lnTo>
                                <a:lnTo>
                                  <a:pt x="1166" y="2900"/>
                                </a:lnTo>
                                <a:lnTo>
                                  <a:pt x="1188" y="2896"/>
                                </a:lnTo>
                                <a:lnTo>
                                  <a:pt x="1217" y="2892"/>
                                </a:lnTo>
                                <a:lnTo>
                                  <a:pt x="1241" y="2887"/>
                                </a:lnTo>
                                <a:lnTo>
                                  <a:pt x="1265" y="2883"/>
                                </a:lnTo>
                                <a:lnTo>
                                  <a:pt x="1288" y="2877"/>
                                </a:lnTo>
                                <a:lnTo>
                                  <a:pt x="1309" y="2871"/>
                                </a:lnTo>
                                <a:lnTo>
                                  <a:pt x="1334" y="2864"/>
                                </a:lnTo>
                                <a:lnTo>
                                  <a:pt x="1354" y="2856"/>
                                </a:lnTo>
                                <a:lnTo>
                                  <a:pt x="1375" y="2849"/>
                                </a:lnTo>
                                <a:lnTo>
                                  <a:pt x="1395" y="2839"/>
                                </a:lnTo>
                                <a:lnTo>
                                  <a:pt x="1415" y="283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0E0E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6350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5" name="Oval 7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6337" y="4185"/>
                            <a:ext cx="886" cy="296"/>
                          </a:xfrm>
                          <a:prstGeom prst="ellipse">
                            <a:avLst/>
                          </a:prstGeom>
                          <a:solidFill>
                            <a:srgbClr val="A0A0A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6" name="Freeform 7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7261" y="1899"/>
                            <a:ext cx="338" cy="432"/>
                          </a:xfrm>
                          <a:custGeom>
                            <a:avLst/>
                            <a:gdLst>
                              <a:gd name="T0" fmla="*/ 0 w 338"/>
                              <a:gd name="T1" fmla="*/ 0 h 432"/>
                              <a:gd name="T2" fmla="*/ 90 w 338"/>
                              <a:gd name="T3" fmla="*/ 46 h 432"/>
                              <a:gd name="T4" fmla="*/ 172 w 338"/>
                              <a:gd name="T5" fmla="*/ 97 h 432"/>
                              <a:gd name="T6" fmla="*/ 234 w 338"/>
                              <a:gd name="T7" fmla="*/ 148 h 432"/>
                              <a:gd name="T8" fmla="*/ 275 w 338"/>
                              <a:gd name="T9" fmla="*/ 203 h 432"/>
                              <a:gd name="T10" fmla="*/ 304 w 338"/>
                              <a:gd name="T11" fmla="*/ 259 h 432"/>
                              <a:gd name="T12" fmla="*/ 325 w 338"/>
                              <a:gd name="T13" fmla="*/ 308 h 432"/>
                              <a:gd name="T14" fmla="*/ 338 w 338"/>
                              <a:gd name="T15" fmla="*/ 358 h 432"/>
                              <a:gd name="T16" fmla="*/ 219 w 338"/>
                              <a:gd name="T17" fmla="*/ 432 h 432"/>
                              <a:gd name="T18" fmla="*/ 208 w 338"/>
                              <a:gd name="T19" fmla="*/ 362 h 432"/>
                              <a:gd name="T20" fmla="*/ 189 w 338"/>
                              <a:gd name="T21" fmla="*/ 287 h 432"/>
                              <a:gd name="T22" fmla="*/ 161 w 338"/>
                              <a:gd name="T23" fmla="*/ 209 h 432"/>
                              <a:gd name="T24" fmla="*/ 124 w 338"/>
                              <a:gd name="T25" fmla="*/ 144 h 432"/>
                              <a:gd name="T26" fmla="*/ 73 w 338"/>
                              <a:gd name="T27" fmla="*/ 78 h 432"/>
                              <a:gd name="T28" fmla="*/ 0 w 338"/>
                              <a:gd name="T29" fmla="*/ 0 h 432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w 338"/>
                              <a:gd name="T46" fmla="*/ 0 h 432"/>
                              <a:gd name="T47" fmla="*/ 338 w 338"/>
                              <a:gd name="T48" fmla="*/ 432 h 432"/>
                            </a:gdLst>
                            <a:ahLst/>
                            <a:cxnLst>
                              <a:cxn ang="T30">
                                <a:pos x="T0" y="T1"/>
                              </a:cxn>
                              <a:cxn ang="T31">
                                <a:pos x="T2" y="T3"/>
                              </a:cxn>
                              <a:cxn ang="T32">
                                <a:pos x="T4" y="T5"/>
                              </a:cxn>
                              <a:cxn ang="T33">
                                <a:pos x="T6" y="T7"/>
                              </a:cxn>
                              <a:cxn ang="T34">
                                <a:pos x="T8" y="T9"/>
                              </a:cxn>
                              <a:cxn ang="T35">
                                <a:pos x="T10" y="T11"/>
                              </a:cxn>
                              <a:cxn ang="T36">
                                <a:pos x="T12" y="T13"/>
                              </a:cxn>
                              <a:cxn ang="T37">
                                <a:pos x="T14" y="T15"/>
                              </a:cxn>
                              <a:cxn ang="T38">
                                <a:pos x="T16" y="T17"/>
                              </a:cxn>
                              <a:cxn ang="T39">
                                <a:pos x="T18" y="T19"/>
                              </a:cxn>
                              <a:cxn ang="T40">
                                <a:pos x="T20" y="T21"/>
                              </a:cxn>
                              <a:cxn ang="T41">
                                <a:pos x="T22" y="T23"/>
                              </a:cxn>
                              <a:cxn ang="T42">
                                <a:pos x="T24" y="T25"/>
                              </a:cxn>
                              <a:cxn ang="T43">
                                <a:pos x="T26" y="T27"/>
                              </a:cxn>
                              <a:cxn ang="T44">
                                <a:pos x="T28" y="T29"/>
                              </a:cxn>
                            </a:cxnLst>
                            <a:rect l="T45" t="T46" r="T47" b="T48"/>
                            <a:pathLst>
                              <a:path w="338" h="432">
                                <a:moveTo>
                                  <a:pt x="0" y="0"/>
                                </a:moveTo>
                                <a:lnTo>
                                  <a:pt x="90" y="46"/>
                                </a:lnTo>
                                <a:lnTo>
                                  <a:pt x="172" y="97"/>
                                </a:lnTo>
                                <a:lnTo>
                                  <a:pt x="234" y="148"/>
                                </a:lnTo>
                                <a:lnTo>
                                  <a:pt x="275" y="203"/>
                                </a:lnTo>
                                <a:lnTo>
                                  <a:pt x="304" y="259"/>
                                </a:lnTo>
                                <a:lnTo>
                                  <a:pt x="325" y="308"/>
                                </a:lnTo>
                                <a:lnTo>
                                  <a:pt x="338" y="358"/>
                                </a:lnTo>
                                <a:lnTo>
                                  <a:pt x="219" y="432"/>
                                </a:lnTo>
                                <a:lnTo>
                                  <a:pt x="208" y="362"/>
                                </a:lnTo>
                                <a:lnTo>
                                  <a:pt x="189" y="287"/>
                                </a:lnTo>
                                <a:lnTo>
                                  <a:pt x="161" y="209"/>
                                </a:lnTo>
                                <a:lnTo>
                                  <a:pt x="124" y="144"/>
                                </a:lnTo>
                                <a:lnTo>
                                  <a:pt x="73" y="78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grpSp>
                        <p:nvGrpSpPr>
                          <p:cNvPr id="27" name="Group 7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6498" y="2481"/>
                            <a:ext cx="562" cy="1806"/>
                            <a:chOff x="6498" y="2481"/>
                            <a:chExt cx="562" cy="1806"/>
                          </a:xfrm>
                        </p:grpSpPr>
                        <p:sp>
                          <p:nvSpPr>
                            <p:cNvPr id="29" name="Freeform 7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6604" y="3234"/>
                              <a:ext cx="345" cy="1053"/>
                            </a:xfrm>
                            <a:custGeom>
                              <a:avLst/>
                              <a:gdLst>
                                <a:gd name="T0" fmla="*/ 0 w 345"/>
                                <a:gd name="T1" fmla="*/ 80 h 1053"/>
                                <a:gd name="T2" fmla="*/ 6 w 345"/>
                                <a:gd name="T3" fmla="*/ 252 h 1053"/>
                                <a:gd name="T4" fmla="*/ 23 w 345"/>
                                <a:gd name="T5" fmla="*/ 274 h 1053"/>
                                <a:gd name="T6" fmla="*/ 17 w 345"/>
                                <a:gd name="T7" fmla="*/ 975 h 1053"/>
                                <a:gd name="T8" fmla="*/ 40 w 345"/>
                                <a:gd name="T9" fmla="*/ 1053 h 1053"/>
                                <a:gd name="T10" fmla="*/ 98 w 345"/>
                                <a:gd name="T11" fmla="*/ 1053 h 1053"/>
                                <a:gd name="T12" fmla="*/ 146 w 345"/>
                                <a:gd name="T13" fmla="*/ 1015 h 1053"/>
                                <a:gd name="T14" fmla="*/ 201 w 345"/>
                                <a:gd name="T15" fmla="*/ 1015 h 1053"/>
                                <a:gd name="T16" fmla="*/ 245 w 345"/>
                                <a:gd name="T17" fmla="*/ 1053 h 1053"/>
                                <a:gd name="T18" fmla="*/ 307 w 345"/>
                                <a:gd name="T19" fmla="*/ 1053 h 1053"/>
                                <a:gd name="T20" fmla="*/ 328 w 345"/>
                                <a:gd name="T21" fmla="*/ 975 h 1053"/>
                                <a:gd name="T22" fmla="*/ 317 w 345"/>
                                <a:gd name="T23" fmla="*/ 274 h 1053"/>
                                <a:gd name="T24" fmla="*/ 333 w 345"/>
                                <a:gd name="T25" fmla="*/ 252 h 1053"/>
                                <a:gd name="T26" fmla="*/ 345 w 345"/>
                                <a:gd name="T27" fmla="*/ 80 h 1053"/>
                                <a:gd name="T28" fmla="*/ 269 w 345"/>
                                <a:gd name="T29" fmla="*/ 17 h 1053"/>
                                <a:gd name="T30" fmla="*/ 231 w 345"/>
                                <a:gd name="T31" fmla="*/ 17 h 1053"/>
                                <a:gd name="T32" fmla="*/ 210 w 345"/>
                                <a:gd name="T33" fmla="*/ 0 h 1053"/>
                                <a:gd name="T34" fmla="*/ 123 w 345"/>
                                <a:gd name="T35" fmla="*/ 0 h 1053"/>
                                <a:gd name="T36" fmla="*/ 104 w 345"/>
                                <a:gd name="T37" fmla="*/ 17 h 1053"/>
                                <a:gd name="T38" fmla="*/ 72 w 345"/>
                                <a:gd name="T39" fmla="*/ 17 h 1053"/>
                                <a:gd name="T40" fmla="*/ 0 w 345"/>
                                <a:gd name="T41" fmla="*/ 80 h 1053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T60" fmla="*/ 0 60000 65536"/>
                                <a:gd name="T61" fmla="*/ 0 60000 65536"/>
                                <a:gd name="T62" fmla="*/ 0 60000 65536"/>
                                <a:gd name="T63" fmla="*/ 0 w 345"/>
                                <a:gd name="T64" fmla="*/ 0 h 1053"/>
                                <a:gd name="T65" fmla="*/ 345 w 345"/>
                                <a:gd name="T66" fmla="*/ 1053 h 1053"/>
                              </a:gdLst>
                              <a:ahLst/>
                              <a:cxnLst>
                                <a:cxn ang="T42">
                                  <a:pos x="T0" y="T1"/>
                                </a:cxn>
                                <a:cxn ang="T43">
                                  <a:pos x="T2" y="T3"/>
                                </a:cxn>
                                <a:cxn ang="T44">
                                  <a:pos x="T4" y="T5"/>
                                </a:cxn>
                                <a:cxn ang="T45">
                                  <a:pos x="T6" y="T7"/>
                                </a:cxn>
                                <a:cxn ang="T46">
                                  <a:pos x="T8" y="T9"/>
                                </a:cxn>
                                <a:cxn ang="T47">
                                  <a:pos x="T10" y="T11"/>
                                </a:cxn>
                                <a:cxn ang="T48">
                                  <a:pos x="T12" y="T13"/>
                                </a:cxn>
                                <a:cxn ang="T49">
                                  <a:pos x="T14" y="T15"/>
                                </a:cxn>
                                <a:cxn ang="T50">
                                  <a:pos x="T16" y="T17"/>
                                </a:cxn>
                                <a:cxn ang="T51">
                                  <a:pos x="T18" y="T19"/>
                                </a:cxn>
                                <a:cxn ang="T52">
                                  <a:pos x="T20" y="T21"/>
                                </a:cxn>
                                <a:cxn ang="T53">
                                  <a:pos x="T22" y="T23"/>
                                </a:cxn>
                                <a:cxn ang="T54">
                                  <a:pos x="T24" y="T25"/>
                                </a:cxn>
                                <a:cxn ang="T55">
                                  <a:pos x="T26" y="T27"/>
                                </a:cxn>
                                <a:cxn ang="T56">
                                  <a:pos x="T28" y="T29"/>
                                </a:cxn>
                                <a:cxn ang="T57">
                                  <a:pos x="T30" y="T31"/>
                                </a:cxn>
                                <a:cxn ang="T58">
                                  <a:pos x="T32" y="T33"/>
                                </a:cxn>
                                <a:cxn ang="T59">
                                  <a:pos x="T34" y="T35"/>
                                </a:cxn>
                                <a:cxn ang="T60">
                                  <a:pos x="T36" y="T37"/>
                                </a:cxn>
                                <a:cxn ang="T61">
                                  <a:pos x="T38" y="T39"/>
                                </a:cxn>
                                <a:cxn ang="T62">
                                  <a:pos x="T40" y="T41"/>
                                </a:cxn>
                              </a:cxnLst>
                              <a:rect l="T63" t="T64" r="T65" b="T66"/>
                              <a:pathLst>
                                <a:path w="345" h="1053">
                                  <a:moveTo>
                                    <a:pt x="0" y="80"/>
                                  </a:moveTo>
                                  <a:lnTo>
                                    <a:pt x="6" y="252"/>
                                  </a:lnTo>
                                  <a:lnTo>
                                    <a:pt x="23" y="274"/>
                                  </a:lnTo>
                                  <a:lnTo>
                                    <a:pt x="17" y="975"/>
                                  </a:lnTo>
                                  <a:lnTo>
                                    <a:pt x="40" y="1053"/>
                                  </a:lnTo>
                                  <a:lnTo>
                                    <a:pt x="98" y="1053"/>
                                  </a:lnTo>
                                  <a:lnTo>
                                    <a:pt x="146" y="1015"/>
                                  </a:lnTo>
                                  <a:lnTo>
                                    <a:pt x="201" y="1015"/>
                                  </a:lnTo>
                                  <a:lnTo>
                                    <a:pt x="245" y="1053"/>
                                  </a:lnTo>
                                  <a:lnTo>
                                    <a:pt x="307" y="1053"/>
                                  </a:lnTo>
                                  <a:lnTo>
                                    <a:pt x="328" y="975"/>
                                  </a:lnTo>
                                  <a:lnTo>
                                    <a:pt x="317" y="274"/>
                                  </a:lnTo>
                                  <a:lnTo>
                                    <a:pt x="333" y="252"/>
                                  </a:lnTo>
                                  <a:lnTo>
                                    <a:pt x="345" y="80"/>
                                  </a:lnTo>
                                  <a:lnTo>
                                    <a:pt x="269" y="17"/>
                                  </a:lnTo>
                                  <a:lnTo>
                                    <a:pt x="231" y="17"/>
                                  </a:lnTo>
                                  <a:lnTo>
                                    <a:pt x="210" y="0"/>
                                  </a:lnTo>
                                  <a:lnTo>
                                    <a:pt x="123" y="0"/>
                                  </a:lnTo>
                                  <a:lnTo>
                                    <a:pt x="104" y="17"/>
                                  </a:lnTo>
                                  <a:lnTo>
                                    <a:pt x="72" y="17"/>
                                  </a:lnTo>
                                  <a:lnTo>
                                    <a:pt x="0" y="8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0C0C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</a14:hiddenLine>
                              </a:ext>
                            </a:extLst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30" name="Oval 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6781" y="3267"/>
                              <a:ext cx="45" cy="72"/>
                            </a:xfrm>
                            <a:prstGeom prst="ellipse">
                              <a:avLst/>
                            </a:prstGeom>
                            <a:solidFill>
                              <a:srgbClr val="E0E0E0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</a14:hiddenLine>
                              </a:ext>
                            </a:extLst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grpSp>
                          <p:nvGrpSpPr>
                            <p:cNvPr id="31" name="Group 8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6498" y="2481"/>
                              <a:ext cx="562" cy="828"/>
                              <a:chOff x="6498" y="2481"/>
                              <a:chExt cx="562" cy="828"/>
                            </a:xfrm>
                          </p:grpSpPr>
                          <p:sp>
                            <p:nvSpPr>
                              <p:cNvPr id="37" name="Oval 82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6531" y="2481"/>
                                <a:ext cx="514" cy="282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38" name="Freeform 8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6498" y="2610"/>
                                <a:ext cx="562" cy="699"/>
                              </a:xfrm>
                              <a:custGeom>
                                <a:avLst/>
                                <a:gdLst>
                                  <a:gd name="T0" fmla="*/ 358 w 562"/>
                                  <a:gd name="T1" fmla="*/ 699 h 699"/>
                                  <a:gd name="T2" fmla="*/ 562 w 562"/>
                                  <a:gd name="T3" fmla="*/ 69 h 699"/>
                                  <a:gd name="T4" fmla="*/ 526 w 562"/>
                                  <a:gd name="T5" fmla="*/ 56 h 699"/>
                                  <a:gd name="T6" fmla="*/ 485 w 562"/>
                                  <a:gd name="T7" fmla="*/ 38 h 699"/>
                                  <a:gd name="T8" fmla="*/ 431 w 562"/>
                                  <a:gd name="T9" fmla="*/ 24 h 699"/>
                                  <a:gd name="T10" fmla="*/ 384 w 562"/>
                                  <a:gd name="T11" fmla="*/ 12 h 699"/>
                                  <a:gd name="T12" fmla="*/ 342 w 562"/>
                                  <a:gd name="T13" fmla="*/ 4 h 699"/>
                                  <a:gd name="T14" fmla="*/ 297 w 562"/>
                                  <a:gd name="T15" fmla="*/ 0 h 699"/>
                                  <a:gd name="T16" fmla="*/ 248 w 562"/>
                                  <a:gd name="T17" fmla="*/ 3 h 699"/>
                                  <a:gd name="T18" fmla="*/ 185 w 562"/>
                                  <a:gd name="T19" fmla="*/ 10 h 699"/>
                                  <a:gd name="T20" fmla="*/ 132 w 562"/>
                                  <a:gd name="T21" fmla="*/ 24 h 699"/>
                                  <a:gd name="T22" fmla="*/ 80 w 562"/>
                                  <a:gd name="T23" fmla="*/ 38 h 699"/>
                                  <a:gd name="T24" fmla="*/ 34 w 562"/>
                                  <a:gd name="T25" fmla="*/ 58 h 699"/>
                                  <a:gd name="T26" fmla="*/ 0 w 562"/>
                                  <a:gd name="T27" fmla="*/ 76 h 699"/>
                                  <a:gd name="T28" fmla="*/ 197 w 562"/>
                                  <a:gd name="T29" fmla="*/ 699 h 699"/>
                                  <a:gd name="T30" fmla="*/ 0 60000 65536"/>
                                  <a:gd name="T31" fmla="*/ 0 60000 65536"/>
                                  <a:gd name="T32" fmla="*/ 0 60000 65536"/>
                                  <a:gd name="T33" fmla="*/ 0 60000 65536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w 562"/>
                                  <a:gd name="T46" fmla="*/ 0 h 699"/>
                                  <a:gd name="T47" fmla="*/ 562 w 562"/>
                                  <a:gd name="T48" fmla="*/ 699 h 699"/>
                                </a:gdLst>
                                <a:ahLst/>
                                <a:cxnLst>
                                  <a:cxn ang="T30">
                                    <a:pos x="T0" y="T1"/>
                                  </a:cxn>
                                  <a:cxn ang="T31">
                                    <a:pos x="T2" y="T3"/>
                                  </a:cxn>
                                  <a:cxn ang="T32">
                                    <a:pos x="T4" y="T5"/>
                                  </a:cxn>
                                  <a:cxn ang="T33">
                                    <a:pos x="T6" y="T7"/>
                                  </a:cxn>
                                  <a:cxn ang="T34">
                                    <a:pos x="T8" y="T9"/>
                                  </a:cxn>
                                  <a:cxn ang="T35">
                                    <a:pos x="T10" y="T11"/>
                                  </a:cxn>
                                  <a:cxn ang="T36">
                                    <a:pos x="T12" y="T13"/>
                                  </a:cxn>
                                  <a:cxn ang="T37">
                                    <a:pos x="T14" y="T15"/>
                                  </a:cxn>
                                  <a:cxn ang="T38">
                                    <a:pos x="T16" y="T17"/>
                                  </a:cxn>
                                  <a:cxn ang="T39">
                                    <a:pos x="T18" y="T19"/>
                                  </a:cxn>
                                  <a:cxn ang="T40">
                                    <a:pos x="T20" y="T21"/>
                                  </a:cxn>
                                  <a:cxn ang="T41">
                                    <a:pos x="T22" y="T23"/>
                                  </a:cxn>
                                  <a:cxn ang="T42">
                                    <a:pos x="T24" y="T25"/>
                                  </a:cxn>
                                  <a:cxn ang="T43">
                                    <a:pos x="T26" y="T27"/>
                                  </a:cxn>
                                  <a:cxn ang="T44">
                                    <a:pos x="T28" y="T29"/>
                                  </a:cxn>
                                </a:cxnLst>
                                <a:rect l="T45" t="T46" r="T47" b="T48"/>
                                <a:pathLst>
                                  <a:path w="562" h="699">
                                    <a:moveTo>
                                      <a:pt x="358" y="699"/>
                                    </a:moveTo>
                                    <a:lnTo>
                                      <a:pt x="562" y="69"/>
                                    </a:lnTo>
                                    <a:lnTo>
                                      <a:pt x="526" y="56"/>
                                    </a:lnTo>
                                    <a:lnTo>
                                      <a:pt x="485" y="38"/>
                                    </a:lnTo>
                                    <a:lnTo>
                                      <a:pt x="431" y="24"/>
                                    </a:lnTo>
                                    <a:lnTo>
                                      <a:pt x="384" y="12"/>
                                    </a:lnTo>
                                    <a:lnTo>
                                      <a:pt x="342" y="4"/>
                                    </a:lnTo>
                                    <a:lnTo>
                                      <a:pt x="297" y="0"/>
                                    </a:lnTo>
                                    <a:lnTo>
                                      <a:pt x="248" y="3"/>
                                    </a:lnTo>
                                    <a:lnTo>
                                      <a:pt x="185" y="10"/>
                                    </a:lnTo>
                                    <a:lnTo>
                                      <a:pt x="132" y="24"/>
                                    </a:lnTo>
                                    <a:lnTo>
                                      <a:pt x="80" y="38"/>
                                    </a:lnTo>
                                    <a:lnTo>
                                      <a:pt x="34" y="58"/>
                                    </a:lnTo>
                                    <a:lnTo>
                                      <a:pt x="0" y="76"/>
                                    </a:lnTo>
                                    <a:lnTo>
                                      <a:pt x="197" y="699"/>
                                    </a:lnTo>
                                  </a:path>
                                </a:pathLst>
                              </a:cu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">
                                    <a:solidFill>
                                      <a:srgbClr val="000000"/>
                                    </a:solidFill>
                                    <a:prstDash val="solid"/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32" name="Group 84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6676" y="3385"/>
                              <a:ext cx="193" cy="804"/>
                              <a:chOff x="6676" y="3385"/>
                              <a:chExt cx="193" cy="804"/>
                            </a:xfrm>
                          </p:grpSpPr>
                          <p:sp>
                            <p:nvSpPr>
                              <p:cNvPr id="33" name="Line 85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6708" y="3406"/>
                                <a:ext cx="1" cy="783"/>
                              </a:xfrm>
                              <a:prstGeom prst="line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34" name="Line 8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6836" y="3406"/>
                                <a:ext cx="4" cy="779"/>
                              </a:xfrm>
                              <a:prstGeom prst="line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35" name="Line 8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6866" y="3385"/>
                                <a:ext cx="3" cy="780"/>
                              </a:xfrm>
                              <a:prstGeom prst="line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36" name="Line 8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 flipV="1">
                                <a:off x="6676" y="3385"/>
                                <a:ext cx="2" cy="780"/>
                              </a:xfrm>
                              <a:prstGeom prst="line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noFill/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6350">
                                    <a:solidFill>
                                      <a:srgbClr val="000000"/>
                                    </a:solidFill>
                                    <a:round/>
                                  </a14:hiddenLine>
                                </a:ext>
                              </a:extLst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8" name="Freeform 8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6740" y="3766"/>
                            <a:ext cx="546" cy="681"/>
                          </a:xfrm>
                          <a:custGeom>
                            <a:avLst/>
                            <a:gdLst>
                              <a:gd name="T0" fmla="*/ 546 w 546"/>
                              <a:gd name="T1" fmla="*/ 0 h 681"/>
                              <a:gd name="T2" fmla="*/ 523 w 546"/>
                              <a:gd name="T3" fmla="*/ 20 h 681"/>
                              <a:gd name="T4" fmla="*/ 432 w 546"/>
                              <a:gd name="T5" fmla="*/ 441 h 681"/>
                              <a:gd name="T6" fmla="*/ 415 w 546"/>
                              <a:gd name="T7" fmla="*/ 483 h 681"/>
                              <a:gd name="T8" fmla="*/ 388 w 546"/>
                              <a:gd name="T9" fmla="*/ 518 h 681"/>
                              <a:gd name="T10" fmla="*/ 347 w 546"/>
                              <a:gd name="T11" fmla="*/ 550 h 681"/>
                              <a:gd name="T12" fmla="*/ 307 w 546"/>
                              <a:gd name="T13" fmla="*/ 575 h 681"/>
                              <a:gd name="T14" fmla="*/ 262 w 546"/>
                              <a:gd name="T15" fmla="*/ 598 h 681"/>
                              <a:gd name="T16" fmla="*/ 215 w 546"/>
                              <a:gd name="T17" fmla="*/ 618 h 681"/>
                              <a:gd name="T18" fmla="*/ 163 w 546"/>
                              <a:gd name="T19" fmla="*/ 637 h 681"/>
                              <a:gd name="T20" fmla="*/ 119 w 546"/>
                              <a:gd name="T21" fmla="*/ 647 h 681"/>
                              <a:gd name="T22" fmla="*/ 65 w 546"/>
                              <a:gd name="T23" fmla="*/ 656 h 681"/>
                              <a:gd name="T24" fmla="*/ 0 w 546"/>
                              <a:gd name="T25" fmla="*/ 652 h 681"/>
                              <a:gd name="T26" fmla="*/ 10 w 546"/>
                              <a:gd name="T27" fmla="*/ 677 h 681"/>
                              <a:gd name="T28" fmla="*/ 55 w 546"/>
                              <a:gd name="T29" fmla="*/ 681 h 681"/>
                              <a:gd name="T30" fmla="*/ 86 w 546"/>
                              <a:gd name="T31" fmla="*/ 681 h 681"/>
                              <a:gd name="T32" fmla="*/ 134 w 546"/>
                              <a:gd name="T33" fmla="*/ 677 h 681"/>
                              <a:gd name="T34" fmla="*/ 173 w 546"/>
                              <a:gd name="T35" fmla="*/ 674 h 681"/>
                              <a:gd name="T36" fmla="*/ 227 w 546"/>
                              <a:gd name="T37" fmla="*/ 665 h 681"/>
                              <a:gd name="T38" fmla="*/ 269 w 546"/>
                              <a:gd name="T39" fmla="*/ 657 h 681"/>
                              <a:gd name="T40" fmla="*/ 316 w 546"/>
                              <a:gd name="T41" fmla="*/ 643 h 681"/>
                              <a:gd name="T42" fmla="*/ 343 w 546"/>
                              <a:gd name="T43" fmla="*/ 635 h 681"/>
                              <a:gd name="T44" fmla="*/ 384 w 546"/>
                              <a:gd name="T45" fmla="*/ 618 h 681"/>
                              <a:gd name="T46" fmla="*/ 427 w 546"/>
                              <a:gd name="T47" fmla="*/ 590 h 681"/>
                              <a:gd name="T48" fmla="*/ 440 w 546"/>
                              <a:gd name="T49" fmla="*/ 575 h 681"/>
                              <a:gd name="T50" fmla="*/ 452 w 546"/>
                              <a:gd name="T51" fmla="*/ 554 h 681"/>
                              <a:gd name="T52" fmla="*/ 462 w 546"/>
                              <a:gd name="T53" fmla="*/ 512 h 681"/>
                              <a:gd name="T54" fmla="*/ 471 w 546"/>
                              <a:gd name="T55" fmla="*/ 470 h 681"/>
                              <a:gd name="T56" fmla="*/ 546 w 546"/>
                              <a:gd name="T57" fmla="*/ 0 h 681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546"/>
                              <a:gd name="T88" fmla="*/ 0 h 681"/>
                              <a:gd name="T89" fmla="*/ 546 w 546"/>
                              <a:gd name="T90" fmla="*/ 681 h 681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546" h="681">
                                <a:moveTo>
                                  <a:pt x="546" y="0"/>
                                </a:moveTo>
                                <a:lnTo>
                                  <a:pt x="523" y="20"/>
                                </a:lnTo>
                                <a:lnTo>
                                  <a:pt x="432" y="441"/>
                                </a:lnTo>
                                <a:lnTo>
                                  <a:pt x="415" y="483"/>
                                </a:lnTo>
                                <a:lnTo>
                                  <a:pt x="388" y="518"/>
                                </a:lnTo>
                                <a:lnTo>
                                  <a:pt x="347" y="550"/>
                                </a:lnTo>
                                <a:lnTo>
                                  <a:pt x="307" y="575"/>
                                </a:lnTo>
                                <a:lnTo>
                                  <a:pt x="262" y="598"/>
                                </a:lnTo>
                                <a:lnTo>
                                  <a:pt x="215" y="618"/>
                                </a:lnTo>
                                <a:lnTo>
                                  <a:pt x="163" y="637"/>
                                </a:lnTo>
                                <a:lnTo>
                                  <a:pt x="119" y="647"/>
                                </a:lnTo>
                                <a:lnTo>
                                  <a:pt x="65" y="656"/>
                                </a:lnTo>
                                <a:lnTo>
                                  <a:pt x="0" y="652"/>
                                </a:lnTo>
                                <a:lnTo>
                                  <a:pt x="10" y="677"/>
                                </a:lnTo>
                                <a:lnTo>
                                  <a:pt x="55" y="681"/>
                                </a:lnTo>
                                <a:lnTo>
                                  <a:pt x="86" y="681"/>
                                </a:lnTo>
                                <a:lnTo>
                                  <a:pt x="134" y="677"/>
                                </a:lnTo>
                                <a:lnTo>
                                  <a:pt x="173" y="674"/>
                                </a:lnTo>
                                <a:lnTo>
                                  <a:pt x="227" y="665"/>
                                </a:lnTo>
                                <a:lnTo>
                                  <a:pt x="269" y="657"/>
                                </a:lnTo>
                                <a:lnTo>
                                  <a:pt x="316" y="643"/>
                                </a:lnTo>
                                <a:lnTo>
                                  <a:pt x="343" y="635"/>
                                </a:lnTo>
                                <a:lnTo>
                                  <a:pt x="384" y="618"/>
                                </a:lnTo>
                                <a:lnTo>
                                  <a:pt x="427" y="590"/>
                                </a:lnTo>
                                <a:lnTo>
                                  <a:pt x="440" y="575"/>
                                </a:lnTo>
                                <a:lnTo>
                                  <a:pt x="452" y="554"/>
                                </a:lnTo>
                                <a:lnTo>
                                  <a:pt x="462" y="512"/>
                                </a:lnTo>
                                <a:lnTo>
                                  <a:pt x="471" y="470"/>
                                </a:lnTo>
                                <a:lnTo>
                                  <a:pt x="54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sp>
                      <p:nvSpPr>
                        <p:cNvPr id="22" name="Rectangle 9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5695" y="6585"/>
                          <a:ext cx="540" cy="315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808080"/>
                            </a:gs>
                            <a:gs pos="50000">
                              <a:srgbClr val="C0C0C0"/>
                            </a:gs>
                            <a:gs pos="100000">
                              <a:srgbClr val="808080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15" name="Freeform 91"/>
                    <p:cNvSpPr/>
                    <p:nvPr/>
                  </p:nvSpPr>
                  <p:spPr bwMode="auto">
                    <a:xfrm>
                      <a:off x="6405" y="2220"/>
                      <a:ext cx="958" cy="1156"/>
                    </a:xfrm>
                    <a:custGeom>
                      <a:avLst/>
                      <a:gdLst>
                        <a:gd name="T0" fmla="*/ 0 w 958"/>
                        <a:gd name="T1" fmla="*/ 0 h 1156"/>
                        <a:gd name="T2" fmla="*/ 240 w 958"/>
                        <a:gd name="T3" fmla="*/ 30 h 1156"/>
                        <a:gd name="T4" fmla="*/ 345 w 958"/>
                        <a:gd name="T5" fmla="*/ 90 h 1156"/>
                        <a:gd name="T6" fmla="*/ 555 w 958"/>
                        <a:gd name="T7" fmla="*/ 135 h 1156"/>
                        <a:gd name="T8" fmla="*/ 855 w 958"/>
                        <a:gd name="T9" fmla="*/ 225 h 1156"/>
                        <a:gd name="T10" fmla="*/ 915 w 958"/>
                        <a:gd name="T11" fmla="*/ 315 h 1156"/>
                        <a:gd name="T12" fmla="*/ 750 w 958"/>
                        <a:gd name="T13" fmla="*/ 930 h 1156"/>
                        <a:gd name="T14" fmla="*/ 720 w 958"/>
                        <a:gd name="T15" fmla="*/ 975 h 1156"/>
                        <a:gd name="T16" fmla="*/ 675 w 958"/>
                        <a:gd name="T17" fmla="*/ 990 h 1156"/>
                        <a:gd name="T18" fmla="*/ 660 w 958"/>
                        <a:gd name="T19" fmla="*/ 1035 h 1156"/>
                        <a:gd name="T20" fmla="*/ 600 w 958"/>
                        <a:gd name="T21" fmla="*/ 1095 h 115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8"/>
                        <a:gd name="T34" fmla="*/ 0 h 1156"/>
                        <a:gd name="T35" fmla="*/ 958 w 958"/>
                        <a:gd name="T36" fmla="*/ 1156 h 115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8" h="1156">
                          <a:moveTo>
                            <a:pt x="0" y="0"/>
                          </a:moveTo>
                          <a:cubicBezTo>
                            <a:pt x="27" y="3"/>
                            <a:pt x="193" y="16"/>
                            <a:pt x="240" y="30"/>
                          </a:cubicBezTo>
                          <a:cubicBezTo>
                            <a:pt x="332" y="58"/>
                            <a:pt x="269" y="56"/>
                            <a:pt x="345" y="90"/>
                          </a:cubicBezTo>
                          <a:cubicBezTo>
                            <a:pt x="429" y="127"/>
                            <a:pt x="460" y="123"/>
                            <a:pt x="555" y="135"/>
                          </a:cubicBezTo>
                          <a:cubicBezTo>
                            <a:pt x="654" y="168"/>
                            <a:pt x="756" y="192"/>
                            <a:pt x="855" y="225"/>
                          </a:cubicBezTo>
                          <a:cubicBezTo>
                            <a:pt x="875" y="255"/>
                            <a:pt x="916" y="279"/>
                            <a:pt x="915" y="315"/>
                          </a:cubicBezTo>
                          <a:cubicBezTo>
                            <a:pt x="907" y="537"/>
                            <a:pt x="958" y="792"/>
                            <a:pt x="750" y="930"/>
                          </a:cubicBezTo>
                          <a:cubicBezTo>
                            <a:pt x="740" y="945"/>
                            <a:pt x="734" y="964"/>
                            <a:pt x="720" y="975"/>
                          </a:cubicBezTo>
                          <a:cubicBezTo>
                            <a:pt x="708" y="985"/>
                            <a:pt x="686" y="979"/>
                            <a:pt x="675" y="990"/>
                          </a:cubicBezTo>
                          <a:cubicBezTo>
                            <a:pt x="664" y="1001"/>
                            <a:pt x="670" y="1023"/>
                            <a:pt x="660" y="1035"/>
                          </a:cubicBezTo>
                          <a:cubicBezTo>
                            <a:pt x="563" y="1156"/>
                            <a:pt x="649" y="996"/>
                            <a:pt x="600" y="1095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6" name="Freeform 94"/>
                    <p:cNvSpPr/>
                    <p:nvPr/>
                  </p:nvSpPr>
                  <p:spPr bwMode="auto">
                    <a:xfrm>
                      <a:off x="2714" y="1941"/>
                      <a:ext cx="2371" cy="1464"/>
                    </a:xfrm>
                    <a:custGeom>
                      <a:avLst/>
                      <a:gdLst>
                        <a:gd name="T0" fmla="*/ 2371 w 2371"/>
                        <a:gd name="T1" fmla="*/ 1464 h 1464"/>
                        <a:gd name="T2" fmla="*/ 1531 w 2371"/>
                        <a:gd name="T3" fmla="*/ 1344 h 1464"/>
                        <a:gd name="T4" fmla="*/ 1126 w 2371"/>
                        <a:gd name="T5" fmla="*/ 1209 h 1464"/>
                        <a:gd name="T6" fmla="*/ 931 w 2371"/>
                        <a:gd name="T7" fmla="*/ 1029 h 1464"/>
                        <a:gd name="T8" fmla="*/ 661 w 2371"/>
                        <a:gd name="T9" fmla="*/ 939 h 1464"/>
                        <a:gd name="T10" fmla="*/ 571 w 2371"/>
                        <a:gd name="T11" fmla="*/ 909 h 1464"/>
                        <a:gd name="T12" fmla="*/ 481 w 2371"/>
                        <a:gd name="T13" fmla="*/ 834 h 1464"/>
                        <a:gd name="T14" fmla="*/ 361 w 2371"/>
                        <a:gd name="T15" fmla="*/ 714 h 1464"/>
                        <a:gd name="T16" fmla="*/ 271 w 2371"/>
                        <a:gd name="T17" fmla="*/ 579 h 1464"/>
                        <a:gd name="T18" fmla="*/ 226 w 2371"/>
                        <a:gd name="T19" fmla="*/ 489 h 1464"/>
                        <a:gd name="T20" fmla="*/ 151 w 2371"/>
                        <a:gd name="T21" fmla="*/ 249 h 1464"/>
                        <a:gd name="T22" fmla="*/ 121 w 2371"/>
                        <a:gd name="T23" fmla="*/ 204 h 1464"/>
                        <a:gd name="T24" fmla="*/ 106 w 2371"/>
                        <a:gd name="T25" fmla="*/ 159 h 1464"/>
                        <a:gd name="T26" fmla="*/ 46 w 2371"/>
                        <a:gd name="T27" fmla="*/ 84 h 1464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71"/>
                        <a:gd name="T43" fmla="*/ 0 h 1464"/>
                        <a:gd name="T44" fmla="*/ 2371 w 2371"/>
                        <a:gd name="T45" fmla="*/ 1464 h 1464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71" h="1464">
                          <a:moveTo>
                            <a:pt x="2371" y="1464"/>
                          </a:moveTo>
                          <a:cubicBezTo>
                            <a:pt x="2092" y="1429"/>
                            <a:pt x="1809" y="1390"/>
                            <a:pt x="1531" y="1344"/>
                          </a:cubicBezTo>
                          <a:cubicBezTo>
                            <a:pt x="1410" y="1264"/>
                            <a:pt x="1257" y="1267"/>
                            <a:pt x="1126" y="1209"/>
                          </a:cubicBezTo>
                          <a:cubicBezTo>
                            <a:pt x="1043" y="1172"/>
                            <a:pt x="1018" y="1067"/>
                            <a:pt x="931" y="1029"/>
                          </a:cubicBezTo>
                          <a:cubicBezTo>
                            <a:pt x="844" y="991"/>
                            <a:pt x="751" y="969"/>
                            <a:pt x="661" y="939"/>
                          </a:cubicBezTo>
                          <a:cubicBezTo>
                            <a:pt x="631" y="929"/>
                            <a:pt x="571" y="909"/>
                            <a:pt x="571" y="909"/>
                          </a:cubicBezTo>
                          <a:cubicBezTo>
                            <a:pt x="440" y="778"/>
                            <a:pt x="606" y="938"/>
                            <a:pt x="481" y="834"/>
                          </a:cubicBezTo>
                          <a:cubicBezTo>
                            <a:pt x="433" y="794"/>
                            <a:pt x="413" y="749"/>
                            <a:pt x="361" y="714"/>
                          </a:cubicBezTo>
                          <a:cubicBezTo>
                            <a:pt x="340" y="650"/>
                            <a:pt x="300" y="636"/>
                            <a:pt x="271" y="579"/>
                          </a:cubicBezTo>
                          <a:cubicBezTo>
                            <a:pt x="209" y="455"/>
                            <a:pt x="312" y="618"/>
                            <a:pt x="226" y="489"/>
                          </a:cubicBezTo>
                          <a:cubicBezTo>
                            <a:pt x="212" y="433"/>
                            <a:pt x="183" y="297"/>
                            <a:pt x="151" y="249"/>
                          </a:cubicBezTo>
                          <a:cubicBezTo>
                            <a:pt x="141" y="234"/>
                            <a:pt x="129" y="220"/>
                            <a:pt x="121" y="204"/>
                          </a:cubicBezTo>
                          <a:cubicBezTo>
                            <a:pt x="114" y="190"/>
                            <a:pt x="115" y="172"/>
                            <a:pt x="106" y="159"/>
                          </a:cubicBezTo>
                          <a:cubicBezTo>
                            <a:pt x="0" y="0"/>
                            <a:pt x="98" y="189"/>
                            <a:pt x="46" y="84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7" name="Freeform 95"/>
                    <p:cNvSpPr/>
                    <p:nvPr/>
                  </p:nvSpPr>
                  <p:spPr bwMode="auto">
                    <a:xfrm>
                      <a:off x="2790" y="3405"/>
                      <a:ext cx="4784" cy="2015"/>
                    </a:xfrm>
                    <a:custGeom>
                      <a:avLst/>
                      <a:gdLst>
                        <a:gd name="T0" fmla="*/ 0 w 4784"/>
                        <a:gd name="T1" fmla="*/ 615 h 2015"/>
                        <a:gd name="T2" fmla="*/ 150 w 4784"/>
                        <a:gd name="T3" fmla="*/ 870 h 2015"/>
                        <a:gd name="T4" fmla="*/ 285 w 4784"/>
                        <a:gd name="T5" fmla="*/ 1080 h 2015"/>
                        <a:gd name="T6" fmla="*/ 600 w 4784"/>
                        <a:gd name="T7" fmla="*/ 1185 h 2015"/>
                        <a:gd name="T8" fmla="*/ 705 w 4784"/>
                        <a:gd name="T9" fmla="*/ 1275 h 2015"/>
                        <a:gd name="T10" fmla="*/ 735 w 4784"/>
                        <a:gd name="T11" fmla="*/ 1320 h 2015"/>
                        <a:gd name="T12" fmla="*/ 780 w 4784"/>
                        <a:gd name="T13" fmla="*/ 1350 h 2015"/>
                        <a:gd name="T14" fmla="*/ 915 w 4784"/>
                        <a:gd name="T15" fmla="*/ 1470 h 2015"/>
                        <a:gd name="T16" fmla="*/ 1005 w 4784"/>
                        <a:gd name="T17" fmla="*/ 1620 h 2015"/>
                        <a:gd name="T18" fmla="*/ 1200 w 4784"/>
                        <a:gd name="T19" fmla="*/ 1755 h 2015"/>
                        <a:gd name="T20" fmla="*/ 1245 w 4784"/>
                        <a:gd name="T21" fmla="*/ 1800 h 2015"/>
                        <a:gd name="T22" fmla="*/ 1440 w 4784"/>
                        <a:gd name="T23" fmla="*/ 1860 h 2015"/>
                        <a:gd name="T24" fmla="*/ 1965 w 4784"/>
                        <a:gd name="T25" fmla="*/ 1950 h 2015"/>
                        <a:gd name="T26" fmla="*/ 2430 w 4784"/>
                        <a:gd name="T27" fmla="*/ 1995 h 2015"/>
                        <a:gd name="T28" fmla="*/ 3975 w 4784"/>
                        <a:gd name="T29" fmla="*/ 1950 h 2015"/>
                        <a:gd name="T30" fmla="*/ 4125 w 4784"/>
                        <a:gd name="T31" fmla="*/ 1860 h 2015"/>
                        <a:gd name="T32" fmla="*/ 4260 w 4784"/>
                        <a:gd name="T33" fmla="*/ 1755 h 2015"/>
                        <a:gd name="T34" fmla="*/ 4290 w 4784"/>
                        <a:gd name="T35" fmla="*/ 1710 h 2015"/>
                        <a:gd name="T36" fmla="*/ 4380 w 4784"/>
                        <a:gd name="T37" fmla="*/ 1650 h 2015"/>
                        <a:gd name="T38" fmla="*/ 4500 w 4784"/>
                        <a:gd name="T39" fmla="*/ 1530 h 2015"/>
                        <a:gd name="T40" fmla="*/ 4560 w 4784"/>
                        <a:gd name="T41" fmla="*/ 1455 h 2015"/>
                        <a:gd name="T42" fmla="*/ 4635 w 4784"/>
                        <a:gd name="T43" fmla="*/ 1365 h 2015"/>
                        <a:gd name="T44" fmla="*/ 4650 w 4784"/>
                        <a:gd name="T45" fmla="*/ 1320 h 2015"/>
                        <a:gd name="T46" fmla="*/ 4680 w 4784"/>
                        <a:gd name="T47" fmla="*/ 1275 h 2015"/>
                        <a:gd name="T48" fmla="*/ 4710 w 4784"/>
                        <a:gd name="T49" fmla="*/ 1185 h 2015"/>
                        <a:gd name="T50" fmla="*/ 4725 w 4784"/>
                        <a:gd name="T51" fmla="*/ 1140 h 2015"/>
                        <a:gd name="T52" fmla="*/ 4740 w 4784"/>
                        <a:gd name="T53" fmla="*/ 1095 h 2015"/>
                        <a:gd name="T54" fmla="*/ 4740 w 4784"/>
                        <a:gd name="T55" fmla="*/ 315 h 2015"/>
                        <a:gd name="T56" fmla="*/ 4710 w 4784"/>
                        <a:gd name="T57" fmla="*/ 225 h 2015"/>
                        <a:gd name="T58" fmla="*/ 4335 w 4784"/>
                        <a:gd name="T59" fmla="*/ 75 h 2015"/>
                        <a:gd name="T60" fmla="*/ 4230 w 4784"/>
                        <a:gd name="T61" fmla="*/ 0 h 2015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4784"/>
                        <a:gd name="T94" fmla="*/ 0 h 2015"/>
                        <a:gd name="T95" fmla="*/ 4784 w 4784"/>
                        <a:gd name="T96" fmla="*/ 2015 h 2015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4784" h="2015">
                          <a:moveTo>
                            <a:pt x="0" y="615"/>
                          </a:moveTo>
                          <a:cubicBezTo>
                            <a:pt x="33" y="715"/>
                            <a:pt x="104" y="778"/>
                            <a:pt x="150" y="870"/>
                          </a:cubicBezTo>
                          <a:cubicBezTo>
                            <a:pt x="175" y="919"/>
                            <a:pt x="236" y="1046"/>
                            <a:pt x="285" y="1080"/>
                          </a:cubicBezTo>
                          <a:cubicBezTo>
                            <a:pt x="372" y="1141"/>
                            <a:pt x="500" y="1152"/>
                            <a:pt x="600" y="1185"/>
                          </a:cubicBezTo>
                          <a:cubicBezTo>
                            <a:pt x="644" y="1218"/>
                            <a:pt x="670" y="1233"/>
                            <a:pt x="705" y="1275"/>
                          </a:cubicBezTo>
                          <a:cubicBezTo>
                            <a:pt x="717" y="1289"/>
                            <a:pt x="722" y="1307"/>
                            <a:pt x="735" y="1320"/>
                          </a:cubicBezTo>
                          <a:cubicBezTo>
                            <a:pt x="748" y="1333"/>
                            <a:pt x="767" y="1338"/>
                            <a:pt x="780" y="1350"/>
                          </a:cubicBezTo>
                          <a:cubicBezTo>
                            <a:pt x="934" y="1487"/>
                            <a:pt x="813" y="1402"/>
                            <a:pt x="915" y="1470"/>
                          </a:cubicBezTo>
                          <a:cubicBezTo>
                            <a:pt x="947" y="1519"/>
                            <a:pt x="971" y="1573"/>
                            <a:pt x="1005" y="1620"/>
                          </a:cubicBezTo>
                          <a:cubicBezTo>
                            <a:pt x="1055" y="1690"/>
                            <a:pt x="1135" y="1709"/>
                            <a:pt x="1200" y="1755"/>
                          </a:cubicBezTo>
                          <a:cubicBezTo>
                            <a:pt x="1217" y="1767"/>
                            <a:pt x="1229" y="1786"/>
                            <a:pt x="1245" y="1800"/>
                          </a:cubicBezTo>
                          <a:cubicBezTo>
                            <a:pt x="1304" y="1849"/>
                            <a:pt x="1365" y="1849"/>
                            <a:pt x="1440" y="1860"/>
                          </a:cubicBezTo>
                          <a:cubicBezTo>
                            <a:pt x="1605" y="1943"/>
                            <a:pt x="1782" y="1939"/>
                            <a:pt x="1965" y="1950"/>
                          </a:cubicBezTo>
                          <a:cubicBezTo>
                            <a:pt x="2121" y="1972"/>
                            <a:pt x="2272" y="1985"/>
                            <a:pt x="2430" y="1995"/>
                          </a:cubicBezTo>
                          <a:cubicBezTo>
                            <a:pt x="3005" y="1988"/>
                            <a:pt x="3452" y="2015"/>
                            <a:pt x="3975" y="1950"/>
                          </a:cubicBezTo>
                          <a:cubicBezTo>
                            <a:pt x="4022" y="1926"/>
                            <a:pt x="4089" y="1896"/>
                            <a:pt x="4125" y="1860"/>
                          </a:cubicBezTo>
                          <a:cubicBezTo>
                            <a:pt x="4226" y="1759"/>
                            <a:pt x="4175" y="1783"/>
                            <a:pt x="4260" y="1755"/>
                          </a:cubicBezTo>
                          <a:cubicBezTo>
                            <a:pt x="4270" y="1740"/>
                            <a:pt x="4276" y="1722"/>
                            <a:pt x="4290" y="1710"/>
                          </a:cubicBezTo>
                          <a:cubicBezTo>
                            <a:pt x="4317" y="1686"/>
                            <a:pt x="4380" y="1650"/>
                            <a:pt x="4380" y="1650"/>
                          </a:cubicBezTo>
                          <a:cubicBezTo>
                            <a:pt x="4414" y="1599"/>
                            <a:pt x="4457" y="1573"/>
                            <a:pt x="4500" y="1530"/>
                          </a:cubicBezTo>
                          <a:cubicBezTo>
                            <a:pt x="4529" y="1442"/>
                            <a:pt x="4492" y="1523"/>
                            <a:pt x="4560" y="1455"/>
                          </a:cubicBezTo>
                          <a:cubicBezTo>
                            <a:pt x="4588" y="1427"/>
                            <a:pt x="4607" y="1393"/>
                            <a:pt x="4635" y="1365"/>
                          </a:cubicBezTo>
                          <a:cubicBezTo>
                            <a:pt x="4640" y="1350"/>
                            <a:pt x="4643" y="1334"/>
                            <a:pt x="4650" y="1320"/>
                          </a:cubicBezTo>
                          <a:cubicBezTo>
                            <a:pt x="4658" y="1304"/>
                            <a:pt x="4673" y="1291"/>
                            <a:pt x="4680" y="1275"/>
                          </a:cubicBezTo>
                          <a:cubicBezTo>
                            <a:pt x="4693" y="1246"/>
                            <a:pt x="4700" y="1215"/>
                            <a:pt x="4710" y="1185"/>
                          </a:cubicBezTo>
                          <a:cubicBezTo>
                            <a:pt x="4715" y="1170"/>
                            <a:pt x="4720" y="1155"/>
                            <a:pt x="4725" y="1140"/>
                          </a:cubicBezTo>
                          <a:cubicBezTo>
                            <a:pt x="4730" y="1125"/>
                            <a:pt x="4740" y="1095"/>
                            <a:pt x="4740" y="1095"/>
                          </a:cubicBezTo>
                          <a:cubicBezTo>
                            <a:pt x="4784" y="787"/>
                            <a:pt x="4774" y="896"/>
                            <a:pt x="4740" y="315"/>
                          </a:cubicBezTo>
                          <a:cubicBezTo>
                            <a:pt x="4738" y="283"/>
                            <a:pt x="4736" y="243"/>
                            <a:pt x="4710" y="225"/>
                          </a:cubicBezTo>
                          <a:cubicBezTo>
                            <a:pt x="4597" y="149"/>
                            <a:pt x="4458" y="130"/>
                            <a:pt x="4335" y="75"/>
                          </a:cubicBezTo>
                          <a:cubicBezTo>
                            <a:pt x="4296" y="58"/>
                            <a:pt x="4230" y="0"/>
                            <a:pt x="4230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8" name="Freeform 96"/>
                    <p:cNvSpPr/>
                    <p:nvPr/>
                  </p:nvSpPr>
                  <p:spPr bwMode="auto">
                    <a:xfrm>
                      <a:off x="1885" y="2995"/>
                      <a:ext cx="3230" cy="1035"/>
                    </a:xfrm>
                    <a:custGeom>
                      <a:avLst/>
                      <a:gdLst>
                        <a:gd name="T0" fmla="*/ 410 w 3230"/>
                        <a:gd name="T1" fmla="*/ 995 h 1035"/>
                        <a:gd name="T2" fmla="*/ 65 w 3230"/>
                        <a:gd name="T3" fmla="*/ 905 h 1035"/>
                        <a:gd name="T4" fmla="*/ 350 w 3230"/>
                        <a:gd name="T5" fmla="*/ 170 h 1035"/>
                        <a:gd name="T6" fmla="*/ 965 w 3230"/>
                        <a:gd name="T7" fmla="*/ 155 h 1035"/>
                        <a:gd name="T8" fmla="*/ 1490 w 3230"/>
                        <a:gd name="T9" fmla="*/ 125 h 1035"/>
                        <a:gd name="T10" fmla="*/ 1580 w 3230"/>
                        <a:gd name="T11" fmla="*/ 155 h 1035"/>
                        <a:gd name="T12" fmla="*/ 1625 w 3230"/>
                        <a:gd name="T13" fmla="*/ 200 h 1035"/>
                        <a:gd name="T14" fmla="*/ 1670 w 3230"/>
                        <a:gd name="T15" fmla="*/ 215 h 1035"/>
                        <a:gd name="T16" fmla="*/ 1700 w 3230"/>
                        <a:gd name="T17" fmla="*/ 260 h 1035"/>
                        <a:gd name="T18" fmla="*/ 1880 w 3230"/>
                        <a:gd name="T19" fmla="*/ 335 h 1035"/>
                        <a:gd name="T20" fmla="*/ 1925 w 3230"/>
                        <a:gd name="T21" fmla="*/ 365 h 1035"/>
                        <a:gd name="T22" fmla="*/ 2315 w 3230"/>
                        <a:gd name="T23" fmla="*/ 380 h 1035"/>
                        <a:gd name="T24" fmla="*/ 2795 w 3230"/>
                        <a:gd name="T25" fmla="*/ 440 h 1035"/>
                        <a:gd name="T26" fmla="*/ 3230 w 3230"/>
                        <a:gd name="T27" fmla="*/ 440 h 1035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3230"/>
                        <a:gd name="T43" fmla="*/ 0 h 1035"/>
                        <a:gd name="T44" fmla="*/ 3230 w 3230"/>
                        <a:gd name="T45" fmla="*/ 1035 h 1035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3230" h="1035">
                          <a:moveTo>
                            <a:pt x="410" y="995"/>
                          </a:moveTo>
                          <a:cubicBezTo>
                            <a:pt x="221" y="984"/>
                            <a:pt x="152" y="1035"/>
                            <a:pt x="65" y="905"/>
                          </a:cubicBezTo>
                          <a:cubicBezTo>
                            <a:pt x="0" y="581"/>
                            <a:pt x="89" y="344"/>
                            <a:pt x="350" y="170"/>
                          </a:cubicBezTo>
                          <a:cubicBezTo>
                            <a:pt x="521" y="56"/>
                            <a:pt x="760" y="160"/>
                            <a:pt x="965" y="155"/>
                          </a:cubicBezTo>
                          <a:cubicBezTo>
                            <a:pt x="1120" y="0"/>
                            <a:pt x="1011" y="87"/>
                            <a:pt x="1490" y="125"/>
                          </a:cubicBezTo>
                          <a:cubicBezTo>
                            <a:pt x="1522" y="127"/>
                            <a:pt x="1580" y="155"/>
                            <a:pt x="1580" y="155"/>
                          </a:cubicBezTo>
                          <a:cubicBezTo>
                            <a:pt x="1595" y="170"/>
                            <a:pt x="1607" y="188"/>
                            <a:pt x="1625" y="200"/>
                          </a:cubicBezTo>
                          <a:cubicBezTo>
                            <a:pt x="1638" y="209"/>
                            <a:pt x="1658" y="205"/>
                            <a:pt x="1670" y="215"/>
                          </a:cubicBezTo>
                          <a:cubicBezTo>
                            <a:pt x="1684" y="226"/>
                            <a:pt x="1686" y="249"/>
                            <a:pt x="1700" y="260"/>
                          </a:cubicBezTo>
                          <a:cubicBezTo>
                            <a:pt x="1723" y="279"/>
                            <a:pt x="1860" y="328"/>
                            <a:pt x="1880" y="335"/>
                          </a:cubicBezTo>
                          <a:cubicBezTo>
                            <a:pt x="1897" y="341"/>
                            <a:pt x="1907" y="363"/>
                            <a:pt x="1925" y="365"/>
                          </a:cubicBezTo>
                          <a:cubicBezTo>
                            <a:pt x="2054" y="378"/>
                            <a:pt x="2185" y="375"/>
                            <a:pt x="2315" y="380"/>
                          </a:cubicBezTo>
                          <a:cubicBezTo>
                            <a:pt x="2476" y="395"/>
                            <a:pt x="2634" y="436"/>
                            <a:pt x="2795" y="440"/>
                          </a:cubicBezTo>
                          <a:cubicBezTo>
                            <a:pt x="2940" y="444"/>
                            <a:pt x="3085" y="440"/>
                            <a:pt x="3230" y="44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</p:grpSp>
          <p:sp>
            <p:nvSpPr>
              <p:cNvPr id="7" name="Freeform 97"/>
              <p:cNvSpPr/>
              <p:nvPr/>
            </p:nvSpPr>
            <p:spPr bwMode="auto">
              <a:xfrm>
                <a:off x="4020" y="1820"/>
                <a:ext cx="1605" cy="325"/>
              </a:xfrm>
              <a:custGeom>
                <a:avLst/>
                <a:gdLst>
                  <a:gd name="T0" fmla="*/ 0 w 1605"/>
                  <a:gd name="T1" fmla="*/ 115 h 325"/>
                  <a:gd name="T2" fmla="*/ 1110 w 1605"/>
                  <a:gd name="T3" fmla="*/ 100 h 325"/>
                  <a:gd name="T4" fmla="*/ 1200 w 1605"/>
                  <a:gd name="T5" fmla="*/ 130 h 325"/>
                  <a:gd name="T6" fmla="*/ 1245 w 1605"/>
                  <a:gd name="T7" fmla="*/ 160 h 325"/>
                  <a:gd name="T8" fmla="*/ 1380 w 1605"/>
                  <a:gd name="T9" fmla="*/ 205 h 325"/>
                  <a:gd name="T10" fmla="*/ 1425 w 1605"/>
                  <a:gd name="T11" fmla="*/ 235 h 325"/>
                  <a:gd name="T12" fmla="*/ 1515 w 1605"/>
                  <a:gd name="T13" fmla="*/ 265 h 325"/>
                  <a:gd name="T14" fmla="*/ 1560 w 1605"/>
                  <a:gd name="T15" fmla="*/ 280 h 325"/>
                  <a:gd name="T16" fmla="*/ 1605 w 1605"/>
                  <a:gd name="T17" fmla="*/ 325 h 3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05"/>
                  <a:gd name="T28" fmla="*/ 0 h 325"/>
                  <a:gd name="T29" fmla="*/ 1605 w 1605"/>
                  <a:gd name="T30" fmla="*/ 325 h 3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05" h="325">
                    <a:moveTo>
                      <a:pt x="0" y="115"/>
                    </a:moveTo>
                    <a:cubicBezTo>
                      <a:pt x="344" y="0"/>
                      <a:pt x="846" y="96"/>
                      <a:pt x="1110" y="100"/>
                    </a:cubicBezTo>
                    <a:cubicBezTo>
                      <a:pt x="1140" y="110"/>
                      <a:pt x="1174" y="112"/>
                      <a:pt x="1200" y="130"/>
                    </a:cubicBezTo>
                    <a:cubicBezTo>
                      <a:pt x="1215" y="140"/>
                      <a:pt x="1229" y="153"/>
                      <a:pt x="1245" y="160"/>
                    </a:cubicBezTo>
                    <a:cubicBezTo>
                      <a:pt x="1288" y="179"/>
                      <a:pt x="1341" y="179"/>
                      <a:pt x="1380" y="205"/>
                    </a:cubicBezTo>
                    <a:cubicBezTo>
                      <a:pt x="1395" y="215"/>
                      <a:pt x="1409" y="228"/>
                      <a:pt x="1425" y="235"/>
                    </a:cubicBezTo>
                    <a:cubicBezTo>
                      <a:pt x="1454" y="248"/>
                      <a:pt x="1485" y="255"/>
                      <a:pt x="1515" y="265"/>
                    </a:cubicBezTo>
                    <a:cubicBezTo>
                      <a:pt x="1530" y="270"/>
                      <a:pt x="1560" y="280"/>
                      <a:pt x="1560" y="280"/>
                    </a:cubicBezTo>
                    <a:cubicBezTo>
                      <a:pt x="1575" y="295"/>
                      <a:pt x="1605" y="325"/>
                      <a:pt x="1605" y="32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" name="Freeform 92"/>
            <p:cNvSpPr/>
            <p:nvPr/>
          </p:nvSpPr>
          <p:spPr bwMode="auto">
            <a:xfrm rot="3192305">
              <a:off x="6572" y="5223"/>
              <a:ext cx="2228" cy="1712"/>
            </a:xfrm>
            <a:custGeom>
              <a:avLst/>
              <a:gdLst>
                <a:gd name="T0" fmla="*/ 495 w 851"/>
                <a:gd name="T1" fmla="*/ 0 h 1488"/>
                <a:gd name="T2" fmla="*/ 615 w 851"/>
                <a:gd name="T3" fmla="*/ 210 h 1488"/>
                <a:gd name="T4" fmla="*/ 705 w 851"/>
                <a:gd name="T5" fmla="*/ 240 h 1488"/>
                <a:gd name="T6" fmla="*/ 720 w 851"/>
                <a:gd name="T7" fmla="*/ 330 h 1488"/>
                <a:gd name="T8" fmla="*/ 780 w 851"/>
                <a:gd name="T9" fmla="*/ 420 h 1488"/>
                <a:gd name="T10" fmla="*/ 795 w 851"/>
                <a:gd name="T11" fmla="*/ 465 h 1488"/>
                <a:gd name="T12" fmla="*/ 825 w 851"/>
                <a:gd name="T13" fmla="*/ 585 h 1488"/>
                <a:gd name="T14" fmla="*/ 780 w 851"/>
                <a:gd name="T15" fmla="*/ 1065 h 1488"/>
                <a:gd name="T16" fmla="*/ 630 w 851"/>
                <a:gd name="T17" fmla="*/ 1185 h 1488"/>
                <a:gd name="T18" fmla="*/ 570 w 851"/>
                <a:gd name="T19" fmla="*/ 1245 h 1488"/>
                <a:gd name="T20" fmla="*/ 435 w 851"/>
                <a:gd name="T21" fmla="*/ 1335 h 1488"/>
                <a:gd name="T22" fmla="*/ 300 w 851"/>
                <a:gd name="T23" fmla="*/ 1440 h 1488"/>
                <a:gd name="T24" fmla="*/ 0 w 851"/>
                <a:gd name="T25" fmla="*/ 1485 h 14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51"/>
                <a:gd name="T40" fmla="*/ 0 h 1488"/>
                <a:gd name="T41" fmla="*/ 851 w 851"/>
                <a:gd name="T42" fmla="*/ 1488 h 14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51" h="1488">
                  <a:moveTo>
                    <a:pt x="495" y="0"/>
                  </a:moveTo>
                  <a:cubicBezTo>
                    <a:pt x="535" y="70"/>
                    <a:pt x="562" y="149"/>
                    <a:pt x="615" y="210"/>
                  </a:cubicBezTo>
                  <a:cubicBezTo>
                    <a:pt x="636" y="234"/>
                    <a:pt x="684" y="216"/>
                    <a:pt x="705" y="240"/>
                  </a:cubicBezTo>
                  <a:cubicBezTo>
                    <a:pt x="725" y="263"/>
                    <a:pt x="713" y="300"/>
                    <a:pt x="720" y="330"/>
                  </a:cubicBezTo>
                  <a:cubicBezTo>
                    <a:pt x="732" y="386"/>
                    <a:pt x="736" y="376"/>
                    <a:pt x="780" y="420"/>
                  </a:cubicBezTo>
                  <a:cubicBezTo>
                    <a:pt x="785" y="435"/>
                    <a:pt x="791" y="450"/>
                    <a:pt x="795" y="465"/>
                  </a:cubicBezTo>
                  <a:cubicBezTo>
                    <a:pt x="806" y="505"/>
                    <a:pt x="825" y="585"/>
                    <a:pt x="825" y="585"/>
                  </a:cubicBezTo>
                  <a:cubicBezTo>
                    <a:pt x="809" y="1007"/>
                    <a:pt x="851" y="852"/>
                    <a:pt x="780" y="1065"/>
                  </a:cubicBezTo>
                  <a:cubicBezTo>
                    <a:pt x="748" y="1162"/>
                    <a:pt x="689" y="1141"/>
                    <a:pt x="630" y="1185"/>
                  </a:cubicBezTo>
                  <a:cubicBezTo>
                    <a:pt x="607" y="1202"/>
                    <a:pt x="592" y="1227"/>
                    <a:pt x="570" y="1245"/>
                  </a:cubicBezTo>
                  <a:cubicBezTo>
                    <a:pt x="570" y="1245"/>
                    <a:pt x="458" y="1320"/>
                    <a:pt x="435" y="1335"/>
                  </a:cubicBezTo>
                  <a:cubicBezTo>
                    <a:pt x="356" y="1388"/>
                    <a:pt x="404" y="1370"/>
                    <a:pt x="300" y="1440"/>
                  </a:cubicBezTo>
                  <a:cubicBezTo>
                    <a:pt x="227" y="1488"/>
                    <a:pt x="66" y="1485"/>
                    <a:pt x="0" y="1485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605" y="915670"/>
            <a:ext cx="865251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电压表和电流表的异同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、电流表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不能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直接接在电源的两极上；电压表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可以</a:t>
            </a:r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接在电源的两极，测出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电源提供的电压（即电源电压）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、电流表与用电器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；电压表与用电器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并联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、电流表可当成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导线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（闭合的开关）；电压表可当成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开路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（断开的开关）。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、关于电压表的使用，正确的是（  ）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A.电压表不能直接测量电源电压，否则会烧坏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B.尽可能选大的量程，以免损坏电压表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C.经试触后，被测电压不超过小量程时，应选用较小量程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D.电压表接入电路时，不用考虑“+”“-”接线柱的接法</a:t>
            </a:r>
            <a:endParaRPr lang="zh-CN" altLang="en-US" sz="24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888105" y="2571750"/>
            <a:ext cx="4946650" cy="770890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判断电压表的测量对象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85202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5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605" y="915670"/>
            <a:ext cx="8082280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判断电压表测量对象的方法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、判断电路的连接方式（先去掉电压表和电流表、再用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拆除法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）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、判断电压表的测量对象</a:t>
            </a: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去源法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215" y="2787650"/>
            <a:ext cx="39071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“</a:t>
            </a:r>
            <a:r>
              <a:rPr lang="zh-CN" altLang="en-US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去源法</a:t>
            </a:r>
            <a:r>
              <a:rPr lang="en-US" altLang="zh-CN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”</a:t>
            </a:r>
            <a:r>
              <a:rPr lang="zh-CN" altLang="en-US" dirty="0"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：“去掉”电源（用手捂住电源），再看电压表与哪部分构成</a:t>
            </a:r>
            <a:r>
              <a:rPr lang="zh-CN" altLang="en-US" dirty="0">
                <a:solidFill>
                  <a:srgbClr val="FF0000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闭合回路</a:t>
            </a:r>
            <a:r>
              <a:rPr lang="zh-CN" altLang="en-US" dirty="0"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，那么电压表测的就是那部分电路的电压。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rcRect l="4258"/>
          <a:stretch>
            <a:fillRect/>
          </a:stretch>
        </p:blipFill>
        <p:spPr>
          <a:xfrm>
            <a:off x="5577840" y="2813050"/>
            <a:ext cx="3069590" cy="1858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5650" y="627380"/>
            <a:ext cx="73164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、特殊情况：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①电源或电压表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短路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，电压表示数为零；</a:t>
            </a:r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②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只有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电压表与用电器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串联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在电源两端，电压表示数</a:t>
            </a:r>
            <a:r>
              <a:rPr lang="zh-CN" altLang="en-US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接近</a:t>
            </a:r>
            <a:r>
              <a:rPr lang="zh-CN" altLang="en-US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电源电压；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rcRect l="4258"/>
          <a:stretch>
            <a:fillRect/>
          </a:stretch>
        </p:blipFill>
        <p:spPr>
          <a:xfrm>
            <a:off x="5005705" y="2499995"/>
            <a:ext cx="3641725" cy="217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请判断</a:t>
            </a:r>
            <a:r>
              <a:rPr lang="en-US" alt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V</a:t>
            </a:r>
            <a:r>
              <a:rPr lang="en-US" altLang="zh-CN" sz="2400" baseline="-25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和</a:t>
            </a:r>
            <a:r>
              <a:rPr lang="en-US" alt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V</a:t>
            </a:r>
            <a:r>
              <a:rPr lang="en-US" altLang="zh-CN" sz="2400" baseline="-25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电压表的测量对象分别是谁？</a:t>
            </a:r>
            <a:r>
              <a:rPr lang="zh-CN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（多个电压表，要判断一个，先去掉其他电压表）</a:t>
            </a:r>
            <a:endParaRPr lang="zh-CN" dirty="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5292090" y="2067560"/>
            <a:ext cx="4204335" cy="2809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什么是电压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altLang="en-US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如图所示，要使电压表测灯L</a:t>
            </a:r>
            <a:r>
              <a:rPr baseline="-25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两端的电压，正确的电路图是（  ）</a:t>
            </a:r>
            <a:endParaRPr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grpSp>
        <p:nvGrpSpPr>
          <p:cNvPr id="5" name="Group 7"/>
          <p:cNvGrpSpPr/>
          <p:nvPr/>
        </p:nvGrpSpPr>
        <p:grpSpPr bwMode="auto">
          <a:xfrm>
            <a:off x="792480" y="2571750"/>
            <a:ext cx="7272655" cy="1708150"/>
            <a:chOff x="-1883" y="2322"/>
            <a:chExt cx="6206" cy="1428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3" y="2322"/>
              <a:ext cx="3102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" y="2322"/>
              <a:ext cx="3104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843457" y="2571610"/>
            <a:ext cx="6237418" cy="771156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与电压表有关的作图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85202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6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605" y="915670"/>
            <a:ext cx="8082280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实物图画电路图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、去掉电流表、电压表；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用</a:t>
            </a:r>
            <a:r>
              <a:rPr lang="zh-CN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拆除法</a:t>
            </a:r>
            <a:r>
              <a:rPr 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判断连接方式</a:t>
            </a:r>
            <a:endParaRPr 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单线法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判断电流表的测量对象（也可用此法判断开关所处的位置）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4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、用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去源法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判断电压表的测量对象</a:t>
            </a:r>
            <a:endParaRPr lang="en-US" alt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lang="zh-CN" sz="24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根据实物图，画出它的电路图</a:t>
            </a:r>
            <a:endParaRPr lang="zh-CN" sz="24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907540" y="2211705"/>
            <a:ext cx="2973705" cy="2372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808609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已知电源电压为3V，通过灯泡L</a:t>
            </a:r>
            <a:r>
              <a:rPr lang="zh-CN" sz="2000" baseline="-25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、L</a:t>
            </a:r>
            <a:r>
              <a:rPr lang="zh-CN" sz="2000" baseline="-25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</a:t>
            </a:r>
            <a:r>
              <a:rPr 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的电流分别为1A和0.5A，请根据电路图用笔画线代替导线连接实物。</a:t>
            </a:r>
            <a:endParaRPr lang="zh-CN" sz="20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925195" y="2454275"/>
            <a:ext cx="7292975" cy="2611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2843457" y="2571610"/>
            <a:ext cx="6237418" cy="771156"/>
          </a:xfrm>
        </p:spPr>
        <p:txBody>
          <a:bodyPr>
            <a:normAutofit/>
          </a:bodyPr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补充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85202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7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95605" y="915670"/>
            <a:ext cx="80822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电源串联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各电源电压之和</a:t>
            </a:r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endParaRPr lang="zh-CN" altLang="en-US" sz="28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电源并联</a:t>
            </a:r>
            <a:r>
              <a:rPr lang="en-US" altLang="zh-CN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8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各电源电压相等</a:t>
            </a:r>
            <a:endParaRPr lang="zh-CN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7405" y="1851660"/>
            <a:ext cx="802957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水管中的水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为什么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会定向移动形成水流呢？甚至可以低处流向高处？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7405" y="1851660"/>
            <a:ext cx="802957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因为水管中的水受到了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水压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所以，水压是形成水流的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原因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7405" y="1851660"/>
            <a:ext cx="802957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水压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是如何产生的？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7405" y="1851660"/>
            <a:ext cx="802957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水压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来自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抽水机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的工作，抽水机的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功率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越大，则产生的水压越大。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55015" y="1347470"/>
            <a:ext cx="8029575" cy="737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导体中的电荷</a:t>
            </a:r>
            <a:r>
              <a:rPr lang="zh-CN" altLang="en-US" sz="28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为什么</a:t>
            </a:r>
            <a:r>
              <a:rPr lang="zh-CN" altLang="en-US" sz="28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会定向移动形成电流呢？</a:t>
            </a:r>
            <a:endParaRPr lang="zh-CN" altLang="en-US" sz="28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3" name="图片 2" descr="e5aa154021aa1df548b80d3460e9891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2859405"/>
            <a:ext cx="5695950" cy="1219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55015" y="1275715"/>
            <a:ext cx="8029575" cy="23069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一般认为，导体两端存在类似水压一样的压力，称为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电压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所以，电压是形成电流的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原因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也就是说，电压是因，电流是果。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我们平常所说的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没电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、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停电</a:t>
            </a:r>
            <a:r>
              <a:rPr lang="en-US" altLang="zh-CN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，其实指的是电压。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*i*1"/>
  <p:tag name="KSO_WM_BEAUTIFY_FLAG" val="#wm#"/>
  <p:tag name="KSO_WM_TAG_VERSION" val="1.0"/>
  <p:tag name="KSO_WM_CHIP_GROUPID" val="62f9ee69295c1bf6da923790"/>
  <p:tag name="KSO_WM_CHIP_XID" val="62f9eeb6295c1bf6da9237a7"/>
  <p:tag name="KSO_WM_UNIT_DEC_AREA_ID" val="5897a4522c414ade8256fa0ed182883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cb8831efcd2d46a68b9dbeb55d3e9fb6"/>
</p:tagLst>
</file>

<file path=ppt/tags/tag10.xml><?xml version="1.0" encoding="utf-8"?>
<p:tagLst xmlns:p="http://schemas.openxmlformats.org/presentationml/2006/main">
  <p:tag name="KSO_WM_UNIT_PRESET_TEXT" val="TITLE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6299_1*b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32;48;2"/>
  <p:tag name="KSO_WM_UNIT_BLOCK" val="0"/>
  <p:tag name="KSO_WM_UNIT_DEC_AREA_ID" val="b6be065c3468434687bca9810daeecd0"/>
  <p:tag name="KSO_WM_UNIT_ISCONTENTSTITLE" val="0"/>
  <p:tag name="KSO_WM_UNIT_ISNUMDGMTITLE" val="0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100.xml><?xml version="1.0" encoding="utf-8"?>
<p:tagLst xmlns:p="http://schemas.openxmlformats.org/presentationml/2006/main">
  <p:tag name="KSO_WM_UNIT_BLOCK" val="0"/>
  <p:tag name="KSO_WM_UNIT_DEC_AREA_ID" val="ec4c3d2328bd4afca7a02f0ccdbf889f"/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66;72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1.xml><?xml version="1.0" encoding="utf-8"?>
<p:tagLst xmlns:p="http://schemas.openxmlformats.org/presentationml/2006/main">
  <p:tag name="KSO_WM_UNIT_BLOCK" val="0"/>
  <p:tag name="KSO_WM_UNIT_DEC_AREA_ID" val="a409eea3357e43af8a3496c8e41183f4"/>
  <p:tag name="KSO_WM_UNIT_SUBTYPE" val="a"/>
  <p:tag name="KSO_WM_UNIT_PRESET_TEXT" val="单击此处添加正文，文字是您思想的提炼，请尽量言简意赅的阐述观点。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4;18;2"/>
  <p:tag name="KSO_WM_CHIP_GROUPID" val="614314e91e630cfd8f11395a"/>
  <p:tag name="KSO_WM_CHIP_XID" val="614314e91e630cfd8f11395b"/>
  <p:tag name="KSO_WM_CHIP_FILLAREA_FILL_RULE" val="{&quot;fill_align&quot;:&quot;cm&quot;,&quot;fill_mode&quot;:&quot;adaptive&quot;,&quot;sacle_strategy&quot;:&quot;smart&quot;}"/>
  <p:tag name="KSO_WM_ASSEMBLE_CHIP_INDEX" val="d9cc931b57cb40f4a3f0eeff9b15eaf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19d"/>
  <p:tag name="KSO_WM_TEMPLATE_ASSEMBLE_GROUPID" val="62f9ee69295c1bf6da923790"/>
</p:tagLst>
</file>

<file path=ppt/tags/tag10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  <p:tag name="KSO_WM_SLIDE_BACKGROUND_TYPE" val="general"/>
</p:tagLst>
</file>

<file path=ppt/tags/tag10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  <p:tag name="KSO_WM_SLIDE_BACKGROUND_TYPE" val="general"/>
</p:tagLst>
</file>

<file path=ppt/tags/tag10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  <p:tag name="KSO_WM_SLIDE_BACKGROUND_TYPE" val="general"/>
</p:tagLst>
</file>

<file path=ppt/tags/tag10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  <p:tag name="KSO_WM_SLIDE_BACKGROUND_TYPE" val="general"/>
</p:tagLst>
</file>

<file path=ppt/tags/tag10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  <p:tag name="KSO_WM_SLIDE_BACKGROUND_TYPE" val="general"/>
</p:tagLst>
</file>

<file path=ppt/tags/tag107.xml><?xml version="1.0" encoding="utf-8"?>
<p:tagLst xmlns:p="http://schemas.openxmlformats.org/presentationml/2006/main">
  <p:tag name="KSO_WM_SLIDE_BACKGROUND_TYPE" val="general"/>
  <p:tag name="KSO_WM_UNIT_TEXT_FILL_FORE_SCHEMECOLOR_INDEX_BRIGHTNESS" val="0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09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110.xml><?xml version="1.0" encoding="utf-8"?>
<p:tagLst xmlns:p="http://schemas.openxmlformats.org/presentationml/2006/main">
  <p:tag name="KSO_WM_SLIDE_BACKGROUND_TYPE" val="general"/>
  <p:tag name="KSO_WM_UNIT_TEXT_FILL_FORE_SCHEMECOLOR_INDEX_BRIGHTNESS" val="0.15"/>
  <p:tag name="KSO_WM_UNIT_TEXT_FILL_FORE_SCHEMECOLOR_INDEX" val="1"/>
  <p:tag name="KSO_WM_UNIT_TEXT_FILL_TYPE" val="1"/>
</p:tagLst>
</file>

<file path=ppt/tags/tag11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a5785b807b7f4d66ac00be2ad60cf87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670915857814bec9363d3a911269ecd"/>
  <p:tag name="KSO_WM_SLIDE_BACKGROUND_TYPE" val="frame"/>
</p:tagLst>
</file>

<file path=ppt/tags/tag1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68a9a9c33f374bbf83ec5623615b5aa2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0eef91b3beb49bda820e2e6bcbe957c"/>
  <p:tag name="KSO_WM_SLIDE_BACKGROUND_TYPE" val="frame"/>
</p:tagLst>
</file>

<file path=ppt/tags/tag1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12553495921941829402dc07d3aa68d5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f504a49192644f59adca39bc1ceda14"/>
  <p:tag name="KSO_WM_SLIDE_BACKGROUND_TYPE" val="frame"/>
</p:tagLst>
</file>

<file path=ppt/tags/tag1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0bac117dc1be4dd4b50d92b766929f25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086e488c5684e0e8e16f0ad4e426af1"/>
  <p:tag name="KSO_WM_SLIDE_BACKGROUND_TYPE" val="frame"/>
</p:tagLst>
</file>

<file path=ppt/tags/tag1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89196fd4fcd24be79e30e11c54e0555f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b911e1960964f9eb661561278a2f62a"/>
  <p:tag name="KSO_WM_SLIDE_BACKGROUND_TYPE" val="frame"/>
</p:tagLst>
</file>

<file path=ppt/tags/tag1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2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4"/>
</p:tagLst>
</file>

<file path=ppt/tags/tag117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8.xml><?xml version="1.0" encoding="utf-8"?>
<p:tagLst xmlns:p="http://schemas.openxmlformats.org/presentationml/2006/main">
  <p:tag name="KSO_WM_SLIDE_BACKGROUND_TYPE" val="frame"/>
  <p:tag name="KSO_WM_UNIT_TEXT_FILL_FORE_SCHEMECOLOR_INDEX_BRIGHTNESS" val="0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120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1.xml><?xml version="1.0" encoding="utf-8"?>
<p:tagLst xmlns:p="http://schemas.openxmlformats.org/presentationml/2006/main">
  <p:tag name="KSO_WM_SLIDE_BACKGROUND_TYPE" val="frame"/>
  <p:tag name="KSO_WM_UNIT_TEXT_FILL_FORE_SCHEMECOLOR_INDEX_BRIGHTNESS" val="0.15"/>
  <p:tag name="KSO_WM_UNIT_TEXT_FILL_FORE_SCHEMECOLOR_INDEX" val="1"/>
  <p:tag name="KSO_WM_UNIT_TEXT_FILL_TYPE" val="1"/>
</p:tagLst>
</file>

<file path=ppt/tags/tag12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869a888b8ca74dc180881266f89b798f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092d6681b37b472dae17b2edc9b7275c"/>
  <p:tag name="KSO_WM_SLIDE_BACKGROUND_TYPE" val="leftRight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3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5"/>
</p:tagLst>
</file>

<file path=ppt/tags/tag1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c0931d3e4235489faa33693fce373b2f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e5b59300494bfa9919654ba7b2ebf8"/>
  <p:tag name="KSO_WM_SLIDE_BACKGROUND_TYPE" val="leftRight"/>
</p:tagLst>
</file>

<file path=ppt/tags/tag12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c41d76038ddb4ea1a3f0e81709f0385c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372c73d194bc40daa10fdd6e9b22ad18"/>
  <p:tag name="KSO_WM_SLIDE_BACKGROUND_TYPE" val="leftRight"/>
</p:tagLst>
</file>

<file path=ppt/tags/tag126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8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29.xml><?xml version="1.0" encoding="utf-8"?>
<p:tagLst xmlns:p="http://schemas.openxmlformats.org/presentationml/2006/main">
  <p:tag name="KSO_WM_SLIDE_BACKGROUND_TYPE" val="leftRight"/>
  <p:tag name="KSO_WM_UNIT_TEXT_FILL_FORE_SCHEMECOLOR_INDEX_BRIGHTNESS" val="0.15"/>
  <p:tag name="KSO_WM_UNIT_TEXT_FILL_FORE_SCHEMECOLOR_INDEX" val="1"/>
  <p:tag name="KSO_WM_UNIT_TEXT_FILL_TYPE" val="1"/>
</p:tagLst>
</file>

<file path=ppt/tags/tag1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130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SLIDE_BACKGROUND_TYPE" val="leftRight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5e2f282d4c24e3a89fbe5c7bb1c8e1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1ff49f7f3d874bab898c7e5064f8dd2a"/>
  <p:tag name="KSO_WM_SLIDE_BACKGROUND_TYPE" val="topBottom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6"/>
</p:tagLst>
</file>

<file path=ppt/tags/tag13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6a9fb85265bc4544ba96b5060f0f7daa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9f10553903de41ed9846dd278b60ac4f"/>
  <p:tag name="KSO_WM_SLIDE_BACKGROUND_TYPE" val="topBottom"/>
</p:tagLst>
</file>

<file path=ppt/tags/tag135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7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8.xml><?xml version="1.0" encoding="utf-8"?>
<p:tagLst xmlns:p="http://schemas.openxmlformats.org/presentationml/2006/main">
  <p:tag name="KSO_WM_SLIDE_BACKGROUND_TYPE" val="topBottom"/>
  <p:tag name="KSO_WM_UNIT_TEXT_FILL_FORE_SCHEMECOLOR_INDEX_BRIGHTNESS" val="0.15"/>
  <p:tag name="KSO_WM_UNIT_TEXT_FILL_FORE_SCHEMECOLOR_INDEX" val="1"/>
  <p:tag name="KSO_WM_UNIT_TEXT_FILL_TYPE" val="1"/>
</p:tagLst>
</file>

<file path=ppt/tags/tag139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140.xml><?xml version="1.0" encoding="utf-8"?>
<p:tagLst xmlns:p="http://schemas.openxmlformats.org/presentationml/2006/main">
  <p:tag name="KSO_WM_SLIDE_BACKGROUND_TYPE" val="topBottom"/>
  <p:tag name="KSO_WM_UNIT_TEXT_FILL_FORE_SCHEMECOLOR_INDEX_BRIGHTNESS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30554965c07647cb85c4d55818669e1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b08552bc01c74063b8b18e7d016b67d4"/>
  <p:tag name="KSO_WM_SLIDE_BACKGROUND_TYPE" val="bottomTop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7"/>
</p:tagLst>
</file>

<file path=ppt/tags/tag1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a731731c556e466b8d289e7b407750aa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38a5a890d504797b1fdf9aa1451310a"/>
  <p:tag name="KSO_WM_SLIDE_BACKGROUND_TYPE" val="bottomTop"/>
</p:tagLst>
</file>

<file path=ppt/tags/tag1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56417979430d48f397584c5f0c0dad8b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2b6d867148456f8f9749c98544f064"/>
  <p:tag name="KSO_WM_SLIDE_BACKGROUND_TYPE" val="bottomTop"/>
</p:tagLst>
</file>

<file path=ppt/tags/tag145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7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8.xml><?xml version="1.0" encoding="utf-8"?>
<p:tagLst xmlns:p="http://schemas.openxmlformats.org/presentationml/2006/main">
  <p:tag name="KSO_WM_SLIDE_BACKGROUND_TYPE" val="bottomTop"/>
  <p:tag name="KSO_WM_UNIT_TEXT_FILL_FORE_SCHEMECOLOR_INDEX_BRIGHTNESS" val="0.15"/>
  <p:tag name="KSO_WM_UNIT_TEXT_FILL_FORE_SCHEMECOLOR_INDEX" val="1"/>
  <p:tag name="KSO_WM_UNIT_TEXT_FILL_TYPE" val="1"/>
</p:tagLst>
</file>

<file path=ppt/tags/tag149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150.xml><?xml version="1.0" encoding="utf-8"?>
<p:tagLst xmlns:p="http://schemas.openxmlformats.org/presentationml/2006/main">
  <p:tag name="KSO_WM_SLIDE_BACKGROUND_TYPE" val="bottomTop"/>
  <p:tag name="KSO_WM_UNIT_TEXT_FILL_FORE_SCHEMECOLOR_INDEX_BRIGHTNESS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fa2fb4911c443ab8e120e7285dd137e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cc3a2a027c245d983f3d20fa588a046"/>
  <p:tag name="KSO_WM_SLIDE_BACKGROUND_TYPE" val="navigation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8"/>
</p:tagLst>
</file>

<file path=ppt/tags/tag15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fc34419801a94676b68228bf92615372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1d3e786eaf464f7e83d423ca7ec3efdb"/>
  <p:tag name="KSO_WM_SLIDE_BACKGROUND_TYPE" val="navigation"/>
</p:tagLst>
</file>

<file path=ppt/tags/tag1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2da7a868e98440f388a2baa805544b87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99ac6f71ce94f33a5a75f29f45e5a39"/>
  <p:tag name="KSO_WM_SLIDE_BACKGROUND_TYPE" val="navigation"/>
</p:tagLst>
</file>

<file path=ppt/tags/tag155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7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8.xml><?xml version="1.0" encoding="utf-8"?>
<p:tagLst xmlns:p="http://schemas.openxmlformats.org/presentationml/2006/main">
  <p:tag name="KSO_WM_SLIDE_BACKGROUND_TYPE" val="navigation"/>
  <p:tag name="KSO_WM_UNIT_TEXT_FILL_FORE_SCHEMECOLOR_INDEX_BRIGHTNESS" val="0.15"/>
  <p:tag name="KSO_WM_UNIT_TEXT_FILL_FORE_SCHEMECOLOR_INDEX" val="1"/>
  <p:tag name="KSO_WM_UNIT_TEXT_FILL_TYPE" val="1"/>
</p:tagLst>
</file>

<file path=ppt/tags/tag159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60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SLIDE_BACKGROUND_TYPE" val="navigation"/>
  <p:tag name="KSO_WM_UNIT_TEXT_FILL_FORE_SCHEMECOLOR_INDEX_BRIGHTNESS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9322ed5bb14945b386d9310cc21c63b9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65cc7ef03bc54e318db87ce140f63415"/>
  <p:tag name="KSO_WM_SLIDE_BACKGROUND_TYPE" val="belt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bg20221144_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  <p:tag name="KSO_WM_TEMPLATE_CATEGORY" val="bg"/>
  <p:tag name="KSO_WM_TEMPLATE_INDEX" val="20221144"/>
  <p:tag name="KSO_WM_UNIT_FILL_FORE_SCHEMECOLOR_INDEX_BRIGHTNESS" val="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CHIP_GROUPID" val="61a5c35dcf14e69e7f8bccfd"/>
  <p:tag name="KSO_WM_CHIP_XID" val="62788cb9a0f60d12b19e6079"/>
</p:tagLst>
</file>

<file path=ppt/tags/tag1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0c659a3db9774204bc16aa7d9380c703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ad99d9be57f4172ab61a1aed627afe8"/>
  <p:tag name="KSO_WM_SLIDE_BACKGROUND_TYPE" val="belt"/>
</p:tagLst>
</file>

<file path=ppt/tags/tag166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8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69.xml><?xml version="1.0" encoding="utf-8"?>
<p:tagLst xmlns:p="http://schemas.openxmlformats.org/presentationml/2006/main">
  <p:tag name="KSO_WM_SLIDE_BACKGROUND_TYPE" val="belt"/>
  <p:tag name="KSO_WM_UNIT_TEXT_FILL_FORE_SCHEMECOLOR_INDEX_BRIGHTNESS" val="0.15"/>
  <p:tag name="KSO_WM_UNIT_TEXT_FILL_FORE_SCHEMECOLOR_INDEX" val="1"/>
  <p:tag name="KSO_WM_UNIT_TEXT_FILL_TYPE" val="1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SLIDE_BACKGROUND_TYPE" val="belt"/>
  <p:tag name="KSO_WM_UNIT_TEXT_FILL_FORE_SCHEMECOLOR_INDEX_BRIGHTNESS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TEMPLATE_CATEGORY" val="custom"/>
  <p:tag name="KSO_WM_TEMPLATE_INDEX" val="20226299"/>
</p:tagLst>
</file>

<file path=ppt/tags/tag17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26299"/>
  <p:tag name="KSO_WM_CHIP_COLORING" val="1"/>
</p:tagLst>
</file>

<file path=ppt/tags/tag177.xml><?xml version="1.0" encoding="utf-8"?>
<p:tagLst xmlns:p="http://schemas.openxmlformats.org/presentationml/2006/main">
  <p:tag name="KSO_WM_UNIT_FLASH_PICTURE_TYPE" val="1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9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81.xml><?xml version="1.0" encoding="utf-8"?>
<p:tagLst xmlns:p="http://schemas.openxmlformats.org/presentationml/2006/main">
  <p:tag name="KSO_WM_UNIT_FLASH_PICTURE_TYPE" val="1"/>
</p:tagLst>
</file>

<file path=ppt/tags/tag182.xml><?xml version="1.0" encoding="utf-8"?>
<p:tagLst xmlns:p="http://schemas.openxmlformats.org/presentationml/2006/main">
  <p:tag name="KSO_WM_UNIT_FLASH_PICTURE_TYPE" val="1"/>
</p:tagLst>
</file>

<file path=ppt/tags/tag183.xml><?xml version="1.0" encoding="utf-8"?>
<p:tagLst xmlns:p="http://schemas.openxmlformats.org/presentationml/2006/main">
  <p:tag name="KSO_WM_UNIT_FLASH_PICTURE_TYPE" val="1"/>
</p:tagLst>
</file>

<file path=ppt/tags/tag184.xml><?xml version="1.0" encoding="utf-8"?>
<p:tagLst xmlns:p="http://schemas.openxmlformats.org/presentationml/2006/main">
  <p:tag name="KSO_WM_UNIT_FLASH_PICTURE_TYPE" val="1"/>
</p:tagLst>
</file>

<file path=ppt/tags/tag185.xml><?xml version="1.0" encoding="utf-8"?>
<p:tagLst xmlns:p="http://schemas.openxmlformats.org/presentationml/2006/main">
  <p:tag name="KSO_WM_UNIT_FLASH_PICTURE_TYPE" val="1"/>
</p:tagLst>
</file>

<file path=ppt/tags/tag186.xml><?xml version="1.0" encoding="utf-8"?>
<p:tagLst xmlns:p="http://schemas.openxmlformats.org/presentationml/2006/main">
  <p:tag name="KSO_WM_UNIT_FLASH_PICTURE_TYPE" val="1"/>
</p:tagLst>
</file>

<file path=ppt/tags/tag187.xml><?xml version="1.0" encoding="utf-8"?>
<p:tagLst xmlns:p="http://schemas.openxmlformats.org/presentationml/2006/main">
  <p:tag name="KSO_WM_UNIT_PLACING_PICTURE_USER_VIEWPORT" val="{&quot;height&quot;:3644,&quot;width&quot;:9685}"/>
</p:tagLst>
</file>

<file path=ppt/tags/tag188.xml><?xml version="1.0" encoding="utf-8"?>
<p:tagLst xmlns:p="http://schemas.openxmlformats.org/presentationml/2006/main">
  <p:tag name="KSO_WM_UNIT_FLASH_PICTURE_TYPE" val="1"/>
</p:tagLst>
</file>

<file path=ppt/tags/tag18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19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2.xml><?xml version="1.0" encoding="utf-8"?>
<p:tagLst xmlns:p="http://schemas.openxmlformats.org/presentationml/2006/main">
  <p:tag name="KSO_WM_UNIT_FLASH_PICTURE_TYPE" val="1"/>
</p:tagLst>
</file>

<file path=ppt/tags/tag193.xml><?xml version="1.0" encoding="utf-8"?>
<p:tagLst xmlns:p="http://schemas.openxmlformats.org/presentationml/2006/main">
  <p:tag name="KSO_WM_UNIT_PLACING_PICTURE_USER_VIEWPORT" val="{&quot;height&quot;:3480,&quot;width&quot;:4975}"/>
</p:tagLst>
</file>

<file path=ppt/tags/tag194.xml><?xml version="1.0" encoding="utf-8"?>
<p:tagLst xmlns:p="http://schemas.openxmlformats.org/presentationml/2006/main">
  <p:tag name="KSO_WM_UNIT_PLACING_PICTURE_USER_VIEWPORT" val="{&quot;height&quot;:2903,&quot;width&quot;:4175}"/>
</p:tagLst>
</file>

<file path=ppt/tags/tag195.xml><?xml version="1.0" encoding="utf-8"?>
<p:tagLst xmlns:p="http://schemas.openxmlformats.org/presentationml/2006/main">
  <p:tag name="KSO_WM_UNIT_FLASH_PICTURE_TYPE" val="1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7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9.xml><?xml version="1.0" encoding="utf-8"?>
<p:tagLst xmlns:p="http://schemas.openxmlformats.org/presentationml/2006/main">
  <p:tag name="KSO_WM_UNIT_PLACING_PICTURE_USER_VIEWPORT" val="{&quot;height&quot;:4500,&quot;width&quot;:4500}"/>
</p:tagLst>
</file>

<file path=ppt/tags/tag2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3*i*1"/>
  <p:tag name="KSO_WM_BEAUTIFY_FLAG" val="#wm#"/>
  <p:tag name="KSO_WM_TAG_VERSION" val="1.0"/>
  <p:tag name="KSO_WM_CHIP_GROUPID" val="62f9ee69295c1bf6da923790"/>
  <p:tag name="KSO_WM_CHIP_XID" val="62f9eeb6295c1bf6da9237a8"/>
  <p:tag name="KSO_WM_UNIT_DEC_AREA_ID" val="993642d7a0864e019708071a46594773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ea7e84b45746559c4c7cb9a2776497"/>
</p:tagLst>
</file>

<file path=ppt/tags/tag2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00.xml><?xml version="1.0" encoding="utf-8"?>
<p:tagLst xmlns:p="http://schemas.openxmlformats.org/presentationml/2006/main">
  <p:tag name="KSO_WM_UNIT_PLACING_PICTURE_USER_VIEWPORT" val="{&quot;height&quot;:4500,&quot;width&quot;:4500}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2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5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8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1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13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MzYsImhkaWQiOiI5NmQ3OWY2YzRmZTM1MmJmYjRkODU4ZDU3Y2RlMDdlMSIsInVzZXJDb3VudCI6Nn0="/>
</p:tagLst>
</file>

<file path=ppt/tags/tag2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2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2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29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3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4*i*1"/>
  <p:tag name="KSO_WM_BEAUTIFY_FLAG" val="#wm#"/>
  <p:tag name="KSO_WM_TAG_VERSION" val="1.0"/>
  <p:tag name="KSO_WM_CHIP_GROUPID" val="62f9ee69295c1bf6da923790"/>
  <p:tag name="KSO_WM_CHIP_XID" val="62f9eeb6295c1bf6da9237a6"/>
  <p:tag name="KSO_WM_UNIT_DEC_AREA_ID" val="13db7ca7563f4f759d6c1901ac8eb2ac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23c68c35bb5642f494af08b05b033f34"/>
</p:tagLst>
</file>

<file path=ppt/tags/tag30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3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3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3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3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40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41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42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4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4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3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6*i*1"/>
  <p:tag name="KSO_WM_BEAUTIFY_FLAG" val="#wm#"/>
  <p:tag name="KSO_WM_TAG_VERSION" val="1.0"/>
  <p:tag name="KSO_WM_CHIP_GROUPID" val="62f9ee69295c1bf6da923790"/>
  <p:tag name="KSO_WM_CHIP_XID" val="62f9eeb6295c1bf6da923799"/>
  <p:tag name="KSO_WM_UNIT_DEC_AREA_ID" val="89588c47547f41e3abcfd8f7b1b62f74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e81c5a57c36c4cef9a2cedbc3bb7e24b"/>
</p:tagLst>
</file>

<file path=ppt/tags/tag5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7*i*1"/>
  <p:tag name="KSO_WM_BEAUTIFY_FLAG" val="#wm#"/>
  <p:tag name="KSO_WM_TAG_VERSION" val="1.0"/>
  <p:tag name="KSO_WM_CHIP_GROUPID" val="62f9ee69295c1bf6da923790"/>
  <p:tag name="KSO_WM_CHIP_XID" val="62f9eeb6295c1bf6da923796"/>
  <p:tag name="KSO_WM_UNIT_DEC_AREA_ID" val="9efa343ff00440a4b5ea26c390302829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0f7b2a26ba8c45769557a502955fc97b"/>
</p:tagLst>
</file>

<file path=ppt/tags/tag55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8*i*1"/>
  <p:tag name="KSO_WM_BEAUTIFY_FLAG" val="#wm#"/>
  <p:tag name="KSO_WM_TAG_VERSION" val="1.0"/>
  <p:tag name="KSO_WM_CHIP_GROUPID" val="62f9ee69295c1bf6da923790"/>
  <p:tag name="KSO_WM_CHIP_XID" val="62f9eeb6295c1bf6da923797"/>
  <p:tag name="KSO_WM_UNIT_DEC_AREA_ID" val="3184de2798a44003b7b44bc805d15f7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ba0f4d5ae2ab4a70919e2fbee5d4238a"/>
</p:tagLst>
</file>

<file path=ppt/tags/tag5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9*i*1"/>
  <p:tag name="KSO_WM_BEAUTIFY_FLAG" val="#wm#"/>
  <p:tag name="KSO_WM_TAG_VERSION" val="1.0"/>
  <p:tag name="KSO_WM_CHIP_GROUPID" val="62f9ee69295c1bf6da923790"/>
  <p:tag name="KSO_WM_CHIP_XID" val="62f9eeb6295c1bf6da923798"/>
  <p:tag name="KSO_WM_UNIT_DEC_AREA_ID" val="ad5b3652f97c4239af1a19fcc7b2d7b1"/>
  <p:tag name="KSO_WM_CHIP_FILLAREA_FILL_RULE" val="{&quot;fill_align&quot;:&quot;r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2b13e10441a4f08955de94a330761cf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5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65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6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6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6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26299_1*i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33b547f8536b4c1496b8bb0d4b37e98c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0},&quot;ReferentInfo&quot;:{&quot;Id&quot;:&quot;b5a03fb6cfc9432ab88b4d95c578755d&quot;,&quot;X&quot;:{&quot;Pos&quot;:2},&quot;Y&quot;:{&quot;Pos&quot;:2}},&quot;whChangeMode&quot;:0}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UNIT_DEC_SUPPORTCHANGEPIC" val="0"/>
  <p:tag name="KSO_WM_UNIT_DEC_CHANGEPICRESERVED" val="0"/>
  <p:tag name="KSO_WM_ASSEMBLE_CHIP_INDEX" val="998e039a60d34b2997ba3faa8ae20a4c"/>
  <p:tag name="KSO_WM_UNIT_LINE_FORE_SCHEMECOLOR_INDEX_1_BRIGHTNESS" val="0"/>
  <p:tag name="KSO_WM_UNIT_LINE_FORE_SCHEMECOLOR_INDEX_1" val="13"/>
  <p:tag name="KSO_WM_UNIT_LINE_FORE_SCHEMECOLOR_INDEX_1_POS" val="0.07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TEMPLATE_ASSEMBLE_XID" val="62faf596295c1bf6da939216"/>
  <p:tag name="KSO_WM_TEMPLATE_ASSEMBLE_GROUPID" val="62f9ee69295c1bf6da923790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7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7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7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7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简约风主题家长会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6;2"/>
  <p:tag name="KSO_WM_UNIT_BLOCK" val="0"/>
  <p:tag name="KSO_WM_UNIT_DEC_AREA_ID" val="b5a03fb6cfc9432ab88b4d95c578755d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3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4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6*i*1"/>
  <p:tag name="KSO_WM_BEAUTIFY_FLAG" val="#wm#"/>
  <p:tag name="KSO_WM_TAG_VERSION" val="1.0"/>
  <p:tag name="KSO_WM_CHIP_GROUPID" val="62f9ee69295c1bf6da923790"/>
  <p:tag name="KSO_WM_CHIP_XID" val="62f9eeb6295c1bf6da9237a5"/>
  <p:tag name="KSO_WM_UNIT_DEC_AREA_ID" val="ccc0eefc74524149a8d234469bbe4e4d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5ea81b95f5e04f7ea40fecaa1f203229"/>
</p:tagLst>
</file>

<file path=ppt/tags/tag86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7*i*1"/>
  <p:tag name="KSO_WM_BEAUTIFY_FLAG" val="#wm#"/>
  <p:tag name="KSO_WM_TAG_VERSION" val="1.0"/>
  <p:tag name="KSO_WM_CHIP_GROUPID" val="62f9ee69295c1bf6da923790"/>
  <p:tag name="KSO_WM_CHIP_XID" val="62f9eeb6295c1bf6da9237a1"/>
  <p:tag name="KSO_WM_UNIT_DEC_AREA_ID" val="f33230abbe6f49e3a4f347884fde4e57"/>
  <p:tag name="KSO_WM_CHIP_FILLAREA_FILL_RULE" val="{&quot;fill_align&quot;:&quot;l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88d4c36bc0e647b1820f1c8d1d9c153b"/>
</p:tagLst>
</file>

<file path=ppt/tags/tag87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9*i*1"/>
  <p:tag name="KSO_WM_BEAUTIFY_FLAG" val="#wm#"/>
  <p:tag name="KSO_WM_TAG_VERSION" val="1.0"/>
  <p:tag name="KSO_WM_CHIP_GROUPID" val="62f9ee69295c1bf6da923790"/>
  <p:tag name="KSO_WM_CHIP_XID" val="62f9eeb6295c1bf6da9237a3"/>
  <p:tag name="KSO_WM_UNIT_DEC_AREA_ID" val="457430e17a8c4c79b1d1b9712fa2a87f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f186f91f7d04aa790a91b0962040fd3"/>
</p:tagLst>
</file>

<file path=ppt/tags/tag88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8*i*1"/>
  <p:tag name="KSO_WM_BEAUTIFY_FLAG" val="#wm#"/>
  <p:tag name="KSO_WM_TAG_VERSION" val="1.0"/>
  <p:tag name="KSO_WM_CHIP_GROUPID" val="62f9ee69295c1bf6da923790"/>
  <p:tag name="KSO_WM_CHIP_XID" val="62f9eeb6295c1bf6da9237a2"/>
  <p:tag name="KSO_WM_UNIT_DEC_AREA_ID" val="9bf3df7b629f47e68fbae3f738de84e0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74a8310ca6434850acc8580aa9cfc9f1"/>
</p:tagLst>
</file>

<file path=ppt/tags/tag89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20*i*1"/>
  <p:tag name="KSO_WM_BEAUTIFY_FLAG" val="#wm#"/>
  <p:tag name="KSO_WM_TAG_VERSION" val="1.0"/>
  <p:tag name="KSO_WM_CHIP_GROUPID" val="62f9ee69295c1bf6da923790"/>
  <p:tag name="KSO_WM_CHIP_XID" val="62f9eeb6295c1bf6da9237a4"/>
  <p:tag name="KSO_WM_UNIT_DEC_AREA_ID" val="359652c3324d41cba44ba87eeb06e876"/>
  <p:tag name="KSO_WM_CHIP_FILLAREA_FILL_RULE" val="{&quot;fill_align&quot;:&quot;r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106b01b7200476496c02390b2ab8287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演讲人姓名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26299_1*f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18;26;2"/>
  <p:tag name="KSO_WM_UNIT_BLOCK" val="0"/>
  <p:tag name="KSO_WM_UNIT_DEC_AREA_ID" val="99a0e6d3e4504b2aa8479b1f35e6143f"/>
  <p:tag name="KSO_WM_UNIT_SUBTYPE" val="b"/>
  <p:tag name="KSO_WM_CHIP_GROUPID" val="615163aed3dcef8fee32c2a0"/>
  <p:tag name="KSO_WM_CHIP_XID" val="615163aed3dcef8fee32c2a1"/>
  <p:tag name="KSO_WM_CHIP_FILLAREA_FILL_RULE" val="{&quot;fill_align&quot;:&quot;rb&quot;,&quot;fill_mode&quot;:&quot;adaptive&quot;,&quot;sacle_strategy&quot;:&quot;smart&quot;}"/>
  <p:tag name="KSO_WM_ASSEMBLE_CHIP_INDEX" val="998e039a60d34b2997ba3faa8ae20a4c"/>
  <p:tag name="KSO_WM_UNIT_TEXT_FILL_FORE_SCHEMECOLOR_INDEX_BRIGHTNESS" val="0.15"/>
  <p:tag name="KSO_WM_UNIT_TEXT_FILL_FORE_SCHEMECOLOR_INDEX" val="13"/>
  <p:tag name="KSO_WM_UNIT_TEXT_FILL_TYPE" val="1"/>
  <p:tag name="KSO_WM_TEMPLATE_ASSEMBLE_XID" val="62faf596295c1bf6da939216"/>
  <p:tag name="KSO_WM_TEMPLATE_ASSEMBLE_GROUPID" val="62f9ee69295c1bf6da923790"/>
</p:tagLst>
</file>

<file path=ppt/tags/tag90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1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2*i*1"/>
  <p:tag name="KSO_WM_BEAUTIFY_FLAG" val="#wm#"/>
  <p:tag name="KSO_WM_TAG_VERSION" val="1.0"/>
  <p:tag name="KSO_WM_CHIP_GROUPID" val="62f9ee69295c1bf6da923790"/>
  <p:tag name="KSO_WM_CHIP_XID" val="62f9eeb6295c1bf6da92379b"/>
  <p:tag name="KSO_WM_UNIT_DEC_AREA_ID" val="522c666f837d49b7974a1af15e136221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ff4e3a8680e14c2b94de0b9deb485212"/>
</p:tagLst>
</file>

<file path=ppt/tags/tag95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23*i*1"/>
  <p:tag name="KSO_WM_BEAUTIFY_FLAG" val="#wm#"/>
  <p:tag name="KSO_WM_TAG_VERSION" val="1.0"/>
  <p:tag name="KSO_WM_CHIP_GROUPID" val="62f9ee69295c1bf6da923790"/>
  <p:tag name="KSO_WM_CHIP_XID" val="62f9eeb6295c1bf6da92379c"/>
  <p:tag name="KSO_WM_UNIT_DEC_AREA_ID" val="4001172b51e24cd283d2e55775197a80"/>
  <p:tag name="KSO_WM_CHIP_FILLAREA_FILL_RULE" val="{&quot;fill_align&quot;:&quot;c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a1ac805b12064347a61ab55754981ae3"/>
</p:tagLst>
</file>

<file path=ppt/tags/tag96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24*i*1"/>
  <p:tag name="KSO_WM_BEAUTIFY_FLAG" val="#wm#"/>
  <p:tag name="KSO_WM_TAG_VERSION" val="1.0"/>
  <p:tag name="KSO_WM_CHIP_GROUPID" val="62f9ee69295c1bf6da923790"/>
  <p:tag name="KSO_WM_CHIP_XID" val="62f9eeb6295c1bf6da92379a"/>
  <p:tag name="KSO_WM_UNIT_DEC_AREA_ID" val="c3ccecd1e33c474d9ce49e0192bbfe5e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bae576ab75c4eccae4cfac7faa40304"/>
</p:tagLst>
</file>

<file path=ppt/tags/tag9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8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99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Adjacency">
      <a:dk1>
        <a:srgbClr val="000000"/>
      </a:dk1>
      <a:lt1>
        <a:srgbClr val="FFFFFF"/>
      </a:lt1>
      <a:dk2>
        <a:srgbClr val="FFFFFF"/>
      </a:dk2>
      <a:lt2>
        <a:srgbClr val="E3F2F9"/>
      </a:lt2>
      <a:accent1>
        <a:srgbClr val="7999E8"/>
      </a:accent1>
      <a:accent2>
        <a:srgbClr val="7999E8"/>
      </a:accent2>
      <a:accent3>
        <a:srgbClr val="7999E8"/>
      </a:accent3>
      <a:accent4>
        <a:srgbClr val="7999E8"/>
      </a:accent4>
      <a:accent5>
        <a:srgbClr val="7999E8"/>
      </a:accent5>
      <a:accent6>
        <a:srgbClr val="7999E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1691</Words>
  <Application>WPS 演示</Application>
  <PresentationFormat>全屏显示(16:9)</PresentationFormat>
  <Paragraphs>175</Paragraphs>
  <Slides>37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Wingdings</vt:lpstr>
      <vt:lpstr>汉仪铁线黑-35简</vt:lpstr>
      <vt:lpstr>黑体</vt:lpstr>
      <vt:lpstr>汉仪宋韵朗黑简</vt:lpstr>
      <vt:lpstr>微软雅黑</vt:lpstr>
      <vt:lpstr>方正大标宋简体</vt:lpstr>
      <vt:lpstr>方正粗黑宋简体</vt:lpstr>
      <vt:lpstr>方正盛世楷书简体_粗</vt:lpstr>
      <vt:lpstr>Times New Roman</vt:lpstr>
      <vt:lpstr>汉仪小麦体简</vt:lpstr>
      <vt:lpstr>Segoe Print</vt:lpstr>
      <vt:lpstr>Arial Unicode MS</vt:lpstr>
      <vt:lpstr>Calibri</vt:lpstr>
      <vt:lpstr>Candara</vt:lpstr>
      <vt:lpstr>华文新魏</vt:lpstr>
      <vt:lpstr>方正公文小标宋</vt:lpstr>
      <vt:lpstr>华康龙门石碑W9</vt:lpstr>
      <vt:lpstr>Office 主题​​</vt:lpstr>
      <vt:lpstr>1_Office 主题​​</vt:lpstr>
      <vt:lpstr>PowerPoint 演示文稿</vt:lpstr>
      <vt:lpstr>PowerPoint 演示文稿</vt:lpstr>
      <vt:lpstr>什么是电压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电压的单位</vt:lpstr>
      <vt:lpstr>PowerPoint 演示文稿</vt:lpstr>
      <vt:lpstr>PowerPoint 演示文稿</vt:lpstr>
      <vt:lpstr>电压表的结构及读数</vt:lpstr>
      <vt:lpstr>PowerPoint 演示文稿</vt:lpstr>
      <vt:lpstr>PowerPoint 演示文稿</vt:lpstr>
      <vt:lpstr>PowerPoint 演示文稿</vt:lpstr>
      <vt:lpstr>电压表的使用方法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判断电压表的测量对象</vt:lpstr>
      <vt:lpstr>PowerPoint 演示文稿</vt:lpstr>
      <vt:lpstr>PowerPoint 演示文稿</vt:lpstr>
      <vt:lpstr>PowerPoint 演示文稿</vt:lpstr>
      <vt:lpstr>PowerPoint 演示文稿</vt:lpstr>
      <vt:lpstr>与电压表有关的作图</vt:lpstr>
      <vt:lpstr>PowerPoint 演示文稿</vt:lpstr>
      <vt:lpstr>PowerPoint 演示文稿</vt:lpstr>
      <vt:lpstr>PowerPoint 演示文稿</vt:lpstr>
      <vt:lpstr>补充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13513</cp:revision>
  <dcterms:created xsi:type="dcterms:W3CDTF">2016-03-09T04:37:00Z</dcterms:created>
  <dcterms:modified xsi:type="dcterms:W3CDTF">2022-10-13T03:33:38Z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A9F0FF5C2FD842DC9BA32B1F3DD534D5</vt:lpwstr>
  </property>
</Properties>
</file>